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6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0" r:id="rId5"/>
    <p:sldId id="275" r:id="rId6"/>
    <p:sldId id="276" r:id="rId7"/>
    <p:sldId id="286" r:id="rId8"/>
    <p:sldId id="287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" y="0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61952" y="838200"/>
            <a:ext cx="6017525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94606" y="6096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215384" y="20574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261" y="18288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5047488" y="33528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581400" y="32004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5806440" y="484632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341220" y="4690872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  <a:endParaRPr lang="en-US" sz="15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77556E-17 C 0.08333 0.12338 0.12409 0.20185 0.17031 0.35532 C 0.21771 0.51736 0.26002 0.8213 0.28515 0.97199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4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C 0.0487 0.10208 0.07266 0.16713 0.09987 0.29444 C 0.12774 0.4287 0.15248 0.68078 0.16732 0.80602 " pathEditMode="relative" rAng="0" ptsTypes="AAA">
                                      <p:cBhvr>
                                        <p:cTn id="25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4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C 0.02891 0.07592 0.0431 0.1243 0.05938 0.21921 C 0.07591 0.31921 0.09063 0.50694 0.09961 0.60023 " pathEditMode="relative" rAng="0" ptsTypes="AAA">
                                      <p:cBhvr>
                                        <p:cTn id="3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629E-18 1.11111E-6 C 0.01107 0.05 0.01641 0.08194 0.02266 0.14491 C 0.0293 0.21134 0.03503 0.33565 0.0388 0.39768 " pathEditMode="relative" rAng="0" ptsTypes="AAA">
                                      <p:cBhvr>
                                        <p:cTn id="51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554" y="0"/>
            <a:ext cx="8386354" cy="1947333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THỰC PHẨM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029" y="1562612"/>
            <a:ext cx="539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726" y="2457925"/>
            <a:ext cx="7258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SẠN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" y="0"/>
            <a:ext cx="1980107" cy="1737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7726" y="3894665"/>
            <a:ext cx="563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GVHD: </a:t>
            </a:r>
            <a:r>
              <a:rPr lang="en-US" sz="3600" b="1" u="sng" dirty="0" err="1" smtClean="0">
                <a:solidFill>
                  <a:srgbClr val="7030A0"/>
                </a:solidFill>
              </a:rPr>
              <a:t>Bùi</a:t>
            </a:r>
            <a:r>
              <a:rPr lang="en-US" sz="3600" b="1" u="sng" dirty="0" smtClean="0">
                <a:solidFill>
                  <a:srgbClr val="7030A0"/>
                </a:solidFill>
              </a:rPr>
              <a:t> </a:t>
            </a:r>
            <a:r>
              <a:rPr lang="en-US" sz="3600" b="1" u="sng" dirty="0" err="1" smtClean="0">
                <a:solidFill>
                  <a:srgbClr val="7030A0"/>
                </a:solidFill>
              </a:rPr>
              <a:t>Công</a:t>
            </a:r>
            <a:r>
              <a:rPr lang="en-US" sz="3600" b="1" u="sng" dirty="0" smtClean="0">
                <a:solidFill>
                  <a:srgbClr val="7030A0"/>
                </a:solidFill>
              </a:rPr>
              <a:t> </a:t>
            </a:r>
            <a:r>
              <a:rPr lang="en-US" sz="3600" b="1" u="sng" dirty="0" err="1" smtClean="0">
                <a:solidFill>
                  <a:srgbClr val="7030A0"/>
                </a:solidFill>
              </a:rPr>
              <a:t>Danh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6354" y="4376057"/>
            <a:ext cx="497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THÀNH VIÊN NHÓM: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Hoàng</a:t>
            </a:r>
            <a:r>
              <a:rPr lang="en-US" sz="2400" dirty="0" smtClean="0"/>
              <a:t> Say </a:t>
            </a:r>
            <a:r>
              <a:rPr lang="en-US" sz="2400" dirty="0" err="1" smtClean="0"/>
              <a:t>Phú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Võ</a:t>
            </a:r>
            <a:r>
              <a:rPr lang="en-US" sz="2400" dirty="0" smtClean="0"/>
              <a:t> Minh </a:t>
            </a:r>
            <a:r>
              <a:rPr lang="en-US" sz="2400" dirty="0" err="1" smtClean="0"/>
              <a:t>Tâm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Huỳnh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Dương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589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" y="333632"/>
            <a:ext cx="10972800" cy="6227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81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939" y="501134"/>
            <a:ext cx="73525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2</a:t>
            </a:r>
            <a:r>
              <a:rPr lang="en" sz="35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:NGHIỆP VỤ HỆ THỐNG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1310523" y="1551458"/>
            <a:ext cx="99217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 err="1">
                <a:solidFill>
                  <a:srgbClr val="0070C0"/>
                </a:solidFill>
              </a:rPr>
              <a:t>Nghiệp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vụ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trả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phòng</a:t>
            </a:r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SG" sz="3200" dirty="0" err="1">
                <a:solidFill>
                  <a:schemeClr val="bg1"/>
                </a:solidFill>
              </a:rPr>
              <a:t>Khi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khách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hàng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trả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phòng</a:t>
            </a:r>
            <a:r>
              <a:rPr lang="en-SG" sz="3200" dirty="0">
                <a:solidFill>
                  <a:schemeClr val="bg1"/>
                </a:solidFill>
              </a:rPr>
              <a:t>, </a:t>
            </a:r>
            <a:r>
              <a:rPr lang="en-SG" sz="3200" dirty="0" err="1">
                <a:solidFill>
                  <a:schemeClr val="bg1"/>
                </a:solidFill>
              </a:rPr>
              <a:t>nhân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viên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sẽ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dựa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vào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phiếu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đăng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ký</a:t>
            </a:r>
            <a:r>
              <a:rPr lang="en-SG" sz="3200" dirty="0">
                <a:solidFill>
                  <a:schemeClr val="bg1"/>
                </a:solidFill>
              </a:rPr>
              <a:t>, </a:t>
            </a:r>
            <a:r>
              <a:rPr lang="en-SG" sz="3200" dirty="0" err="1">
                <a:solidFill>
                  <a:schemeClr val="bg1"/>
                </a:solidFill>
              </a:rPr>
              <a:t>tính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ra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số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tiền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SG" sz="3200" dirty="0">
                <a:solidFill>
                  <a:schemeClr val="bg1"/>
                </a:solidFill>
              </a:rPr>
              <a:t>chi </a:t>
            </a:r>
            <a:r>
              <a:rPr lang="en-SG" sz="3200" dirty="0" err="1">
                <a:solidFill>
                  <a:schemeClr val="bg1"/>
                </a:solidFill>
              </a:rPr>
              <a:t>phí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phải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trả</a:t>
            </a:r>
            <a:r>
              <a:rPr lang="en-SG" sz="3200" dirty="0">
                <a:solidFill>
                  <a:schemeClr val="bg1"/>
                </a:solidFill>
              </a:rPr>
              <a:t> (</a:t>
            </a:r>
            <a:r>
              <a:rPr lang="en-SG" sz="3200" dirty="0" err="1">
                <a:solidFill>
                  <a:schemeClr val="bg1"/>
                </a:solidFill>
              </a:rPr>
              <a:t>tiền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phòng</a:t>
            </a:r>
            <a:r>
              <a:rPr lang="en-SG" sz="3200" dirty="0">
                <a:solidFill>
                  <a:schemeClr val="bg1"/>
                </a:solidFill>
              </a:rPr>
              <a:t>, </a:t>
            </a:r>
            <a:r>
              <a:rPr lang="en-SG" sz="3200" dirty="0" err="1">
                <a:solidFill>
                  <a:schemeClr val="bg1"/>
                </a:solidFill>
              </a:rPr>
              <a:t>tiền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dịch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vụ</a:t>
            </a:r>
            <a:r>
              <a:rPr lang="en-SG" sz="3200" dirty="0">
                <a:solidFill>
                  <a:schemeClr val="bg1"/>
                </a:solidFill>
              </a:rPr>
              <a:t>, </a:t>
            </a:r>
            <a:r>
              <a:rPr lang="en-SG" sz="3200" dirty="0" err="1">
                <a:solidFill>
                  <a:schemeClr val="bg1"/>
                </a:solidFill>
              </a:rPr>
              <a:t>tiền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thuế</a:t>
            </a:r>
            <a:r>
              <a:rPr lang="en-SG" sz="3200" dirty="0">
                <a:solidFill>
                  <a:schemeClr val="bg1"/>
                </a:solidFill>
              </a:rPr>
              <a:t> VAT) </a:t>
            </a:r>
            <a:r>
              <a:rPr lang="en-SG" sz="3200" dirty="0" err="1">
                <a:solidFill>
                  <a:schemeClr val="bg1"/>
                </a:solidFill>
              </a:rPr>
              <a:t>rồi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xuất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ra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phiếu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thanh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toán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cho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khách</a:t>
            </a:r>
            <a:r>
              <a:rPr lang="en-SG" sz="3200" dirty="0">
                <a:solidFill>
                  <a:schemeClr val="bg1"/>
                </a:solidFill>
              </a:rPr>
              <a:t> </a:t>
            </a:r>
            <a:r>
              <a:rPr lang="en-SG" sz="3200" dirty="0" err="1">
                <a:solidFill>
                  <a:schemeClr val="bg1"/>
                </a:solidFill>
              </a:rPr>
              <a:t>hàng</a:t>
            </a:r>
            <a:r>
              <a:rPr lang="en-SG" sz="3200" dirty="0" smtClean="0">
                <a:solidFill>
                  <a:schemeClr val="bg1"/>
                </a:solidFill>
              </a:rPr>
              <a:t>.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err="1" smtClean="0">
                <a:solidFill>
                  <a:srgbClr val="0070C0"/>
                </a:solidFill>
              </a:rPr>
              <a:t>Mô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hình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nghiệp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vụ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0523" y="2937595"/>
            <a:ext cx="9921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8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" y="222422"/>
            <a:ext cx="11578281" cy="6635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4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2911" y="661772"/>
            <a:ext cx="6838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32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PHÂN TÍCH HỆ THỐNG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6249" y="1592536"/>
            <a:ext cx="45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ERD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249" y="2584856"/>
            <a:ext cx="687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 HÌNH BPM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7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846" y="637059"/>
            <a:ext cx="6838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32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PHÂN TÍCH HỆ THỐNG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184" y="1394828"/>
            <a:ext cx="45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ERD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2214154"/>
            <a:ext cx="11429999" cy="453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36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5" y="1606378"/>
            <a:ext cx="10552671" cy="508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26840" y="389923"/>
            <a:ext cx="732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CHƯƠNG 3: PHÂN TÍCH HỆ THỐNG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551" y="1021603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BFD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8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26840" y="389923"/>
            <a:ext cx="732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CHƯƠNG 3: PHÂN TÍCH HỆ THỐNG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551" y="1021603"/>
            <a:ext cx="5606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6886" y="1388130"/>
            <a:ext cx="1092337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CHUCVU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MACHUCVU, TENCHUCVU)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KHACHHANG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MAKH, TENKH, DIACHI, GIOITINH, CMND, SDT, QUOCTICH)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LOAIPHONG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MALOAIPHONG, TENLOAIPHONG,TRANGBI)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NHANVIEN</a:t>
            </a:r>
            <a:r>
              <a:rPr lang="en-US" dirty="0" smtClean="0">
                <a:solidFill>
                  <a:schemeClr val="bg1"/>
                </a:solidFill>
              </a:rPr>
              <a:t> (MANV, </a:t>
            </a:r>
            <a:r>
              <a:rPr lang="en-US" dirty="0">
                <a:solidFill>
                  <a:schemeClr val="bg1"/>
                </a:solidFill>
              </a:rPr>
              <a:t>TENNV, MACHUCVU, GIOITINH, NGAYSINH, SDT)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PHONG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MAPHONG, TENPHONG, TINHTRANG, MALOAIPHONG)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HOADON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MAHOADON, NGAYTHANHTOAN,  SOTIENDATTRUOC)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PHIEUDANGKY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MAPHIEUDANGKY, NGAYTHANHTOAN, MAKH, MANV, NGAYLAP, NGAYDI, MAPHONG, MAPHIEUDICHVU, TRATRUOC)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PHIEUDICHVU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>
                <a:solidFill>
                  <a:schemeClr val="bg1"/>
                </a:solidFill>
              </a:rPr>
              <a:t>MAPHIEUDICHVU, MAPHIEUDANGKY, TENDICHVU, GIADICHVU)</a:t>
            </a:r>
          </a:p>
        </p:txBody>
      </p:sp>
    </p:spTree>
    <p:extLst>
      <p:ext uri="{BB962C8B-B14F-4D97-AF65-F5344CB8AC3E}">
        <p14:creationId xmlns:p14="http://schemas.microsoft.com/office/powerpoint/2010/main" val="3567979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98854"/>
            <a:ext cx="11343503" cy="64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98854"/>
            <a:ext cx="11343503" cy="64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5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98854"/>
            <a:ext cx="11343503" cy="64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328235" y="1081350"/>
            <a:ext cx="6017525" cy="4308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b="1" dirty="0" smtClean="0">
                <a:solidFill>
                  <a:schemeClr val="tx1"/>
                </a:solidFill>
              </a:rPr>
              <a:t>TỔNG QUAN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166437" y="2680021"/>
            <a:ext cx="8248326" cy="4308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b="1" dirty="0" smtClean="0">
                <a:solidFill>
                  <a:schemeClr val="tx1"/>
                </a:solidFill>
              </a:rPr>
              <a:t>NGHIỆP VỤ HỆ THỐNG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280" y="2562268"/>
            <a:ext cx="1097280" cy="1097280"/>
          </a:xfrm>
          <a:prstGeom prst="ellipse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081509" y="4486022"/>
            <a:ext cx="6016752" cy="4308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b="1" dirty="0" smtClean="0">
                <a:solidFill>
                  <a:schemeClr val="tx1"/>
                </a:solidFill>
              </a:rPr>
              <a:t>PHÂN TÍCH HỆ THỐNG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7797" y="4152826"/>
            <a:ext cx="1097280" cy="1097280"/>
          </a:xfrm>
          <a:prstGeom prst="ellipse">
            <a:avLst/>
          </a:prstGeom>
        </p:spPr>
      </p:pic>
      <p:pic>
        <p:nvPicPr>
          <p:cNvPr id="11" name="Picture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>
          <a:xfrm>
            <a:off x="721503" y="90410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0065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780" y="612345"/>
            <a:ext cx="7332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32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4: GIAO DIỆN NGƯỜI DÙNG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9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0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120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95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2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30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68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5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21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0599" y="303426"/>
            <a:ext cx="6084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4000" dirty="0"/>
          </a:p>
        </p:txBody>
      </p:sp>
      <p:pic>
        <p:nvPicPr>
          <p:cNvPr id="1026" name="Picture 2" descr="Káº¿t quáº£ hÃ¬nh áº£nh cho w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2" y="1871748"/>
            <a:ext cx="5015384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3" y="1871747"/>
            <a:ext cx="531993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5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0"/>
            <a:ext cx="11943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51939" y="501134"/>
            <a:ext cx="53462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1310523" y="1551458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</a:rPr>
              <a:t>MỤC TIÊU ĐỀ TÀI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0522" y="2432505"/>
            <a:ext cx="69437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200" i="1" dirty="0">
                <a:solidFill>
                  <a:schemeClr val="bg1"/>
                </a:solidFill>
              </a:rPr>
              <a:t>Tiết kiệm thời gian, nhân </a:t>
            </a:r>
            <a:r>
              <a:rPr lang="vi-VN" sz="3200" i="1" dirty="0" smtClean="0">
                <a:solidFill>
                  <a:schemeClr val="bg1"/>
                </a:solidFill>
              </a:rPr>
              <a:t>công</a:t>
            </a:r>
            <a:r>
              <a:rPr lang="en-US" sz="3200" i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200" i="1" dirty="0">
                <a:solidFill>
                  <a:schemeClr val="bg1"/>
                </a:solidFill>
              </a:rPr>
              <a:t>Dễ dàng quản lý</a:t>
            </a:r>
            <a:endParaRPr lang="en-US" sz="3200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3200" i="1" dirty="0">
                <a:solidFill>
                  <a:schemeClr val="bg1"/>
                </a:solidFill>
              </a:rPr>
              <a:t>Giao diện dễ sử dụng</a:t>
            </a:r>
            <a:endParaRPr lang="en-US" sz="3200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8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51939" y="501134"/>
            <a:ext cx="53462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3500" dirty="0"/>
          </a:p>
        </p:txBody>
      </p:sp>
      <p:sp>
        <p:nvSpPr>
          <p:cNvPr id="11" name="Rectangle 10"/>
          <p:cNvSpPr/>
          <p:nvPr/>
        </p:nvSpPr>
        <p:spPr>
          <a:xfrm>
            <a:off x="1310523" y="1551458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PHẠM VI ĐỀ TÀI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10522" y="2432505"/>
            <a:ext cx="99217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2060"/>
                </a:solidFill>
              </a:rPr>
              <a:t>Phần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mềm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hỗ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trợ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giải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quyết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được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bài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toán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quản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lý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người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sử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dụng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hỗ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trợ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đầy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đủ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các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chức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năng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cơ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bản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như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đặt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thuê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phòng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sử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dụng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dịch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vụ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thanh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toán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báo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cáo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thống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kê</a:t>
            </a:r>
            <a:r>
              <a:rPr lang="en-US" sz="2400" dirty="0">
                <a:solidFill>
                  <a:srgbClr val="002060"/>
                </a:solidFill>
              </a:rPr>
              <a:t>…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6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939" y="501134"/>
            <a:ext cx="53462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1310523" y="1551458"/>
            <a:ext cx="5689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0070C0"/>
                </a:solidFill>
              </a:rPr>
              <a:t>Lợi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ích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của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phần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mềm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quản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lý</a:t>
            </a:r>
            <a:r>
              <a:rPr lang="en-US" b="1" i="1" dirty="0"/>
              <a:t>: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310521" y="2432505"/>
            <a:ext cx="103913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SG" sz="2400" dirty="0" err="1">
                <a:solidFill>
                  <a:schemeClr val="bg1"/>
                </a:solidFill>
              </a:rPr>
              <a:t>Hệ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thống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sẽ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giúp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các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doanh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nghiệp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xử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lý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các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công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việc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chính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xác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nhanh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chóng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tiết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kiệm</a:t>
            </a:r>
            <a:r>
              <a:rPr lang="en-SG" sz="2400" dirty="0">
                <a:solidFill>
                  <a:schemeClr val="bg1"/>
                </a:solidFill>
              </a:rPr>
              <a:t> chi </a:t>
            </a:r>
            <a:r>
              <a:rPr lang="en-SG" sz="2400" dirty="0" err="1">
                <a:solidFill>
                  <a:schemeClr val="bg1"/>
                </a:solidFill>
              </a:rPr>
              <a:t>phí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nhân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lực</a:t>
            </a:r>
            <a:r>
              <a:rPr lang="en-SG" sz="2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SG" sz="2400" dirty="0" err="1">
                <a:solidFill>
                  <a:schemeClr val="bg1"/>
                </a:solidFill>
              </a:rPr>
              <a:t>Có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khả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năng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nâng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cấp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và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mở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rộng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nhiều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chức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năng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trong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tương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lai</a:t>
            </a:r>
            <a:r>
              <a:rPr lang="en-SG" sz="2400" dirty="0">
                <a:solidFill>
                  <a:schemeClr val="bg1"/>
                </a:solidFill>
              </a:rPr>
              <a:t>. </a:t>
            </a:r>
            <a:r>
              <a:rPr lang="en-SG" sz="2400" dirty="0" err="1">
                <a:solidFill>
                  <a:schemeClr val="bg1"/>
                </a:solidFill>
              </a:rPr>
              <a:t>Nhằm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giải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quyết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nhu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cầu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về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quản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lý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trong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khách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sạn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hiệu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quả</a:t>
            </a:r>
            <a:r>
              <a:rPr lang="en-SG" sz="2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SG" sz="2400" dirty="0" err="1">
                <a:solidFill>
                  <a:schemeClr val="bg1"/>
                </a:solidFill>
              </a:rPr>
              <a:t>Giúp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khách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hàng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thuận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tiện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trong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việc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đặt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phòng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thay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đổi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phòng</a:t>
            </a:r>
            <a:r>
              <a:rPr lang="en-SG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0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51939" y="501134"/>
            <a:ext cx="53462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1310523" y="1551458"/>
            <a:ext cx="6596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rgbClr val="0070C0"/>
                </a:solidFill>
              </a:rPr>
              <a:t>Ưu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điểm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của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phần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mềm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tham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khảo</a:t>
            </a:r>
            <a:r>
              <a:rPr lang="en-US" b="1" i="1" dirty="0" smtClean="0"/>
              <a:t>: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523" y="2224216"/>
            <a:ext cx="1008240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SG" sz="2800" dirty="0" err="1">
                <a:solidFill>
                  <a:schemeClr val="bg1"/>
                </a:solidFill>
              </a:rPr>
              <a:t>Phần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mềm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có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giao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diện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thân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thiện</a:t>
            </a:r>
            <a:r>
              <a:rPr lang="en-SG" sz="2800" dirty="0">
                <a:solidFill>
                  <a:schemeClr val="bg1"/>
                </a:solidFill>
              </a:rPr>
              <a:t>, </a:t>
            </a:r>
            <a:r>
              <a:rPr lang="en-SG" sz="2800" dirty="0" err="1">
                <a:solidFill>
                  <a:schemeClr val="bg1"/>
                </a:solidFill>
              </a:rPr>
              <a:t>đơn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giản</a:t>
            </a:r>
            <a:r>
              <a:rPr lang="en-SG" sz="2800" dirty="0">
                <a:solidFill>
                  <a:schemeClr val="bg1"/>
                </a:solidFill>
              </a:rPr>
              <a:t>, </a:t>
            </a:r>
            <a:r>
              <a:rPr lang="en-SG" sz="2800" dirty="0" err="1">
                <a:solidFill>
                  <a:schemeClr val="bg1"/>
                </a:solidFill>
              </a:rPr>
              <a:t>dễ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sử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dụng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cho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khách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hàng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SG" sz="2800" dirty="0" err="1">
                <a:solidFill>
                  <a:schemeClr val="bg1"/>
                </a:solidFill>
              </a:rPr>
              <a:t>Có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nhiều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tính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năng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hỗ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trợ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người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dùng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SG" sz="2800" dirty="0" err="1">
                <a:solidFill>
                  <a:schemeClr val="bg1"/>
                </a:solidFill>
              </a:rPr>
              <a:t>Có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bộ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phận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kỹ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thuật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sẵn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sàng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tư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vấn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người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dùng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SG" sz="2800" dirty="0" err="1">
                <a:solidFill>
                  <a:schemeClr val="bg1"/>
                </a:solidFill>
              </a:rPr>
              <a:t>Thông</a:t>
            </a:r>
            <a:r>
              <a:rPr lang="en-SG" sz="2800" dirty="0">
                <a:solidFill>
                  <a:schemeClr val="bg1"/>
                </a:solidFill>
              </a:rPr>
              <a:t> tin </a:t>
            </a:r>
            <a:r>
              <a:rPr lang="en-SG" sz="2800" dirty="0" err="1">
                <a:solidFill>
                  <a:schemeClr val="bg1"/>
                </a:solidFill>
              </a:rPr>
              <a:t>khách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hàng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và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các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thông</a:t>
            </a:r>
            <a:r>
              <a:rPr lang="en-SG" sz="2800" dirty="0">
                <a:solidFill>
                  <a:schemeClr val="bg1"/>
                </a:solidFill>
              </a:rPr>
              <a:t> tin </a:t>
            </a:r>
            <a:r>
              <a:rPr lang="en-SG" sz="2800" dirty="0" err="1">
                <a:solidFill>
                  <a:schemeClr val="bg1"/>
                </a:solidFill>
              </a:rPr>
              <a:t>liên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quan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được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lưu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lại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trên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phần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mềm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tránh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thất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thoát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và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dễ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dàng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tìm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kiếm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khi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 err="1">
                <a:solidFill>
                  <a:schemeClr val="bg1"/>
                </a:solidFill>
              </a:rPr>
              <a:t>cần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2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51939" y="501134"/>
            <a:ext cx="53462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1: TỔNG QUAN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1310523" y="1551458"/>
            <a:ext cx="7277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rgbClr val="0070C0"/>
                </a:solidFill>
              </a:rPr>
              <a:t>Nhược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điểm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của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phần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mềm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tham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khảo</a:t>
            </a:r>
            <a:r>
              <a:rPr lang="en-US" b="1" i="1" dirty="0" smtClean="0"/>
              <a:t>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560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939" y="501134"/>
            <a:ext cx="746473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CHƯƠNG 2</a:t>
            </a:r>
            <a:r>
              <a:rPr lang="en" sz="35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: NGHIỆP VỤ HỆ THỐNG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1310523" y="1551458"/>
            <a:ext cx="49616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 err="1">
                <a:solidFill>
                  <a:srgbClr val="0070C0"/>
                </a:solidFill>
              </a:rPr>
              <a:t>Nghiệp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vụ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thuê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phòng</a:t>
            </a:r>
            <a:endParaRPr lang="en-US" sz="32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err="1">
                <a:solidFill>
                  <a:srgbClr val="0070C0"/>
                </a:solidFill>
              </a:rPr>
              <a:t>Mô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hình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nghiệp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vụ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0523" y="2628676"/>
            <a:ext cx="992177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400" dirty="0" err="1">
                <a:solidFill>
                  <a:schemeClr val="bg1"/>
                </a:solidFill>
              </a:rPr>
              <a:t>Khi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khách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hàng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đến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thuê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phòng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nhân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viên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sẽ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thập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các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thông</a:t>
            </a:r>
            <a:r>
              <a:rPr lang="en-SG" sz="2400" dirty="0">
                <a:solidFill>
                  <a:schemeClr val="bg1"/>
                </a:solidFill>
              </a:rPr>
              <a:t> tin </a:t>
            </a:r>
            <a:r>
              <a:rPr lang="en-SG" sz="2400" dirty="0" err="1">
                <a:solidFill>
                  <a:schemeClr val="bg1"/>
                </a:solidFill>
              </a:rPr>
              <a:t>khác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vào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phiếu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đăng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ký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như</a:t>
            </a:r>
            <a:r>
              <a:rPr lang="en-SG" sz="2400" dirty="0">
                <a:solidFill>
                  <a:schemeClr val="bg1"/>
                </a:solidFill>
              </a:rPr>
              <a:t>: </a:t>
            </a:r>
            <a:r>
              <a:rPr lang="en-SG" sz="2400" dirty="0" err="1">
                <a:solidFill>
                  <a:schemeClr val="bg1"/>
                </a:solidFill>
              </a:rPr>
              <a:t>ngày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đến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số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lượng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người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phương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thức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thanh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toán</a:t>
            </a:r>
            <a:r>
              <a:rPr lang="en-SG" sz="2400" dirty="0">
                <a:solidFill>
                  <a:schemeClr val="bg1"/>
                </a:solidFill>
              </a:rPr>
              <a:t>, </a:t>
            </a:r>
            <a:r>
              <a:rPr lang="en-SG" sz="2400" dirty="0" err="1">
                <a:solidFill>
                  <a:schemeClr val="bg1"/>
                </a:solidFill>
              </a:rPr>
              <a:t>số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tiền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>
                <a:solidFill>
                  <a:schemeClr val="bg1"/>
                </a:solidFill>
              </a:rPr>
              <a:t>trả</a:t>
            </a:r>
            <a:r>
              <a:rPr lang="en-SG" sz="2400" dirty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trước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các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dịch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vụ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được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khách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hàng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đăng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ký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dịch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vụ</a:t>
            </a:r>
            <a:r>
              <a:rPr lang="en-SG" sz="2400" dirty="0" smtClean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400" dirty="0" err="1" smtClean="0">
                <a:solidFill>
                  <a:schemeClr val="bg1"/>
                </a:solidFill>
              </a:rPr>
              <a:t>Nhân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viên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sẽ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tạo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khách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hàng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mới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trong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cơ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sở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dữ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liệu</a:t>
            </a:r>
            <a:r>
              <a:rPr lang="en-SG" sz="2400" dirty="0" smtClean="0">
                <a:solidFill>
                  <a:schemeClr val="bg1"/>
                </a:solidFill>
              </a:rPr>
              <a:t>. </a:t>
            </a:r>
            <a:r>
              <a:rPr lang="en-SG" sz="2400" dirty="0" err="1" smtClean="0">
                <a:solidFill>
                  <a:schemeClr val="bg1"/>
                </a:solidFill>
              </a:rPr>
              <a:t>Khách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hàng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có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thể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xem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các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thông</a:t>
            </a:r>
            <a:r>
              <a:rPr lang="en-SG" sz="2400" dirty="0" smtClean="0">
                <a:solidFill>
                  <a:schemeClr val="bg1"/>
                </a:solidFill>
              </a:rPr>
              <a:t> tin </a:t>
            </a:r>
            <a:r>
              <a:rPr lang="en-SG" sz="2400" dirty="0" err="1" smtClean="0">
                <a:solidFill>
                  <a:schemeClr val="bg1"/>
                </a:solidFill>
              </a:rPr>
              <a:t>về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phòng</a:t>
            </a:r>
            <a:r>
              <a:rPr lang="en-SG" sz="2400" dirty="0" smtClean="0">
                <a:solidFill>
                  <a:schemeClr val="bg1"/>
                </a:solidFill>
              </a:rPr>
              <a:t>: </a:t>
            </a:r>
            <a:r>
              <a:rPr lang="en-SG" sz="2400" dirty="0" err="1" smtClean="0">
                <a:solidFill>
                  <a:schemeClr val="bg1"/>
                </a:solidFill>
              </a:rPr>
              <a:t>kiểu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phòng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loại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phòng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giá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phòng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trang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bị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trong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phòng</a:t>
            </a:r>
            <a:r>
              <a:rPr lang="en-SG" sz="2400" dirty="0" smtClean="0">
                <a:solidFill>
                  <a:schemeClr val="bg1"/>
                </a:solidFill>
              </a:rPr>
              <a:t>…, </a:t>
            </a:r>
            <a:r>
              <a:rPr lang="en-SG" sz="2400" dirty="0" err="1" smtClean="0">
                <a:solidFill>
                  <a:schemeClr val="bg1"/>
                </a:solidFill>
              </a:rPr>
              <a:t>xem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các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thông</a:t>
            </a:r>
            <a:r>
              <a:rPr lang="en-SG" sz="2400" dirty="0" smtClean="0">
                <a:solidFill>
                  <a:schemeClr val="bg1"/>
                </a:solidFill>
              </a:rPr>
              <a:t> tin </a:t>
            </a:r>
            <a:r>
              <a:rPr lang="en-SG" sz="2400" dirty="0" err="1" smtClean="0">
                <a:solidFill>
                  <a:schemeClr val="bg1"/>
                </a:solidFill>
              </a:rPr>
              <a:t>về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dịch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vụ</a:t>
            </a:r>
            <a:r>
              <a:rPr lang="en-SG" sz="2400" dirty="0" smtClean="0">
                <a:solidFill>
                  <a:schemeClr val="bg1"/>
                </a:solidFill>
              </a:rPr>
              <a:t>: </a:t>
            </a:r>
            <a:r>
              <a:rPr lang="en-SG" sz="2400" dirty="0" err="1" smtClean="0">
                <a:solidFill>
                  <a:schemeClr val="bg1"/>
                </a:solidFill>
              </a:rPr>
              <a:t>tên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dịch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vụ</a:t>
            </a:r>
            <a:r>
              <a:rPr lang="en-SG" sz="2400" dirty="0" smtClean="0">
                <a:solidFill>
                  <a:schemeClr val="bg1"/>
                </a:solidFill>
              </a:rPr>
              <a:t>, </a:t>
            </a:r>
            <a:r>
              <a:rPr lang="en-SG" sz="2400" dirty="0" err="1" smtClean="0">
                <a:solidFill>
                  <a:schemeClr val="bg1"/>
                </a:solidFill>
              </a:rPr>
              <a:t>giá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dịch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vụ</a:t>
            </a:r>
            <a:r>
              <a:rPr lang="en-SG" sz="2400" dirty="0" smtClean="0">
                <a:solidFill>
                  <a:schemeClr val="bg1"/>
                </a:solidFill>
              </a:rPr>
              <a:t>… </a:t>
            </a:r>
            <a:r>
              <a:rPr lang="en-SG" sz="2400" dirty="0" err="1" smtClean="0">
                <a:solidFill>
                  <a:schemeClr val="bg1"/>
                </a:solidFill>
              </a:rPr>
              <a:t>để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đăng</a:t>
            </a:r>
            <a:r>
              <a:rPr lang="en-SG" sz="2400" dirty="0" smtClean="0">
                <a:solidFill>
                  <a:schemeClr val="bg1"/>
                </a:solidFill>
              </a:rPr>
              <a:t> </a:t>
            </a:r>
            <a:r>
              <a:rPr lang="en-SG" sz="2400" dirty="0" err="1" smtClean="0">
                <a:solidFill>
                  <a:schemeClr val="bg1"/>
                </a:solidFill>
              </a:rPr>
              <a:t>ký</a:t>
            </a:r>
            <a:r>
              <a:rPr lang="en-SG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96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633</Words>
  <Application>Microsoft Office PowerPoint</Application>
  <PresentationFormat>Widescreen</PresentationFormat>
  <Paragraphs>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Tahoma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tam</dc:creator>
  <cp:lastModifiedBy>DELL</cp:lastModifiedBy>
  <cp:revision>32</cp:revision>
  <dcterms:created xsi:type="dcterms:W3CDTF">2018-04-06T12:23:22Z</dcterms:created>
  <dcterms:modified xsi:type="dcterms:W3CDTF">2018-09-27T05:38:36Z</dcterms:modified>
</cp:coreProperties>
</file>