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DA3ED-52E5-9B47-A8D9-0F6507F3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27E2F8-E11C-9C4A-953D-08BB45D9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6279D-378D-3A41-BADF-CD570D6D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FD5E8-E0D3-BD4B-B7A7-6BF69C36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06688-20B5-644A-9466-CFBC1C3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9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A7F57-982F-4D49-ABBE-951D0AA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3E9C7F-8375-6148-88FD-E7715419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B94F4-A456-E843-90D7-92DB98C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DFDC82-3A38-504C-A4EF-5C83F26C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A1AAE-B3D2-D842-9A4C-4E144A27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1D165F-6201-EF4B-B41F-633EE25EF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B6AE41-7DD4-1C42-B750-6C18DA30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AC1DC-0875-8340-A1D2-1D581ECD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8582F-8380-A744-BE92-13B8C130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FA9AF-03BE-0B48-9AA9-EEBC1FD7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0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0C745-5C61-944B-97E7-14B0D76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197C7-F035-7045-AD1F-10CC0FA1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EC526-79BE-6E40-9BED-4EE56A02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E8202-5146-6C4C-AD95-C1925C35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FB8F6-8043-6147-88A3-8835B42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8F171-5420-B14A-B422-2100AED2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33D5E-5151-0A4F-A972-59F85376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CEF84-0690-4641-A284-B2BCBF86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E5E33-DE61-3B45-A21C-B749583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1FA45-D182-384D-8623-4D255752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77523-3F4F-4943-BF4D-228D0B54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4881B-B575-FA49-9F9A-C0532C5B9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DCE59A-F2E1-5945-B23C-BDBF08F8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C4454C-DC64-F648-84AC-08222563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9A4BA-381E-2F4C-81B0-D9F6AE68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8B951-48F8-B646-82E4-6C15517B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9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F86C9-E0A2-B444-9B5F-449D137F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C39363-3A5A-BD41-80C4-AE1E9460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143DE1-ADE2-5E46-BCC0-EA311126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747CEA-5E72-4D4D-A728-F7BD945D6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B17E6C-27E7-A04E-919E-6E3B14831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A1C5CE-684C-BB41-AF9D-429DF62B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A00858-A151-E940-90A0-8836BE1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E923FE-0A30-034B-88EB-F01C045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2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64D4F-5ECC-AD40-BA6A-EBDC2111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EE152F-FD34-104A-B703-EFC23344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C033A-A29E-3B44-B1CF-965160D4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E18FF-74CF-2A47-9B9E-FCA44FF3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1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EEF1A0-7349-F643-84C1-F1E2DDE3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9C57CA-8453-6545-A480-7ECAFEB3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C474F8-CB47-BC4F-9BC1-6EA94A7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EABCF-6336-EE40-873C-24BE789B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10096-36DF-774B-9C4F-44713B80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DA8441-FF96-0749-BB8A-028003AD5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1D7606-7A2D-5142-99AD-FC172CA5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7880BA-3FA5-B446-8F77-4DB1D176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32B7-DA5C-2B44-8937-E5E8651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D9528-22A9-E846-B3A7-D7C0CDB5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690CC-FBD9-1344-B4BA-BF8BB9B4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065FDB-7775-D346-8080-1DD28870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676F1-4507-FE4C-9835-AF1C3A2E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34C9C9-779C-AD45-9F31-4932B77D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093334-C14C-C948-8AD5-08DD03B9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3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E595D7-3050-A242-8052-4284D58B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2DFF05-924C-2A43-AB94-6933145E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E7AAC-AEA1-6644-A731-14326A06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A5C5-BCA4-8244-AC2E-AB9137F86814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AB182-AC97-6648-AD89-4709923A7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A42CC-6FA4-4747-BFC1-5D623C60C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6F30-3520-4A4C-9ECB-A9ECB357C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E3902-1EDA-444D-8D96-B83D5DE12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A2671-DB17-6248-9C60-BCDC990FB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369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BIDET</dc:creator>
  <cp:lastModifiedBy>Cédric BIDET</cp:lastModifiedBy>
  <cp:revision>1</cp:revision>
  <dcterms:created xsi:type="dcterms:W3CDTF">2019-06-06T08:55:12Z</dcterms:created>
  <dcterms:modified xsi:type="dcterms:W3CDTF">2019-06-06T08:55:24Z</dcterms:modified>
</cp:coreProperties>
</file>