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2"/>
    <p:restoredTop sz="94640"/>
  </p:normalViewPr>
  <p:slideViewPr>
    <p:cSldViewPr snapToGrid="0">
      <p:cViewPr varScale="1">
        <p:scale>
          <a:sx n="198" d="100"/>
          <a:sy n="198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B5BF0-FA35-5A27-BF6E-C1E85C81D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6ECADD-B47D-DCEA-FF60-9AB8BFFE5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291A80-4567-0BBB-D3D0-66C32213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BCC9-44A2-D24F-AD9B-33DA713AAAEF}" type="datetimeFigureOut">
              <a:rPr lang="de-DE" smtClean="0"/>
              <a:t>23.09.23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567810-562F-D8A4-5345-E7AD6D30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CAFB91-ED45-5354-E497-D17BE401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8567-B0E2-7541-AC52-BFADA7CFCE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2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68887-4387-404F-1310-3FD6BC4C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882FB0-B9A9-5910-55FC-6C09DD094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0B978-7127-7D59-4039-6159BCB8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BCC9-44A2-D24F-AD9B-33DA713AAAEF}" type="datetimeFigureOut">
              <a:rPr lang="de-DE" smtClean="0"/>
              <a:t>23.09.23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73BD8E-383F-1164-6E4D-EA8F6986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FC1067-F60F-02E5-A579-65193B5F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8567-B0E2-7541-AC52-BFADA7CFCE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66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706579-90DC-0001-A246-DCFB8A16C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DB0C2A-24EB-7405-A32D-C90A9F1EC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E0A3C-E574-B705-CB85-809DB14B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BCC9-44A2-D24F-AD9B-33DA713AAAEF}" type="datetimeFigureOut">
              <a:rPr lang="de-DE" smtClean="0"/>
              <a:t>23.09.23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51FD1-75BD-3FC0-2C14-2AD22225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AEF01A-339D-92B5-A6B0-52912EA4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8567-B0E2-7541-AC52-BFADA7CFCE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9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F9FBD-BB4C-DCAA-AE4A-301BDF38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1E43C-ACCF-AA27-0D63-5B4E38D1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4A62AB-A5BE-1718-4DE8-A6277096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BCC9-44A2-D24F-AD9B-33DA713AAAEF}" type="datetimeFigureOut">
              <a:rPr lang="de-DE" smtClean="0"/>
              <a:t>23.09.23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16A3A4-AC50-2625-6666-0193AECB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4C479-9C35-3A0A-C65B-178DC8B1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8567-B0E2-7541-AC52-BFADA7CFCE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15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5E127-73E9-E13E-DCA4-7FF1C1D4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11633E-2FED-CB2B-D25F-3AC981E33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FAF357-7EA6-323A-29FC-337BBCEA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BCC9-44A2-D24F-AD9B-33DA713AAAEF}" type="datetimeFigureOut">
              <a:rPr lang="de-DE" smtClean="0"/>
              <a:t>23.09.23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00756B-48CF-CC26-8411-0DCE2120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B67DA1-C43B-F436-64C0-9DE22E8E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8567-B0E2-7541-AC52-BFADA7CFCE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06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17E7D-7358-92A4-C1FA-E27BFC65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177DF-8E63-09D3-53C8-F849C4944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28E0AE-F5F8-0451-584E-C31FA6E0B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8C3A17-56A3-A77A-7077-B4C0AE3D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BCC9-44A2-D24F-AD9B-33DA713AAAEF}" type="datetimeFigureOut">
              <a:rPr lang="de-DE" smtClean="0"/>
              <a:t>23.09.23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F5289E-3B05-D3E0-0242-4112D53C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5BDD56-C352-5FD0-8FFD-9F6BF154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8567-B0E2-7541-AC52-BFADA7CFCE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27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E34EE-35B9-0A48-A98E-60DE7D5D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5601AD-E84C-F699-D846-84224A3C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B320D8-8A2F-EAA4-5719-8D9AE8DF6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E0E019-3DC0-E942-012A-403657DE4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C326CA-F754-0682-5929-F5FE38FE4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3406B0-CDEA-69A9-4098-7315B7E9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BCC9-44A2-D24F-AD9B-33DA713AAAEF}" type="datetimeFigureOut">
              <a:rPr lang="de-DE" smtClean="0"/>
              <a:t>23.09.23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21E1E1-FF6B-DEB2-8A53-9044344C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5EAD64-88B0-462A-21A4-2C42D1C7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8567-B0E2-7541-AC52-BFADA7CFCE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19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8F6CC-FC76-8F8F-7FF6-7E09927D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A5E16D-F286-B0AB-EA5A-BED0962C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BCC9-44A2-D24F-AD9B-33DA713AAAEF}" type="datetimeFigureOut">
              <a:rPr lang="de-DE" smtClean="0"/>
              <a:t>23.09.23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0D2BC2-5EE6-F0BC-BF48-A3BF3036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5556AA-3DE4-58D8-829E-50CCAD40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8567-B0E2-7541-AC52-BFADA7CFCE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6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5A8590-2A33-8834-1CA8-3E4108FA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BCC9-44A2-D24F-AD9B-33DA713AAAEF}" type="datetimeFigureOut">
              <a:rPr lang="de-DE" smtClean="0"/>
              <a:t>23.09.23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456599-CE86-34F4-F1E8-FAA59C83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2CD3E3-1820-8D70-393B-F9D827FE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8567-B0E2-7541-AC52-BFADA7CFCE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74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2D3E4-6521-944E-BF80-CE6AC642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D66AE-DD16-E808-0C24-9967AB8F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892094-4F94-331E-521F-4BD2341AB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E1433-A69E-42F8-CD81-887CE55E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BCC9-44A2-D24F-AD9B-33DA713AAAEF}" type="datetimeFigureOut">
              <a:rPr lang="de-DE" smtClean="0"/>
              <a:t>23.09.23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6532C3-AA53-79A8-3610-3CEAB0DF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D9318D-BAB7-825F-1CDB-F24522EB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8567-B0E2-7541-AC52-BFADA7CFCE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7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5F126-8741-E9D1-A252-DE60E9F5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AD7C145-621A-FB1C-F08E-651A1CD8A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361F30-C8B3-8AEB-B344-E231232E8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FEFBE5-28A9-CB7B-1F7F-9C90D886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BCC9-44A2-D24F-AD9B-33DA713AAAEF}" type="datetimeFigureOut">
              <a:rPr lang="de-DE" smtClean="0"/>
              <a:t>23.09.23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751ECF-2FA8-DFC4-3DC7-4D42E3CE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CD2A0D-5B46-F03A-2A3D-F6D90EE2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8567-B0E2-7541-AC52-BFADA7CFCE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02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6BB207-C462-984D-D430-924F889F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1163C8-AB25-5FE4-C96E-AC91349AE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3ADEEF-ADAD-AD47-F5A2-AA73AAB71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8BCC9-44A2-D24F-AD9B-33DA713AAAEF}" type="datetimeFigureOut">
              <a:rPr lang="de-DE" smtClean="0"/>
              <a:t>23.09.23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D9A133-7F28-0BB2-988F-5FAAFC89C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35BAB7-89D9-0FA2-2B5F-6CE2BAC92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8567-B0E2-7541-AC52-BFADA7CFCE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96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DC788E3-317A-4BEA-0A30-C4005AC1A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9" t="9993" r="35652" b="19729"/>
          <a:stretch/>
        </p:blipFill>
        <p:spPr>
          <a:xfrm flipH="1">
            <a:off x="1651306" y="1499918"/>
            <a:ext cx="1386621" cy="17917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B897F3B-4309-D063-F7C3-74737C79D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635" y="3606831"/>
            <a:ext cx="876300" cy="3619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753E16C-3F24-85AC-A575-4F903DE25CD0}"/>
              </a:ext>
            </a:extLst>
          </p:cNvPr>
          <p:cNvSpPr/>
          <p:nvPr/>
        </p:nvSpPr>
        <p:spPr>
          <a:xfrm>
            <a:off x="3123794" y="3636699"/>
            <a:ext cx="2083058" cy="18699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749ECF-6B14-287A-D0DF-E84DFC852089}"/>
              </a:ext>
            </a:extLst>
          </p:cNvPr>
          <p:cNvSpPr txBox="1"/>
          <p:nvPr/>
        </p:nvSpPr>
        <p:spPr>
          <a:xfrm>
            <a:off x="2480941" y="3917376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Node</a:t>
            </a:r>
            <a:endParaRPr lang="de-DE" sz="2000" dirty="0"/>
          </a:p>
        </p:txBody>
      </p:sp>
      <p:pic>
        <p:nvPicPr>
          <p:cNvPr id="16" name="Grafik 15" descr="Dokument Silhouette">
            <a:extLst>
              <a:ext uri="{FF2B5EF4-FFF2-40B4-BE49-F238E27FC236}">
                <a16:creationId xmlns:a16="http://schemas.microsoft.com/office/drawing/2014/main" id="{55282F9E-F033-EAD5-24A1-6B856A1EF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9682" y="2049480"/>
            <a:ext cx="791283" cy="791283"/>
          </a:xfrm>
          <a:prstGeom prst="rect">
            <a:avLst/>
          </a:prstGeom>
        </p:spPr>
      </p:pic>
      <p:pic>
        <p:nvPicPr>
          <p:cNvPr id="1026" name="Picture 2" descr="Writing A Custom Terraform Provider | BoxBoat">
            <a:extLst>
              <a:ext uri="{FF2B5EF4-FFF2-40B4-BE49-F238E27FC236}">
                <a16:creationId xmlns:a16="http://schemas.microsoft.com/office/drawing/2014/main" id="{70A23CEB-C41F-150A-97E7-F92FDC3DB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789" y="2060767"/>
            <a:ext cx="1454776" cy="72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9D260C40-14AD-9C0C-5690-08A322AAB600}"/>
              </a:ext>
            </a:extLst>
          </p:cNvPr>
          <p:cNvSpPr txBox="1"/>
          <p:nvPr/>
        </p:nvSpPr>
        <p:spPr>
          <a:xfrm>
            <a:off x="3588673" y="1722213"/>
            <a:ext cx="1045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.</a:t>
            </a:r>
            <a:r>
              <a:rPr lang="de-DE" sz="1600" dirty="0" err="1"/>
              <a:t>launchfile</a:t>
            </a:r>
            <a:endParaRPr lang="de-DE" sz="1600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BDE496C-6682-C8EB-8844-319275965EB5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4165323" y="2840763"/>
            <a:ext cx="1" cy="795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3C2B5CD-FEC3-C080-C470-F3A048F195C8}"/>
              </a:ext>
            </a:extLst>
          </p:cNvPr>
          <p:cNvSpPr txBox="1"/>
          <p:nvPr/>
        </p:nvSpPr>
        <p:spPr>
          <a:xfrm>
            <a:off x="4157044" y="298600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launches</a:t>
            </a:r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A9B248F-77A4-AE32-D4E5-230310811138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4475408" y="2424461"/>
            <a:ext cx="17493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4998EAC-0F3F-6624-A37F-3EBECAAD1D71}"/>
              </a:ext>
            </a:extLst>
          </p:cNvPr>
          <p:cNvSpPr txBox="1"/>
          <p:nvPr/>
        </p:nvSpPr>
        <p:spPr>
          <a:xfrm>
            <a:off x="4745930" y="2075789"/>
            <a:ext cx="100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executes</a:t>
            </a:r>
            <a:endParaRPr lang="de-DE" dirty="0"/>
          </a:p>
        </p:txBody>
      </p:sp>
      <p:cxnSp>
        <p:nvCxnSpPr>
          <p:cNvPr id="41" name="Gewinkelte Verbindung 40">
            <a:extLst>
              <a:ext uri="{FF2B5EF4-FFF2-40B4-BE49-F238E27FC236}">
                <a16:creationId xmlns:a16="http://schemas.microsoft.com/office/drawing/2014/main" id="{A438B7B9-C883-F8ED-BAB0-C4B2F9BFA872}"/>
              </a:ext>
            </a:extLst>
          </p:cNvPr>
          <p:cNvCxnSpPr>
            <a:cxnSpLocks/>
            <a:stCxn id="1026" idx="3"/>
            <a:endCxn id="40" idx="3"/>
          </p:cNvCxnSpPr>
          <p:nvPr/>
        </p:nvCxnSpPr>
        <p:spPr>
          <a:xfrm>
            <a:off x="7679565" y="2424461"/>
            <a:ext cx="746437" cy="133382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F51ED5F1-5490-995E-E701-2D8D95B5EC19}"/>
              </a:ext>
            </a:extLst>
          </p:cNvPr>
          <p:cNvSpPr txBox="1"/>
          <p:nvPr/>
        </p:nvSpPr>
        <p:spPr>
          <a:xfrm>
            <a:off x="7447907" y="2840763"/>
            <a:ext cx="9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deploys</a:t>
            </a:r>
            <a:endParaRPr lang="de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87C1DA-F91C-F06D-3710-4C4E77AD0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03" y="3880241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DBCACED-C761-7550-8FB6-E1A65FF1B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090" y="2602874"/>
            <a:ext cx="7556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7006B1D-507D-FFD6-8A65-C5451506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84" y="3782886"/>
            <a:ext cx="724081" cy="19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77F05F83-9476-ACAC-8722-044325611DC1}"/>
              </a:ext>
            </a:extLst>
          </p:cNvPr>
          <p:cNvSpPr txBox="1"/>
          <p:nvPr/>
        </p:nvSpPr>
        <p:spPr>
          <a:xfrm>
            <a:off x="3277283" y="4055620"/>
            <a:ext cx="1871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- </a:t>
            </a:r>
            <a:r>
              <a:rPr lang="de-DE" sz="1600" dirty="0" err="1"/>
              <a:t>start</a:t>
            </a:r>
            <a:r>
              <a:rPr lang="de-DE" sz="1600" dirty="0"/>
              <a:t> </a:t>
            </a:r>
            <a:r>
              <a:rPr lang="de-DE" sz="1600" dirty="0" err="1"/>
              <a:t>videostream</a:t>
            </a:r>
            <a:endParaRPr lang="de-DE" sz="1600" dirty="0"/>
          </a:p>
          <a:p>
            <a:r>
              <a:rPr lang="de-DE" sz="1600" dirty="0"/>
              <a:t>- listen on </a:t>
            </a:r>
            <a:r>
              <a:rPr lang="de-DE" sz="1600" dirty="0" err="1"/>
              <a:t>webhook</a:t>
            </a:r>
            <a:r>
              <a:rPr lang="de-DE" sz="1600" dirty="0"/>
              <a:t> </a:t>
            </a:r>
          </a:p>
          <a:p>
            <a:r>
              <a:rPr lang="de-DE" sz="1600" dirty="0"/>
              <a:t>- publish </a:t>
            </a:r>
            <a:r>
              <a:rPr lang="de-DE" sz="1600" dirty="0" err="1"/>
              <a:t>msg</a:t>
            </a:r>
            <a:r>
              <a:rPr lang="de-DE" sz="1600" dirty="0"/>
              <a:t> on </a:t>
            </a:r>
          </a:p>
          <a:p>
            <a:r>
              <a:rPr lang="de-DE" sz="1600" dirty="0"/>
              <a:t>  </a:t>
            </a:r>
            <a:r>
              <a:rPr lang="de-DE" sz="1600" dirty="0" err="1"/>
              <a:t>event</a:t>
            </a:r>
            <a:endParaRPr lang="de-DE" sz="1600" dirty="0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5D41B24-E91E-B864-E04F-4903BE3A67CF}"/>
              </a:ext>
            </a:extLst>
          </p:cNvPr>
          <p:cNvCxnSpPr>
            <a:cxnSpLocks/>
          </p:cNvCxnSpPr>
          <p:nvPr/>
        </p:nvCxnSpPr>
        <p:spPr>
          <a:xfrm>
            <a:off x="2992593" y="2424461"/>
            <a:ext cx="844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PyTorch (@PyTorch) / X">
            <a:extLst>
              <a:ext uri="{FF2B5EF4-FFF2-40B4-BE49-F238E27FC236}">
                <a16:creationId xmlns:a16="http://schemas.microsoft.com/office/drawing/2014/main" id="{6C5912CD-3096-FF3B-D3EE-89650E2C1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788" y="4236639"/>
            <a:ext cx="670028" cy="67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>
            <a:extLst>
              <a:ext uri="{FF2B5EF4-FFF2-40B4-BE49-F238E27FC236}">
                <a16:creationId xmlns:a16="http://schemas.microsoft.com/office/drawing/2014/main" id="{D8475B23-7E3D-B838-327C-E356FF248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12" y="3942863"/>
            <a:ext cx="724081" cy="19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6F70A854-2886-278B-AA51-D0EBF4CB7C5B}"/>
              </a:ext>
            </a:extLst>
          </p:cNvPr>
          <p:cNvSpPr txBox="1"/>
          <p:nvPr/>
        </p:nvSpPr>
        <p:spPr>
          <a:xfrm>
            <a:off x="7340005" y="4137574"/>
            <a:ext cx="17979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- </a:t>
            </a:r>
            <a:r>
              <a:rPr lang="de-DE" sz="1600" dirty="0" err="1"/>
              <a:t>fetch</a:t>
            </a:r>
            <a:r>
              <a:rPr lang="de-DE" sz="1600" dirty="0"/>
              <a:t> </a:t>
            </a:r>
            <a:r>
              <a:rPr lang="de-DE" sz="1600" dirty="0" err="1"/>
              <a:t>videostream</a:t>
            </a:r>
            <a:endParaRPr lang="de-DE" sz="1600" dirty="0"/>
          </a:p>
          <a:p>
            <a:r>
              <a:rPr lang="de-DE" sz="1600" dirty="0"/>
              <a:t>- </a:t>
            </a:r>
            <a:r>
              <a:rPr lang="de-DE" sz="1600" dirty="0" err="1"/>
              <a:t>make</a:t>
            </a:r>
            <a:r>
              <a:rPr lang="de-DE" sz="1600" dirty="0"/>
              <a:t> </a:t>
            </a:r>
            <a:r>
              <a:rPr lang="de-DE" sz="1600" dirty="0" err="1"/>
              <a:t>prediction</a:t>
            </a:r>
            <a:endParaRPr lang="de-DE" sz="1600" dirty="0"/>
          </a:p>
          <a:p>
            <a:r>
              <a:rPr lang="de-DE" sz="1600" dirty="0"/>
              <a:t>- send </a:t>
            </a:r>
            <a:r>
              <a:rPr lang="de-DE" sz="1600" dirty="0" err="1"/>
              <a:t>event</a:t>
            </a:r>
            <a:r>
              <a:rPr lang="de-DE" sz="1600" dirty="0"/>
              <a:t> via </a:t>
            </a:r>
          </a:p>
          <a:p>
            <a:r>
              <a:rPr lang="de-DE" sz="1600" dirty="0"/>
              <a:t>   </a:t>
            </a:r>
            <a:r>
              <a:rPr lang="de-DE" sz="1600" dirty="0" err="1"/>
              <a:t>webhook</a:t>
            </a:r>
            <a:endParaRPr lang="de-DE" sz="1600" dirty="0"/>
          </a:p>
        </p:txBody>
      </p:sp>
      <p:sp>
        <p:nvSpPr>
          <p:cNvPr id="40" name="Wolke 39">
            <a:extLst>
              <a:ext uri="{FF2B5EF4-FFF2-40B4-BE49-F238E27FC236}">
                <a16:creationId xmlns:a16="http://schemas.microsoft.com/office/drawing/2014/main" id="{907610B0-F39E-AA63-A4F3-A8E6FF60D060}"/>
              </a:ext>
            </a:extLst>
          </p:cNvPr>
          <p:cNvSpPr/>
          <p:nvPr/>
        </p:nvSpPr>
        <p:spPr>
          <a:xfrm>
            <a:off x="6967469" y="3636697"/>
            <a:ext cx="2917065" cy="212659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3CDFAA8-D150-33EA-2BCE-82B60AA25A76}"/>
              </a:ext>
            </a:extLst>
          </p:cNvPr>
          <p:cNvCxnSpPr>
            <a:cxnSpLocks/>
          </p:cNvCxnSpPr>
          <p:nvPr/>
        </p:nvCxnSpPr>
        <p:spPr>
          <a:xfrm>
            <a:off x="5248215" y="4571653"/>
            <a:ext cx="16484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E3F171B-0844-9F77-DA8D-4A1A030221E8}"/>
              </a:ext>
            </a:extLst>
          </p:cNvPr>
          <p:cNvCxnSpPr>
            <a:cxnSpLocks/>
          </p:cNvCxnSpPr>
          <p:nvPr/>
        </p:nvCxnSpPr>
        <p:spPr>
          <a:xfrm flipH="1">
            <a:off x="5248215" y="4699996"/>
            <a:ext cx="154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40B95166-B427-6E66-E657-4659A5281B71}"/>
              </a:ext>
            </a:extLst>
          </p:cNvPr>
          <p:cNvSpPr txBox="1"/>
          <p:nvPr/>
        </p:nvSpPr>
        <p:spPr>
          <a:xfrm>
            <a:off x="5601583" y="4722001"/>
            <a:ext cx="105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webhook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60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Macintosh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Laurin Luttmann</dc:creator>
  <cp:lastModifiedBy>Laurin Luttmann</cp:lastModifiedBy>
  <cp:revision>1</cp:revision>
  <dcterms:created xsi:type="dcterms:W3CDTF">2023-09-23T15:47:40Z</dcterms:created>
  <dcterms:modified xsi:type="dcterms:W3CDTF">2023-09-23T16:06:41Z</dcterms:modified>
</cp:coreProperties>
</file>