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24569C5-AB48-4D5F-909A-5ACEC0299326}" type="datetimeFigureOut">
              <a:rPr lang="es-BO" smtClean="0"/>
              <a:t>6/12/2021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94004D7-BCCC-48C8-AF85-6127EF0E9182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4734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69C5-AB48-4D5F-909A-5ACEC0299326}" type="datetimeFigureOut">
              <a:rPr lang="es-BO" smtClean="0"/>
              <a:t>6/12/2021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04D7-BCCC-48C8-AF85-6127EF0E9182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0034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69C5-AB48-4D5F-909A-5ACEC0299326}" type="datetimeFigureOut">
              <a:rPr lang="es-BO" smtClean="0"/>
              <a:t>6/12/2021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04D7-BCCC-48C8-AF85-6127EF0E9182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34919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69C5-AB48-4D5F-909A-5ACEC0299326}" type="datetimeFigureOut">
              <a:rPr lang="es-BO" smtClean="0"/>
              <a:t>6/12/2021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04D7-BCCC-48C8-AF85-6127EF0E9182}" type="slidenum">
              <a:rPr lang="es-BO" smtClean="0"/>
              <a:t>‹#›</a:t>
            </a:fld>
            <a:endParaRPr lang="es-BO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7463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69C5-AB48-4D5F-909A-5ACEC0299326}" type="datetimeFigureOut">
              <a:rPr lang="es-BO" smtClean="0"/>
              <a:t>6/12/2021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04D7-BCCC-48C8-AF85-6127EF0E9182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3089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69C5-AB48-4D5F-909A-5ACEC0299326}" type="datetimeFigureOut">
              <a:rPr lang="es-BO" smtClean="0"/>
              <a:t>6/12/2021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04D7-BCCC-48C8-AF85-6127EF0E9182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03247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69C5-AB48-4D5F-909A-5ACEC0299326}" type="datetimeFigureOut">
              <a:rPr lang="es-BO" smtClean="0"/>
              <a:t>6/12/2021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04D7-BCCC-48C8-AF85-6127EF0E9182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4562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69C5-AB48-4D5F-909A-5ACEC0299326}" type="datetimeFigureOut">
              <a:rPr lang="es-BO" smtClean="0"/>
              <a:t>6/12/2021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04D7-BCCC-48C8-AF85-6127EF0E9182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96592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69C5-AB48-4D5F-909A-5ACEC0299326}" type="datetimeFigureOut">
              <a:rPr lang="es-BO" smtClean="0"/>
              <a:t>6/12/2021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04D7-BCCC-48C8-AF85-6127EF0E9182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5945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69C5-AB48-4D5F-909A-5ACEC0299326}" type="datetimeFigureOut">
              <a:rPr lang="es-BO" smtClean="0"/>
              <a:t>6/12/2021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04D7-BCCC-48C8-AF85-6127EF0E9182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0139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69C5-AB48-4D5F-909A-5ACEC0299326}" type="datetimeFigureOut">
              <a:rPr lang="es-BO" smtClean="0"/>
              <a:t>6/12/2021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04D7-BCCC-48C8-AF85-6127EF0E9182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3747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69C5-AB48-4D5F-909A-5ACEC0299326}" type="datetimeFigureOut">
              <a:rPr lang="es-BO" smtClean="0"/>
              <a:t>6/12/2021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04D7-BCCC-48C8-AF85-6127EF0E9182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2649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69C5-AB48-4D5F-909A-5ACEC0299326}" type="datetimeFigureOut">
              <a:rPr lang="es-BO" smtClean="0"/>
              <a:t>6/12/2021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04D7-BCCC-48C8-AF85-6127EF0E9182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9806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69C5-AB48-4D5F-909A-5ACEC0299326}" type="datetimeFigureOut">
              <a:rPr lang="es-BO" smtClean="0"/>
              <a:t>6/12/2021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04D7-BCCC-48C8-AF85-6127EF0E9182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2264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69C5-AB48-4D5F-909A-5ACEC0299326}" type="datetimeFigureOut">
              <a:rPr lang="es-BO" smtClean="0"/>
              <a:t>6/12/2021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04D7-BCCC-48C8-AF85-6127EF0E9182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1609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69C5-AB48-4D5F-909A-5ACEC0299326}" type="datetimeFigureOut">
              <a:rPr lang="es-BO" smtClean="0"/>
              <a:t>6/12/2021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04D7-BCCC-48C8-AF85-6127EF0E9182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455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69C5-AB48-4D5F-909A-5ACEC0299326}" type="datetimeFigureOut">
              <a:rPr lang="es-BO" smtClean="0"/>
              <a:t>6/12/2021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04D7-BCCC-48C8-AF85-6127EF0E9182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2656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569C5-AB48-4D5F-909A-5ACEC0299326}" type="datetimeFigureOut">
              <a:rPr lang="es-BO" smtClean="0"/>
              <a:t>6/12/2021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004D7-BCCC-48C8-AF85-6127EF0E9182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63956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72A8-16E6-4BEE-9640-5CB910EED3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Proyecto - Farmacia</a:t>
            </a:r>
            <a:endParaRPr lang="es-B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A2FB0-30CE-4BA1-A64F-6E984D054C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Ludwing Antoni Vargas Ibarra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04628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160E-0E79-4DA3-910A-68B8ECEF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¿Por qué se eligió este tema para el proyecto?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70E76-519A-410A-97D9-37FE040F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Debido a que este programa se puede llegar a implementar en un futuro en un negocio de manera personal.</a:t>
            </a:r>
          </a:p>
          <a:p>
            <a:r>
              <a:rPr lang="es-MX" dirty="0"/>
              <a:t>Para ello se deberá de implementar mejoras al programa para que se tenga un uso correcto del mismo.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91639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A9DB-2AEB-45EB-9564-FE3EFBE6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Conceptos breves </a:t>
            </a:r>
            <a:endParaRPr lang="es-B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79D60-7241-4B5D-B9A0-070C3A92B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6624" y="1571195"/>
            <a:ext cx="5157787" cy="823912"/>
          </a:xfrm>
        </p:spPr>
        <p:txBody>
          <a:bodyPr/>
          <a:lstStyle/>
          <a:p>
            <a:pPr algn="ctr"/>
            <a:r>
              <a:rPr lang="es-MX" dirty="0"/>
              <a:t>¿Qué es SQL Server Management Studio y qué puedo hacer con él?</a:t>
            </a:r>
            <a:endParaRPr lang="es-B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1D2F1-9746-44B8-BB3B-734201E4E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4082" y="2599529"/>
            <a:ext cx="4878391" cy="2717801"/>
          </a:xfrm>
        </p:spPr>
        <p:txBody>
          <a:bodyPr>
            <a:normAutofit fontScale="92500"/>
          </a:bodyPr>
          <a:lstStyle/>
          <a:p>
            <a:pPr algn="just"/>
            <a:r>
              <a:rPr lang="es-MX" dirty="0"/>
              <a:t>Es un entorno de desarrollo integrado para administrar cualquier infraestructura SQL. Se utiliza para acceder, administrar, configurar y desarrollar todos los componentes de SQL Server y SQL Database. </a:t>
            </a:r>
            <a:endParaRPr lang="es-B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8B646-687E-4769-AA70-747C52C27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681163"/>
            <a:ext cx="5183188" cy="468457"/>
          </a:xfrm>
        </p:spPr>
        <p:txBody>
          <a:bodyPr/>
          <a:lstStyle/>
          <a:p>
            <a:pPr algn="ctr"/>
            <a:r>
              <a:rPr lang="es-BO" dirty="0"/>
              <a:t>¿Que es DataGrip?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3026D-611F-41D7-809A-942CC5B4B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502477"/>
            <a:ext cx="5183188" cy="3684588"/>
          </a:xfrm>
        </p:spPr>
        <p:txBody>
          <a:bodyPr>
            <a:normAutofit fontScale="92500"/>
          </a:bodyPr>
          <a:lstStyle/>
          <a:p>
            <a:r>
              <a:rPr lang="es-MX" dirty="0"/>
              <a:t>DataGrip es el entorno de base de datos multimotor. Si el DBMS tiene un controlador de JDBC, puede conectarse a él mediante DataGrip. Este proporciona introspección de base de datos y varios instrumentos para crear o modificar objetos para los motores compatibles.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51416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3D87-F667-45D0-BAFA-3DC1700D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lo que se utilizara para su realización?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3799F-6766-4A63-88A0-906DCB3A5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utilizan los siguientes programas para base de datos:</a:t>
            </a:r>
          </a:p>
          <a:p>
            <a:r>
              <a:rPr lang="es-MX" dirty="0"/>
              <a:t>Microsoft SQL Server Management Studio.</a:t>
            </a:r>
          </a:p>
          <a:p>
            <a:r>
              <a:rPr lang="es-BO" dirty="0"/>
              <a:t>DataGrip.</a:t>
            </a:r>
          </a:p>
          <a:p>
            <a:r>
              <a:rPr lang="es-MX" dirty="0"/>
              <a:t>Se utiliza el siguiente programa para programación:</a:t>
            </a:r>
          </a:p>
          <a:p>
            <a:r>
              <a:rPr lang="es-BO" dirty="0"/>
              <a:t>Microsoft Visual Studio.</a:t>
            </a:r>
          </a:p>
        </p:txBody>
      </p:sp>
    </p:spTree>
    <p:extLst>
      <p:ext uri="{BB962C8B-B14F-4D97-AF65-F5344CB8AC3E}">
        <p14:creationId xmlns:p14="http://schemas.microsoft.com/office/powerpoint/2010/main" val="295144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0394-3A95-44DD-AF68-B04B9D66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Generando algunas preguntas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FC3DD-417A-4F16-A75A-021E2D5DE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ver la cantidad de ciertos medicamentos usamos.</a:t>
            </a:r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Para contar la cantidad de empleados mayores de 18</a:t>
            </a:r>
            <a:endParaRPr lang="es-B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539EA6-E0B0-44C3-9A37-C26818BCE2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18" t="17964" r="52159" b="67208"/>
          <a:stretch/>
        </p:blipFill>
        <p:spPr>
          <a:xfrm>
            <a:off x="4675909" y="2789833"/>
            <a:ext cx="2840182" cy="12783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4235E3-E2FF-4459-84C5-A34E1C5998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46" t="43229" r="55909" b="42623"/>
          <a:stretch/>
        </p:blipFill>
        <p:spPr>
          <a:xfrm>
            <a:off x="4823256" y="4400876"/>
            <a:ext cx="2542309" cy="139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3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316F2-F446-46ED-A5F7-34B118870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34291"/>
            <a:ext cx="9905999" cy="5056910"/>
          </a:xfrm>
        </p:spPr>
        <p:txBody>
          <a:bodyPr/>
          <a:lstStyle/>
          <a:p>
            <a:r>
              <a:rPr lang="es-MX" dirty="0"/>
              <a:t>Para ver las fechas de venta de los medicamentos.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Para ver un registro de las contraseñas.</a:t>
            </a:r>
          </a:p>
          <a:p>
            <a:endParaRPr lang="es-B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228DE-0571-4BE5-89C5-78F4158191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59" t="32112" r="12387" b="54346"/>
          <a:stretch/>
        </p:blipFill>
        <p:spPr>
          <a:xfrm>
            <a:off x="2561501" y="1357747"/>
            <a:ext cx="7065819" cy="9282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439619-1BC0-44B9-A4BB-BA566BECF1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87" t="15539" r="28636" b="40197"/>
          <a:stretch/>
        </p:blipFill>
        <p:spPr>
          <a:xfrm>
            <a:off x="3565954" y="2951022"/>
            <a:ext cx="5056911" cy="303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6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F1209-5E81-464B-8537-0042019F2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634436"/>
            <a:ext cx="9905999" cy="5029201"/>
          </a:xfrm>
        </p:spPr>
        <p:txBody>
          <a:bodyPr/>
          <a:lstStyle/>
          <a:p>
            <a:r>
              <a:rPr lang="es-MX" dirty="0"/>
              <a:t>Cantidad del inventario.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Para los precios</a:t>
            </a:r>
          </a:p>
          <a:p>
            <a:endParaRPr lang="es-B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5A9C5-D6EF-4CE5-A1A2-EB233803B4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45" t="15540" r="16819" b="39994"/>
          <a:stretch/>
        </p:blipFill>
        <p:spPr>
          <a:xfrm>
            <a:off x="3571804" y="1194363"/>
            <a:ext cx="5048392" cy="23530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9DA469-5EC4-4DB1-85BD-8E6A626493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44" t="21198" r="24660" b="42421"/>
          <a:stretch/>
        </p:blipFill>
        <p:spPr>
          <a:xfrm>
            <a:off x="3561411" y="3968699"/>
            <a:ext cx="5048393" cy="225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245</TotalTime>
  <Words>243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Proyecto - Farmacia</vt:lpstr>
      <vt:lpstr>¿Por qué se eligió este tema para el proyecto?</vt:lpstr>
      <vt:lpstr>Conceptos breves </vt:lpstr>
      <vt:lpstr>¿Qué es lo que se utilizara para su realización?</vt:lpstr>
      <vt:lpstr>Generando algunas preguntas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- Farmacia</dc:title>
  <dc:creator>ludwing vargas</dc:creator>
  <cp:lastModifiedBy>ludwing vargas</cp:lastModifiedBy>
  <cp:revision>4</cp:revision>
  <dcterms:created xsi:type="dcterms:W3CDTF">2021-12-03T23:39:03Z</dcterms:created>
  <dcterms:modified xsi:type="dcterms:W3CDTF">2021-12-06T18:04:55Z</dcterms:modified>
</cp:coreProperties>
</file>