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28cc53a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28cc53a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030d41a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030d41a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02a15177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02a15177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028cc53a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028cc53a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030d41a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030d41a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030d41a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030d41a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030d41a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030d41a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030d41a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030d41a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028cc53a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028cc53a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30d41a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30d41a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df14e78d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df14e78d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030d41a1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030d41a1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028cc53a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028cc53a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028cc53a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028cc53a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02a1517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02a1517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7df14e78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7df14e78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28cc53a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28cc53a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028cc53a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028cc53a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28cc53a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28cc53a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028cc53a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028cc53a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28cc53a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28cc53a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BANCO KINGDOM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11" b="1" dirty="0"/>
              <a:t>Proyecto Base de Datos 5to HITO</a:t>
            </a:r>
            <a:endParaRPr sz="1611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787925" y="29820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/>
              <a:t>Integrantes: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Hugo Brandon Chambi Quispe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Karla Belen Diaz Flores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Rivaldo Kari Laura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Melanie Ingrid Villca Copa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Ludwing Antoni Vargas Ibarra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/>
              <a:t>Grupo: 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dirty="0"/>
              <a:t>The clup</a:t>
            </a:r>
            <a:endParaRPr sz="14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25" y="2825975"/>
            <a:ext cx="2915126" cy="23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052550" y="70800"/>
            <a:ext cx="7038900" cy="4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6010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'RETIRO'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7011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'PRESTAMO'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8012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'PRESTAMO'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9013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'RETIRO'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transacciones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Codigo_transacciones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fecha_de_transaccion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cuenta_destino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monto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9110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6010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'2021-05-04'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'Juanavarguera@gmail.com'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9111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7011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'2021-04-01'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'Richardomalcolque@gmail.com'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9212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8012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'2021-10-04'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'Thequinprado.com'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9313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1004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9013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'2021-10-01'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'Palmerfiolder.com'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980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l="16744" t="15133" r="26856" b="21913"/>
          <a:stretch/>
        </p:blipFill>
        <p:spPr>
          <a:xfrm>
            <a:off x="2450100" y="2833625"/>
            <a:ext cx="3646899" cy="21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¿Qué son las funciones?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297500" y="974800"/>
            <a:ext cx="7038900" cy="3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5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50"/>
              <a:buFont typeface="Arial"/>
              <a:buChar char="●"/>
            </a:pPr>
            <a:r>
              <a:rPr lang="es" sz="215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Las funciones integradas en SQL Server son una serie de rutinas almacenadas que reciben una serie de parámetros con los cuales realizan operaciones concretas para retornar un resultado específico.</a:t>
            </a:r>
            <a:endParaRPr sz="2150"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51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50"/>
              <a:buFont typeface="Arial"/>
              <a:buChar char="●"/>
            </a:pPr>
            <a:r>
              <a:rPr lang="es" sz="215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La sintaxis básica es: create function NOMBRE (@PARAMETRO TIPO=VALORPORDEFECTO) returns TIPO begin INSTRUCCIONES return VALOR end; Luego del nombre se colocan (opcionalmente) los parámetros de entrada con su tipo. La cláusula "returns" indica el tipo de dato retornado.</a:t>
            </a:r>
            <a:endParaRPr sz="2150"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Ver quienes son PREMIUM y sus saldos del cliente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661800" y="932550"/>
            <a:ext cx="70389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DROP FUNCTION IF EXISTS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verquienessonPREMIUM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verquienessonPREMIUM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(Codigo_cuenta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Codigo_cuenta=descripcion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tp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verquienessonPREMIUM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'PREMIUM'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 Buscar cliente con el codigo_cliente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1297500" y="974800"/>
            <a:ext cx="70389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DROP FUNCTION IF EXISTS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buscarcliente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buscarcliente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(Codigocuenta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Integer 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Codigocuenta=nombre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tj.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buscarcliente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3025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SALDO MINIMO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297500" y="974800"/>
            <a:ext cx="70389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min_saldo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int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min_saldo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drop function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min_saldo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función que verifica si existe un cliente o no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FUNCTION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verificar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(nombres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nombres_comparar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apellidos_comparar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bool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declare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 default false;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 = (nombres =nombres_comparar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apellidos = apellidos_comparar)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return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respuesta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fecha_afiliacion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fecha_caducidad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tp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tp.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 i="1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verificar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'Juan Vargas'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'choque collque'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1222650" y="1294050"/>
            <a:ext cx="70389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resta entre saldo y monto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297500" y="974800"/>
            <a:ext cx="70389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function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operaciones(num_tarjeta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cod_transaccion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returns integer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(tra.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monto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diferencia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transacciones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Numero_tarjeta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num_tarjeta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Codigo_transacciones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cod_transaccion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operaciones(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1003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9212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¿Qué son los triggers?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1297500" y="974800"/>
            <a:ext cx="7038900" cy="3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•Un disparador o trigger es una funcionalidad que la base de datos ejecuta de forma automática cuando se realiza una operación de tipo Insert, Update o Delete en una tabla o vista, o cuando se ejecuta una consulta SQL sobre una tabla o vista.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•Esto nos permite realizar acciones cuando se realiza una inserción, modificación o eliminación de un registro.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CUENTAS ACTIVAS SEGÚN EL ADMINISTRADOR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1233350" y="974800"/>
            <a:ext cx="32745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trigger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tip_cuenta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 update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'ESTANDAR'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'PREMIUM'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new.estado 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'activo'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set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new.estado =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'inactivo'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 if;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231750" y="1499750"/>
            <a:ext cx="30000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'PREMIUM'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4013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añadir clientes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399275" y="919800"/>
            <a:ext cx="51177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or replace trigger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before_agregar_cliente_update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before update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insert into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cliente(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OLD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.codigo_cliente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,OLD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,OLD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.apellido)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4864775" y="1740525"/>
            <a:ext cx="4020900" cy="3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cliente(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'Yeami Yanitsa'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'Sanchez Pisfil'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'Ludwing'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'Ibarra'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cliente(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'Saul Elias'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'Canaza Herrera'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'Ludwing'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'Ibarra'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507500" y="464900"/>
            <a:ext cx="70389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354000" y="1208700"/>
            <a:ext cx="70389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 y mi equipo escogimos este tema para la simulación de un banco llamado Banco kingdom, mi persona y mis compañeros hemos trabajado en una base de datos de un banco para ver los aspectos administrativos y el orden  de cada uno de los clientes.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A Través del presente al elaborar este proyecto acudimos a los  triggers,  vistas y funciones para la resolución de problemas y de esta forma facilitar el trabajo en un banco.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650" y="2803824"/>
            <a:ext cx="3365875" cy="1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1297500" y="326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son las vistas?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1"/>
          </p:nvPr>
        </p:nvSpPr>
        <p:spPr>
          <a:xfrm>
            <a:off x="1297500" y="974800"/>
            <a:ext cx="7038900" cy="3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•Una vista es una tabla virtual cuyo contenido está definido por una consulta. Al igual que una tabla, una vista consta de un conjunto de columnas y filas de datos con un nombre.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•Las vistas suelen usarse para centrar, simplificar y personalizar la percepción de la base de datos para cada usuario. Las vistas pueden emplearse como mecanismos de seguridad, que permiten a los usuarios obtener acceso a los datos por medio de la vista, pero no les conceden el permiso de obtener acceso directo a las tablas base subyacentes de la vista.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vista de todas las tablas juntas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688000" y="1135200"/>
            <a:ext cx="70389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 view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las_tablas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fecha_afiliacion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fecha_caducidad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fecha_de_transaccion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cuenta_destino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monto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3627725" y="2199575"/>
            <a:ext cx="5396700" cy="22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transacciones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Numero_tarjeta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cliente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cli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cli.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tipo_cuenta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tc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tarje.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tc.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operaciones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oper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trans.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Codigo_operacion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oper.</a:t>
            </a:r>
            <a:r>
              <a:rPr lang="es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las_tablas</a:t>
            </a:r>
            <a:r>
              <a:rPr lang="es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unir dos tablas</a:t>
            </a:r>
            <a:endParaRPr sz="1800"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9A6909-C9C5-180B-EF46-6F13863FA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7500" y="2222931"/>
            <a:ext cx="5004896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replace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VIEW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Registro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Numero_tarjeta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Cliente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inner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join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tarjeta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Codigo_cliente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codigo_cliente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*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Registro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449225" y="415600"/>
            <a:ext cx="70389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Objeto Específico</a:t>
            </a:r>
            <a:endParaRPr sz="180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354000" y="1208700"/>
            <a:ext cx="7038900" cy="3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objetivo específico en todo el trabajo son los siguientes: 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el promover el ayudar al banco con los triggers para la asociación de las tablas con distintos ejercicios que ayuden de una forma en el proyecto.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cuanto a las funciones más nos servirán para hacer ejercicios lógicos o de selección dentro del programa y también en cuanto búsquedas de las tablas.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Y por último las vistas que nos servirá para el control de los clientes dentro de la base de datos.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0" y="3064125"/>
            <a:ext cx="3128975" cy="19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300" y="3064124"/>
            <a:ext cx="2371400" cy="18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150" y="2944712"/>
            <a:ext cx="2399750" cy="21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Marco Teórico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985925"/>
            <a:ext cx="7038900" cy="3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•Santander United Kingdom es uno de los bancos bolivianos y uno de los mayores proveedores del país más recientes.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latin typeface="Arial"/>
                <a:ea typeface="Arial"/>
                <a:cs typeface="Arial"/>
                <a:sym typeface="Arial"/>
              </a:rPr>
              <a:t>•El banco tiene aproximadamente 1,000 empleados, 1 millon de clientes activos, con casi 50 sucursales y 10 centros de negocios corporativos.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52675" y="797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Prioridades estratégicas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401025" y="1423025"/>
            <a:ext cx="3542100" cy="3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•Aumentar la vinculación de los clientes, aportando una experiencia del cliente excelente 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•Simplificar y digitalizar el negocio para mejorar la eficiencia y la rentabilidad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•Continuar integrando la sostenibilidad en nuestro negocio 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6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implementación de estrategias que ayuden a nuestros clientes y faciliten el trabajo a nuestros empleados.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350" y="1636875"/>
            <a:ext cx="4201700" cy="27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97500" y="326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Descripción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297500" y="974800"/>
            <a:ext cx="7038900" cy="3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•El presente trabajo tiene la finalidad de realizar interacciones de tal modo que se reflejen algunos de los procesos que pueden realizarse dentro de una entidad financiera.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•En el cual se llegan a utilizar todos los conocimientos adquiridos durante la materia en el semestre.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•Se hace el uso de la aplicación datagrip y las funciones a utilizar son el manejo de vistas, funciones y manejo de triggers.</a:t>
            </a:r>
            <a:endParaRPr sz="2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7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Creacion de la Base de Datos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1297500" y="974800"/>
            <a:ext cx="7038900" cy="3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Banco_Kingdom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Banco_Kingdom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Banco_Kingdom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AUTO_INCREMENT PRIMARY KEY NOT NULL,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transacciones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Codigo_transacciones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 AUTO_INCREMENT PRIMARY KEY NOT NULL,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fecha_de_transaccion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cuenta_destino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monto         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operaciones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Codigo_operacion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Tarjeta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297500" y="466950"/>
            <a:ext cx="7038900" cy="4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Tarjeta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 AUTO_INCREMENT PRIMARY KEY NOT NULL,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fecha_afiliacion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fecha_caducidad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Saldo     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 AUTO_INCREMENT PRIMARY KEY,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 AUTO_INCREMENT PRIMARY KEY NOT NULL,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  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       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297500" y="466950"/>
            <a:ext cx="7038900" cy="4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tarjeta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numero_tarjeta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fecha_afiliacion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fecha_caducidad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saldo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1001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3025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'2021-10-03'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'2024-10-03'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3026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'2021-01-04'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'2024-01-04'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3027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4014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'2021-09-12'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'2024-09-12'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5002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1004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3028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4015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'2021-01-01'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'2024-01-01'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3008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3025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'Juan Vargas'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'choque collque'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3026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'Richard Bautista'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'Sabedra castaño'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3027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'Vaneza Prado'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'Cuquimia Igor'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cliente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codigo_cliente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3028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'Palmer amidala'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'Cori Welsmayer'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4012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'ESTANDAR'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4013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'PREMIUM'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4014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'ESTANDAR'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Tipo_cuenta (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Codigo_cuenta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descripcion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4015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'PREMIUM'</a:t>
            </a:r>
            <a:r>
              <a:rPr lang="es" sz="1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1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2241</Words>
  <Application>Microsoft Office PowerPoint</Application>
  <PresentationFormat>On-screen Show (16:9)</PresentationFormat>
  <Paragraphs>264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JetBrains Mono</vt:lpstr>
      <vt:lpstr>Lato</vt:lpstr>
      <vt:lpstr>Montserrat</vt:lpstr>
      <vt:lpstr>Focus</vt:lpstr>
      <vt:lpstr>BANCO KINGDOM Proyecto Base de Datos 5to HITO</vt:lpstr>
      <vt:lpstr>Objetivo General</vt:lpstr>
      <vt:lpstr>Objeto Específico</vt:lpstr>
      <vt:lpstr>Marco Teórico</vt:lpstr>
      <vt:lpstr>Prioridades estratégicas</vt:lpstr>
      <vt:lpstr>Descripción </vt:lpstr>
      <vt:lpstr>Creacion de la Base de Datos</vt:lpstr>
      <vt:lpstr>PowerPoint Presentation</vt:lpstr>
      <vt:lpstr>PowerPoint Presentation</vt:lpstr>
      <vt:lpstr>PowerPoint Presentation</vt:lpstr>
      <vt:lpstr>¿Qué son las funciones?</vt:lpstr>
      <vt:lpstr>Ver quienes son PREMIUM y sus saldos del cliente  </vt:lpstr>
      <vt:lpstr> Buscar cliente con el codigo_cliente </vt:lpstr>
      <vt:lpstr>SALDO MINIMO  </vt:lpstr>
      <vt:lpstr> función que verifica si existe un cliente o no     CREATE FUNCTION verificar(nombres varchar(50),apellidos varchar(50), nombres_comparar varchar(50),apellidos_comparar varchar(50))  returns bool begin    declare respuesta bool default false;    set respuesta = (nombres =nombres_comparar and apellidos = apellidos_comparar);     return respuesta; end;  select cli.codigo_cliente,cli.nombre,cli.apellido,tar.fecha_afiliacion,tar.fecha_caducidad,tar.Saldo,tp.descripcion from cliente as cli INNER JOIN tarjeta AS tar ON cli.codigo_cliente = tar.Codigo_cliente         INNER JOIN tipo_cuenta AS tp ON tar.Codigo_cuenta = tp.Codigo_cuenta where verificar(cli.nombre, cli.apellido, 'Juan Vargas', 'choque collque'); </vt:lpstr>
      <vt:lpstr> resta entre saldo y monto </vt:lpstr>
      <vt:lpstr>¿Qué son los triggers?</vt:lpstr>
      <vt:lpstr>CUENTAS ACTIVAS SEGÚN EL ADMINISTRADOR  </vt:lpstr>
      <vt:lpstr>añadir clientes  </vt:lpstr>
      <vt:lpstr>¿Qué son las vistas?</vt:lpstr>
      <vt:lpstr> vista de todas las tablas juntas </vt:lpstr>
      <vt:lpstr> unir dos tablas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KINGDOM Proyecto Base de Datos 5to HITO</dc:title>
  <dc:creator>Windows 10</dc:creator>
  <cp:lastModifiedBy>ludwing vargas</cp:lastModifiedBy>
  <cp:revision>1</cp:revision>
  <dcterms:modified xsi:type="dcterms:W3CDTF">2022-06-29T19:31:25Z</dcterms:modified>
</cp:coreProperties>
</file>