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7"/>
  </p:notesMasterIdLst>
  <p:sldIdLst>
    <p:sldId id="268" r:id="rId5"/>
    <p:sldId id="489" r:id="rId6"/>
    <p:sldId id="533" r:id="rId7"/>
    <p:sldId id="532" r:id="rId8"/>
    <p:sldId id="530" r:id="rId9"/>
    <p:sldId id="529" r:id="rId10"/>
    <p:sldId id="467" r:id="rId11"/>
    <p:sldId id="490" r:id="rId12"/>
    <p:sldId id="491" r:id="rId13"/>
    <p:sldId id="492" r:id="rId14"/>
    <p:sldId id="531" r:id="rId15"/>
    <p:sldId id="487" r:id="rId16"/>
    <p:sldId id="486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534" r:id="rId25"/>
    <p:sldId id="493" r:id="rId26"/>
    <p:sldId id="494" r:id="rId27"/>
    <p:sldId id="495" r:id="rId28"/>
    <p:sldId id="496" r:id="rId29"/>
    <p:sldId id="497" r:id="rId30"/>
    <p:sldId id="468" r:id="rId31"/>
    <p:sldId id="498" r:id="rId32"/>
    <p:sldId id="499" r:id="rId33"/>
    <p:sldId id="500" r:id="rId34"/>
    <p:sldId id="502" r:id="rId35"/>
    <p:sldId id="504" r:id="rId36"/>
    <p:sldId id="518" r:id="rId37"/>
    <p:sldId id="519" r:id="rId38"/>
    <p:sldId id="517" r:id="rId39"/>
    <p:sldId id="516" r:id="rId40"/>
    <p:sldId id="515" r:id="rId41"/>
    <p:sldId id="514" r:id="rId42"/>
    <p:sldId id="513" r:id="rId43"/>
    <p:sldId id="512" r:id="rId44"/>
    <p:sldId id="511" r:id="rId45"/>
    <p:sldId id="520" r:id="rId46"/>
    <p:sldId id="521" r:id="rId47"/>
    <p:sldId id="522" r:id="rId48"/>
    <p:sldId id="523" r:id="rId49"/>
    <p:sldId id="525" r:id="rId50"/>
    <p:sldId id="524" r:id="rId51"/>
    <p:sldId id="526" r:id="rId52"/>
    <p:sldId id="464" r:id="rId53"/>
    <p:sldId id="527" r:id="rId54"/>
    <p:sldId id="528" r:id="rId55"/>
    <p:sldId id="41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課程資訊" id="{62847C9D-B0EC-4DF5-BD9A-248A70568B96}">
          <p14:sldIdLst>
            <p14:sldId id="268"/>
            <p14:sldId id="489"/>
            <p14:sldId id="533"/>
            <p14:sldId id="532"/>
            <p14:sldId id="530"/>
            <p14:sldId id="529"/>
            <p14:sldId id="467"/>
            <p14:sldId id="490"/>
            <p14:sldId id="491"/>
            <p14:sldId id="492"/>
            <p14:sldId id="531"/>
            <p14:sldId id="487"/>
            <p14:sldId id="486"/>
            <p14:sldId id="479"/>
            <p14:sldId id="480"/>
            <p14:sldId id="481"/>
            <p14:sldId id="482"/>
            <p14:sldId id="483"/>
            <p14:sldId id="484"/>
            <p14:sldId id="485"/>
            <p14:sldId id="534"/>
            <p14:sldId id="493"/>
            <p14:sldId id="494"/>
            <p14:sldId id="495"/>
            <p14:sldId id="496"/>
            <p14:sldId id="497"/>
            <p14:sldId id="468"/>
            <p14:sldId id="498"/>
            <p14:sldId id="499"/>
            <p14:sldId id="500"/>
            <p14:sldId id="502"/>
            <p14:sldId id="504"/>
            <p14:sldId id="518"/>
            <p14:sldId id="519"/>
            <p14:sldId id="517"/>
            <p14:sldId id="516"/>
            <p14:sldId id="515"/>
            <p14:sldId id="514"/>
            <p14:sldId id="513"/>
            <p14:sldId id="512"/>
            <p14:sldId id="511"/>
            <p14:sldId id="520"/>
            <p14:sldId id="521"/>
            <p14:sldId id="522"/>
            <p14:sldId id="523"/>
            <p14:sldId id="525"/>
            <p14:sldId id="524"/>
            <p14:sldId id="526"/>
            <p14:sldId id="464"/>
            <p14:sldId id="527"/>
            <p14:sldId id="528"/>
            <p14:sldId id="4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016"/>
    <a:srgbClr val="E64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563" autoAdjust="0"/>
  </p:normalViewPr>
  <p:slideViewPr>
    <p:cSldViewPr snapToGrid="0">
      <p:cViewPr varScale="1">
        <p:scale>
          <a:sx n="90" d="100"/>
          <a:sy n="90" d="100"/>
        </p:scale>
        <p:origin x="138" y="78"/>
      </p:cViewPr>
      <p:guideLst/>
    </p:cSldViewPr>
  </p:slideViewPr>
  <p:outlineViewPr>
    <p:cViewPr>
      <p:scale>
        <a:sx n="33" d="100"/>
        <a:sy n="33" d="100"/>
      </p:scale>
      <p:origin x="0" y="-43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7561C-809F-415E-99CA-22798D1E918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33233-C2A8-4998-A3E2-B025BEEDE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6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11.png"/><Relationship Id="rId4" Type="http://schemas.openxmlformats.org/officeDocument/2006/relationships/image" Target="../media/image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10.png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5" Type="http://schemas.openxmlformats.org/officeDocument/2006/relationships/image" Target="../media/image120.png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hyperlink" Target="https://cses.fi/problemset/task/1646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hyperlink" Target="https://cses.fi/problemset/task/1646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hyperlink" Target="https://cses.fi/problemset/task/1646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hyperlink" Target="https://cses.fi/problemset/task/1646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Turret/CPA/blob/main/src/StaticRangeSumQueries.cpp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前綴和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357D6-1BB6-C171-F094-1B36D9035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ED4DEE9-4551-E5DB-EC4B-956641F4D538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5942625-B815-CC88-E308-832C42F80FF6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85C41BC8-4202-947C-E4C0-92F773BCEDAD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29E608D1-777B-79CD-E7B1-303A173C87B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29E608D1-777B-79CD-E7B1-303A173C87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352EB30-F798-7955-AFB5-7B74E67B1F41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1514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352EB30-F798-7955-AFB5-7B74E67B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1514645"/>
              </a:xfrm>
              <a:prstGeom prst="rect">
                <a:avLst/>
              </a:prstGeom>
              <a:blipFill>
                <a:blip r:embed="rId3"/>
                <a:stretch>
                  <a:fillRect l="-757" r="-883" b="-4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B6068010-84BE-B1B2-E1B4-6E76CA84D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1381ACCF-3D26-B5F9-54D6-52CDDF4EEDA5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C6146CEF-C6C0-CB4C-2A88-02AD92BEC087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96231F2-C9AE-2638-9955-488C170511E7}"/>
                  </a:ext>
                </a:extLst>
              </p:cNvPr>
              <p:cNvSpPr txBox="1"/>
              <p:nvPr/>
            </p:nvSpPr>
            <p:spPr>
              <a:xfrm>
                <a:off x="6421503" y="4211240"/>
                <a:ext cx="5462730" cy="1732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如果我同時要輸出 𝑎𝑟𝑟</a:t>
                </a:r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[2]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的值呢？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資料量增長到 </a:t>
                </a:r>
                <a14:m>
                  <m:oMath xmlns:m="http://schemas.openxmlformats.org/officeDocument/2006/math">
                    <m:r>
                      <a:rPr lang="en-US" altLang="zh-TW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  <m:r>
                      <a:rPr lang="en-US" altLang="zh-TW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=100, 10000, </m:t>
                    </m:r>
                    <m:sSup>
                      <m:sSup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pPr>
                      <m:e>
                        <m:r>
                          <a:rPr lang="en-US" altLang="zh-TW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TW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時呢？</a:t>
                </a:r>
                <a:endParaRPr lang="en-US" altLang="zh-TW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有辦法降低時間複雜度嗎？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96231F2-C9AE-2638-9955-488C17051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503" y="4211240"/>
                <a:ext cx="5462730" cy="1732718"/>
              </a:xfrm>
              <a:prstGeom prst="rect">
                <a:avLst/>
              </a:prstGeom>
              <a:blipFill>
                <a:blip r:embed="rId6"/>
                <a:stretch>
                  <a:fillRect l="-669" b="-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C332929F-55EC-5699-57A0-1E129094E85F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03331-4392-047F-5B37-20208744025B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F61959-003D-A3E3-3C8E-CA3192243104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BC221D-636E-7700-9C12-20DEFFAE62AE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3154D6-ADE6-9302-605D-4D5E99360108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8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BE103A-FCC8-23E6-853A-E3F64BE3DC70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2C68B4-9062-2DD0-06E3-3C18BDD4021F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129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D88E4-FCB7-5EC3-1012-9C3951A0F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35D73441-D786-A5C4-6D5C-A02183778AD2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04DBA53-5861-BEC6-EB63-D33FD9D0E38C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F1C401BD-8752-0EF9-11D0-264507516183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896C19D-D4A0-85E9-68AD-FAC613BA96C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896C19D-D4A0-85E9-68AD-FAC613BA96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EC85718-C68B-347C-C98A-A1E24257578D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1514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EC85718-C68B-347C-C98A-A1E242575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1514645"/>
              </a:xfrm>
              <a:prstGeom prst="rect">
                <a:avLst/>
              </a:prstGeom>
              <a:blipFill>
                <a:blip r:embed="rId3"/>
                <a:stretch>
                  <a:fillRect l="-757" r="-883" b="-4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53429C72-8A2E-EB4A-A14E-74DAA9D86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310CBAD3-92B8-7E9F-D6DE-AD4213240964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CF05DBCE-A9B6-ECA8-D69C-813EEC85842B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</p:spTree>
    <p:extLst>
      <p:ext uri="{BB962C8B-B14F-4D97-AF65-F5344CB8AC3E}">
        <p14:creationId xmlns:p14="http://schemas.microsoft.com/office/powerpoint/2010/main" val="392927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BA880-5C09-82AD-FA05-FA54AD970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A9C720A7-7C84-8ABE-3A3E-8BD6BE494C86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064F74D-6F09-CA28-BD6F-F0855FBD69BA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411A8C31-44EF-6B8B-DA47-C8BBB8F1E7A0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20CB985-AF9F-7A6A-0B22-6AED8EE55F2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20CB985-AF9F-7A6A-0B22-6AED8EE55F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886706B-5720-8014-8020-C2796999A7C8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endParaRPr lang="zh-TW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886706B-5720-8014-8020-C2796999A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blipFill>
                <a:blip r:embed="rId3"/>
                <a:stretch>
                  <a:fillRect l="-757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A2D071E4-550D-F91F-ED31-2B194AFF6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09AED045-2F6A-01FC-6442-AF14067E4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ECAF330F-966F-3D32-FD23-66657D9ABD9C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8" name="內容版面配置區 10">
            <a:extLst>
              <a:ext uri="{FF2B5EF4-FFF2-40B4-BE49-F238E27FC236}">
                <a16:creationId xmlns:a16="http://schemas.microsoft.com/office/drawing/2014/main" id="{6EDDF84E-82A5-1DA0-267F-2B5CD7D511E1}"/>
              </a:ext>
            </a:extLst>
          </p:cNvPr>
          <p:cNvSpPr txBox="1">
            <a:spLocks/>
          </p:cNvSpPr>
          <p:nvPr/>
        </p:nvSpPr>
        <p:spPr>
          <a:xfrm>
            <a:off x="5828144" y="4090103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96B73CBC-2CC6-3340-BC05-2DF0A03A6DB3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DD5CDA3-BE87-B2D3-B55E-B827A5135550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CC0CA0-6460-9960-2166-45B0982211B3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4CCEC44-0E9C-B0D2-D1FB-C88A47847B51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CC51B6F-6BD1-93FB-F7A3-B26CC9217A18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85F887-7221-BBFC-3EFC-A3CC738B802B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D603AB-96B0-5928-E9D9-172406BF3916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4614E05-C09F-843C-715D-B77E99986DEF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8B98F4A-44FF-EE55-D553-5D2303A0247B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5A9B9EA-E507-F1E3-C7F4-7F559A345AC0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D9A1F2D-0316-79E0-0FD0-0AD1172B3261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73A59F8-F73C-58B0-36DB-7A843BEE6906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EFA688A-6DEF-84A3-17C9-1D0FB9CD3D83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8FF13C3-BC84-9A07-E490-64A45A382FA6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F012D30-1742-D4DE-2DEE-7BCED86E6F5E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7CD9BA8-EE44-68BF-6F12-5B556223CED4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D6B7BF3-032C-738D-AA45-A2ABA867CE94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26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474BE-14EE-B4A8-BBBC-7A0BA777C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F815A285-BE13-44FC-DAA3-9208A9A1886A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3C7BAEE-C236-E552-B625-CAC31AA822E4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4C5C449A-B012-4056-F233-972BA6BA779E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1316328E-E8FF-8B95-0A61-0D113E8B8CE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1316328E-E8FF-8B95-0A61-0D113E8B8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7F3F6AB-EAEB-6015-68FC-E9E63C022589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endParaRPr lang="zh-TW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7F3F6AB-EAEB-6015-68FC-E9E63C022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blipFill>
                <a:blip r:embed="rId3"/>
                <a:stretch>
                  <a:fillRect l="-757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06D5A602-7A5A-CBE7-4E1E-59818B4E5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24A25FC4-74B8-ABA4-920D-47294F282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2D272341-01F3-8119-D74E-0398D30F14C0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8" name="內容版面配置區 10">
            <a:extLst>
              <a:ext uri="{FF2B5EF4-FFF2-40B4-BE49-F238E27FC236}">
                <a16:creationId xmlns:a16="http://schemas.microsoft.com/office/drawing/2014/main" id="{86515BFC-C8EC-1583-BECD-9544DA0C5AC2}"/>
              </a:ext>
            </a:extLst>
          </p:cNvPr>
          <p:cNvSpPr txBox="1">
            <a:spLocks/>
          </p:cNvSpPr>
          <p:nvPr/>
        </p:nvSpPr>
        <p:spPr>
          <a:xfrm>
            <a:off x="5828144" y="4090103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91E149B2-352D-AD78-2E83-9FAB40561B0E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0284F9-473C-6D76-668E-279CC626C608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2A91CAE-32D9-DE63-DB03-DD2C214C8029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F40E967-9ED6-EDB3-11F5-2E06D156557A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291CCD-555C-A88C-8BC3-8C03B085A8C3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9C3B6BD-9D02-6208-9807-F2EFA7851225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68CF6FC-0406-E548-29D7-091FE9ACAC44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C90BC5A-4636-89D0-25D2-5FFE8E04E69E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D8DA2DB-F527-333D-056F-A40DF1070CA0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6518C61-B5AD-409D-16EF-76FED442E059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16D4590-351D-DBF8-FF59-A8BC80907A48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69892CD-CB4F-ED82-0511-10FA9C6313CD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1490B60-E5A0-EB1A-1F9F-C0D6E9EEE240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5DA0524-B5AD-215E-2DBD-BB08B5827A33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9C583F6-C4C7-9AA7-A685-8BEE262ECDAB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1BE6BDB-FB68-798A-9267-D525D77ABE56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CD68AE7-1A21-FF4A-717F-703735D05467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E9502E8-DF1D-A2FF-8405-E3FB25B4D875}"/>
              </a:ext>
            </a:extLst>
          </p:cNvPr>
          <p:cNvGrpSpPr/>
          <p:nvPr/>
        </p:nvGrpSpPr>
        <p:grpSpPr>
          <a:xfrm>
            <a:off x="7097544" y="3453631"/>
            <a:ext cx="517260" cy="1161809"/>
            <a:chOff x="2231550" y="3654963"/>
            <a:chExt cx="517260" cy="11618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CC5B5AB-FAF0-187C-DCE8-FAD0B1960901}"/>
                </a:ext>
              </a:extLst>
            </p:cNvPr>
            <p:cNvSpPr/>
            <p:nvPr/>
          </p:nvSpPr>
          <p:spPr>
            <a:xfrm>
              <a:off x="2231550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A0EDB2B-6623-BB81-7EEF-08BB60414145}"/>
                </a:ext>
              </a:extLst>
            </p:cNvPr>
            <p:cNvSpPr/>
            <p:nvPr/>
          </p:nvSpPr>
          <p:spPr>
            <a:xfrm>
              <a:off x="2233596" y="4352654"/>
              <a:ext cx="515214" cy="464118"/>
            </a:xfrm>
            <a:prstGeom prst="rect">
              <a:avLst/>
            </a:prstGeom>
            <a:noFill/>
            <a:ln w="57150">
              <a:solidFill>
                <a:srgbClr val="E64823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34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67367-623F-4D41-02AC-B5D10C66C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35D920E3-0616-E59B-D4E0-6381CAB29FF4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3FE0F98-E7CB-D5E3-9DC4-DC0F77797348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4797A300-0CBF-AD9C-3F91-FAE3E7227A6D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1A686C8-8D04-0CEB-7349-9B61E8122BC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1A686C8-8D04-0CEB-7349-9B61E8122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1AB8B88-6C33-F7A5-6489-495EF3A6B0DA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endParaRPr lang="zh-TW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1AB8B88-6C33-F7A5-6489-495EF3A6B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blipFill>
                <a:blip r:embed="rId3"/>
                <a:stretch>
                  <a:fillRect l="-757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1D46D1D7-B70F-8C16-79DD-DB9116C04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F827B7D5-BB30-F423-F346-7F3E90E9B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6F71CD3F-6F9E-78A1-3AFE-D8B6C50CB8EA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8" name="內容版面配置區 10">
            <a:extLst>
              <a:ext uri="{FF2B5EF4-FFF2-40B4-BE49-F238E27FC236}">
                <a16:creationId xmlns:a16="http://schemas.microsoft.com/office/drawing/2014/main" id="{15D387FB-D307-6F00-B62C-75A297CDBF12}"/>
              </a:ext>
            </a:extLst>
          </p:cNvPr>
          <p:cNvSpPr txBox="1">
            <a:spLocks/>
          </p:cNvSpPr>
          <p:nvPr/>
        </p:nvSpPr>
        <p:spPr>
          <a:xfrm>
            <a:off x="5828144" y="4090103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4FECFBC5-7F11-A7A6-4291-CE10B5CAC969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625AB6C-7A9A-83CA-D20E-6E58CFA2FB81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355E355-4DDE-831D-5999-DA340CDABA64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27E7EC4-CB49-EBDC-7C27-3EC380017615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A80F110-D8EA-97CD-482E-62CC4C87C5C9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295B4AA-1AA9-632C-9825-972D82231816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CA35A61-BFD4-85EB-1BAB-91EF84B7F9B2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774ED9E-5F7E-E6A2-AA6E-F9CFF3C30E0F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3897704-0219-3665-7A19-00963DA66F17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D7FF39F-11C4-D69F-7359-6D6D72336C5F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E59C56B-05D0-51C8-B6A3-83A006DD0EE4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2B48687-56A4-E5AD-B926-980D460AA64C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1B788F5-E6DF-F8CA-C83C-E2CCE4028153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EA02473-E30E-B9AC-3790-077BA7D405FD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CF6BC10-0A1C-EAAB-B50C-2787729F3678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B1381BB-9D91-FEAD-EBB8-AE36B14418CF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F99474-8BE9-2F9A-4D91-0D3C6D243E6B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6F90B9C-31B9-D5E2-7B2D-230257C860C4}"/>
              </a:ext>
            </a:extLst>
          </p:cNvPr>
          <p:cNvGrpSpPr/>
          <p:nvPr/>
        </p:nvGrpSpPr>
        <p:grpSpPr>
          <a:xfrm>
            <a:off x="7094408" y="3448025"/>
            <a:ext cx="1038109" cy="1161809"/>
            <a:chOff x="1710701" y="3654963"/>
            <a:chExt cx="1038109" cy="11618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C41344-66F5-E749-4AC3-0E2F1AB6E7C6}"/>
                </a:ext>
              </a:extLst>
            </p:cNvPr>
            <p:cNvSpPr/>
            <p:nvPr/>
          </p:nvSpPr>
          <p:spPr>
            <a:xfrm>
              <a:off x="2231550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B696BB0C-DBD0-058E-BFDC-04DE6FB2DBFA}"/>
                </a:ext>
              </a:extLst>
            </p:cNvPr>
            <p:cNvGrpSpPr/>
            <p:nvPr/>
          </p:nvGrpSpPr>
          <p:grpSpPr>
            <a:xfrm>
              <a:off x="1710701" y="4352654"/>
              <a:ext cx="1038109" cy="464118"/>
              <a:chOff x="1710701" y="4352654"/>
              <a:chExt cx="1038109" cy="464118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8CA49A5-AFC2-0634-7FAA-1F0D77307601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8F22B83-48DC-D65A-762C-066D3615492A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202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DEBB9-CC76-8E89-73EA-A6AC903D4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4DFF5842-207F-5373-51AC-97E09DD012CF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BF2C940-89B1-65DB-9E60-E320AAA9E2AF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8DE8237A-2781-DAB0-FE56-052832F86F56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E1DCC1C5-8FAA-82EA-C240-E85BA22EDD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E1DCC1C5-8FAA-82EA-C240-E85BA22ED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9997DDA-2092-848F-AD5A-7866AD6AB9DE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endParaRPr lang="zh-TW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9997DDA-2092-848F-AD5A-7866AD6AB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blipFill>
                <a:blip r:embed="rId3"/>
                <a:stretch>
                  <a:fillRect l="-757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08113BEB-71D3-9B49-3828-A41BAFEB9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68BCF4E6-2600-1091-CBE8-C45CBAAF2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FB570053-663D-3C61-E232-B00462439459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8" name="內容版面配置區 10">
            <a:extLst>
              <a:ext uri="{FF2B5EF4-FFF2-40B4-BE49-F238E27FC236}">
                <a16:creationId xmlns:a16="http://schemas.microsoft.com/office/drawing/2014/main" id="{50C8C792-71F3-3B30-ECCB-704ECDAC805B}"/>
              </a:ext>
            </a:extLst>
          </p:cNvPr>
          <p:cNvSpPr txBox="1">
            <a:spLocks/>
          </p:cNvSpPr>
          <p:nvPr/>
        </p:nvSpPr>
        <p:spPr>
          <a:xfrm>
            <a:off x="5828144" y="4090103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85714E85-E168-58E7-9EF1-574F19979FC7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18A1DD-4FE3-2A74-00E0-2E5406C7FA73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667B97E-A301-57C8-FB27-37A89B21DF6F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D82DCD-6E87-DB1B-2FCF-B49C214A6731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6D73D29-5A07-8A56-AE90-8B1CD45EEFB6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A37FFBC-2DAB-484D-B5FD-E88C2791B0C2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03F3EDA-5AD3-E0B5-F072-277B95CC7E4B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B5E5EA5-F6BA-6DC1-E70F-6D7216132CF6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9D09D8E-E494-060C-7BEE-97AEA7631452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5C73913-777D-76C0-B36F-EAC494B546C8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83A8EBD-C5F8-C90F-66AE-5011AC2A10AD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59BF65B-7DA8-EB3A-DF8D-52CDC8D9AC1C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AB22861-5517-C577-744B-B5D420B0A4B6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98AF847-5A79-304A-8B51-34FEF8BA28B9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12B5C49-06AD-C079-96AD-377240105650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305A082-6A44-F17F-2973-2194978C5822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484F454-E376-1886-FFD3-D33E76BBDCEA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BC66003-E503-7144-D260-3709A2401833}"/>
              </a:ext>
            </a:extLst>
          </p:cNvPr>
          <p:cNvGrpSpPr/>
          <p:nvPr/>
        </p:nvGrpSpPr>
        <p:grpSpPr>
          <a:xfrm>
            <a:off x="7602705" y="3448025"/>
            <a:ext cx="1038109" cy="1161809"/>
            <a:chOff x="1710701" y="3654963"/>
            <a:chExt cx="1038109" cy="11618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F0F0ABD-0969-E897-60C7-43DB490675C5}"/>
                </a:ext>
              </a:extLst>
            </p:cNvPr>
            <p:cNvSpPr/>
            <p:nvPr/>
          </p:nvSpPr>
          <p:spPr>
            <a:xfrm>
              <a:off x="2231550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D96C0EDD-9B8B-C18D-7DEF-0B5C06CC4A76}"/>
                </a:ext>
              </a:extLst>
            </p:cNvPr>
            <p:cNvGrpSpPr/>
            <p:nvPr/>
          </p:nvGrpSpPr>
          <p:grpSpPr>
            <a:xfrm>
              <a:off x="1710701" y="4352654"/>
              <a:ext cx="1038109" cy="464118"/>
              <a:chOff x="1710701" y="4352654"/>
              <a:chExt cx="1038109" cy="464118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4D0F5FC-863A-B7D3-BDA0-8E28CEBCF071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792018E-7881-9AA1-0342-5C5684BAB813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669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EA041-4B81-6696-861D-32D2F94EA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62EE2FD-8B6D-AEB8-1926-22657066DB74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346409E-9328-8BFD-3A34-B399D4746142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1D14DC4D-11C3-1A19-9D40-0BAF7D2ECA7F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DD1A54D1-C655-BA6F-B26B-AB62ADD53F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DD1A54D1-C655-BA6F-B26B-AB62ADD53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C879ABB-EF9B-5B7A-5B22-8F439B3528A5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endParaRPr lang="zh-TW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C879ABB-EF9B-5B7A-5B22-8F439B352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blipFill>
                <a:blip r:embed="rId3"/>
                <a:stretch>
                  <a:fillRect l="-757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7402A2C6-046F-4D18-6D22-AE4968A06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1C01493E-60E5-D680-4E6C-F7093C6C2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C29D352F-D52F-CA04-80EE-30E269C45C41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8" name="內容版面配置區 10">
            <a:extLst>
              <a:ext uri="{FF2B5EF4-FFF2-40B4-BE49-F238E27FC236}">
                <a16:creationId xmlns:a16="http://schemas.microsoft.com/office/drawing/2014/main" id="{8E4F8FEF-93F0-4FC9-BD40-27CA2AC4B1A0}"/>
              </a:ext>
            </a:extLst>
          </p:cNvPr>
          <p:cNvSpPr txBox="1">
            <a:spLocks/>
          </p:cNvSpPr>
          <p:nvPr/>
        </p:nvSpPr>
        <p:spPr>
          <a:xfrm>
            <a:off x="5828144" y="4090103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B14CBDF0-48D4-517F-FBAD-E791325CD867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E0288A-D217-195C-D073-8629820A2758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95DBF41-5A75-3B98-ED25-96DEA70AFD81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DD07E63-4DE5-42BD-10FE-0631BEBC8E47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7049E4-6716-9B73-D4CF-6A5160DFF762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BF8C658-D176-4144-0314-CF0B8A2CAFEE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FC78C50-D7BE-D87A-2889-2BB75AB59B80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9EAB5E-D939-98F9-E682-68520355A625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DF85CB7-9378-8569-2FD5-CCE0F8D8D698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E34BF5A-59E1-EAEC-0143-CEFA710D3A6D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AB7F0CF-A2BA-B2E9-E7AF-0FF578F5A765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C48ECCA-560A-FDD0-0055-DFD2A0D0E592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222A946-6FDE-62C0-5DF2-D87F098E9771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F87316E-A6D6-03B1-E657-FAB21CE054E6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6EA7CC8-C9F8-F904-EE9B-4215BF3E9605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F57CF8-594C-522A-1743-A417CB3D7B89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02FE99F-B415-EE6C-3EAB-7451E7923697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048E3D-BCBA-BD9B-3BBD-64A697431AE1}"/>
              </a:ext>
            </a:extLst>
          </p:cNvPr>
          <p:cNvGrpSpPr/>
          <p:nvPr/>
        </p:nvGrpSpPr>
        <p:grpSpPr>
          <a:xfrm>
            <a:off x="8119982" y="3448025"/>
            <a:ext cx="1038109" cy="1161809"/>
            <a:chOff x="1710701" y="3654963"/>
            <a:chExt cx="1038109" cy="11618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10AC7AB-B663-5921-557C-5E6B35D2B38C}"/>
                </a:ext>
              </a:extLst>
            </p:cNvPr>
            <p:cNvSpPr/>
            <p:nvPr/>
          </p:nvSpPr>
          <p:spPr>
            <a:xfrm>
              <a:off x="2231550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E4BF7FD9-63CB-8259-A30B-50DDCCED1166}"/>
                </a:ext>
              </a:extLst>
            </p:cNvPr>
            <p:cNvGrpSpPr/>
            <p:nvPr/>
          </p:nvGrpSpPr>
          <p:grpSpPr>
            <a:xfrm>
              <a:off x="1710701" y="4352654"/>
              <a:ext cx="1038109" cy="464118"/>
              <a:chOff x="1710701" y="4352654"/>
              <a:chExt cx="1038109" cy="464118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857AA29-D5FB-1B4D-EFAB-9381CA6603D6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078E7D9-F555-2C3B-D404-7CE6064C05A5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7778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10BEC-64B1-B2D2-0679-9A847E48E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BB4C4D5B-2885-ADED-E624-4CE322F710B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8DCDC6A-EACF-1ADE-BD2A-53EE7EDC854D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7E68150A-4EF7-ACE3-092E-96DDB848BF02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ADC5CCCC-CCF8-6EBE-9E34-3420AE26F5F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ADC5CCCC-CCF8-6EBE-9E34-3420AE26F5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F237DF2-0BFA-BCA2-430B-30B3AD5D37F6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endParaRPr lang="zh-TW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F237DF2-0BFA-BCA2-430B-30B3AD5D3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blipFill>
                <a:blip r:embed="rId3"/>
                <a:stretch>
                  <a:fillRect l="-757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512B081F-793C-9C99-2D5C-1DE8F9C7A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E9F388A9-DD19-34A5-EBDD-CA2D0CF50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D78C2D3C-CA56-8E9B-8A02-FEE9E4CA2F88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8" name="內容版面配置區 10">
            <a:extLst>
              <a:ext uri="{FF2B5EF4-FFF2-40B4-BE49-F238E27FC236}">
                <a16:creationId xmlns:a16="http://schemas.microsoft.com/office/drawing/2014/main" id="{7462BBC5-1ACB-E47B-F2A8-D1AB759C54BF}"/>
              </a:ext>
            </a:extLst>
          </p:cNvPr>
          <p:cNvSpPr txBox="1">
            <a:spLocks/>
          </p:cNvSpPr>
          <p:nvPr/>
        </p:nvSpPr>
        <p:spPr>
          <a:xfrm>
            <a:off x="5828144" y="4090103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48EF66CD-ECE2-3BE1-40BE-0A6943642714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1DAA18-827F-4C71-7AFA-DC39019E47DF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92F7661-4644-3917-B880-2B0AB906A7AB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A1E2A2-8609-CDCF-3E9A-5864D2717437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6E7998-9C0F-1E1F-61B8-DCA1A3E0DD2D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D354F4C-AF71-BC4A-2DB6-A8CA5E9FC901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A579FD1-26C6-74F3-4190-273D9C8D583F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5369F4D-B88D-4C1F-EBD8-CC5C7B1AD47B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4898FDD-5C6C-3B83-A923-4DDFC28664DD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2B7C3C9-F120-C91A-209C-B06637C0014A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3C1CA9B-F957-3896-D80A-38A049AD2696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61497C4-AE67-8D23-B1DB-34CCEE6919EA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74977F-E6D5-914D-9328-6C238FF31CBB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182B0AB-2663-3E67-8C71-B0A62C5F5FBD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B0A0940-C579-C557-BFD0-4351CA80C2C5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4759325-5E05-84FA-24ED-4EEB0EF02BDD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9DC0C19-F237-15ED-1CE1-4D6450F4663D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B5123D2-343A-7EF3-F433-97E4AECE81BC}"/>
              </a:ext>
            </a:extLst>
          </p:cNvPr>
          <p:cNvGrpSpPr/>
          <p:nvPr/>
        </p:nvGrpSpPr>
        <p:grpSpPr>
          <a:xfrm>
            <a:off x="8629670" y="3448025"/>
            <a:ext cx="1038109" cy="1161809"/>
            <a:chOff x="1710701" y="3654963"/>
            <a:chExt cx="1038109" cy="11618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5C9C2F3-AE7B-C2C4-7ACA-EA1DB8F465CD}"/>
                </a:ext>
              </a:extLst>
            </p:cNvPr>
            <p:cNvSpPr/>
            <p:nvPr/>
          </p:nvSpPr>
          <p:spPr>
            <a:xfrm>
              <a:off x="2231550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A009802C-F1D8-EF53-2B07-3B432C4B03AD}"/>
                </a:ext>
              </a:extLst>
            </p:cNvPr>
            <p:cNvGrpSpPr/>
            <p:nvPr/>
          </p:nvGrpSpPr>
          <p:grpSpPr>
            <a:xfrm>
              <a:off x="1710701" y="4352654"/>
              <a:ext cx="1038109" cy="464118"/>
              <a:chOff x="1710701" y="4352654"/>
              <a:chExt cx="1038109" cy="464118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DE45952-799A-E667-A87A-11095013C66B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F9A535B-7C2D-355D-57D3-3DA8F2337855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6809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F88A1-C5B9-D658-7AEC-677EAA870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4711831-AE32-AAEC-1E39-38763DA86DD0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5F6E3BA-25E5-96BF-FF3D-5CBCE5A57DD3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B291AFC1-10F6-EAC7-C80B-C45FC2790434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A2A8967F-9CD3-AF0B-AB49-70054B53EB2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A2A8967F-9CD3-AF0B-AB49-70054B53EB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FF80428-DBB3-BA03-831B-9C0576407E8B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endParaRPr lang="zh-TW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FF80428-DBB3-BA03-831B-9C0576407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blipFill>
                <a:blip r:embed="rId3"/>
                <a:stretch>
                  <a:fillRect l="-757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49E164DB-C250-C636-7C46-938F0C23C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59A54D09-3CFE-6576-8CF0-EB6C0AAFC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D64A587B-0BB4-5D79-7475-09F28F518624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8" name="內容版面配置區 10">
            <a:extLst>
              <a:ext uri="{FF2B5EF4-FFF2-40B4-BE49-F238E27FC236}">
                <a16:creationId xmlns:a16="http://schemas.microsoft.com/office/drawing/2014/main" id="{951AB14A-242A-9DBE-0E0B-DAB62EE46A29}"/>
              </a:ext>
            </a:extLst>
          </p:cNvPr>
          <p:cNvSpPr txBox="1">
            <a:spLocks/>
          </p:cNvSpPr>
          <p:nvPr/>
        </p:nvSpPr>
        <p:spPr>
          <a:xfrm>
            <a:off x="5828144" y="4090103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3346D934-B29A-E813-0CDE-8D43C889D352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86FB90E-AC8C-DD82-5E11-059001FD0A36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C6FCB73-7274-4001-B533-14F96046119F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82FF6C-1949-0E28-5ACD-FB4499420157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C82BC30-6B85-B6CB-C95A-690B855504B3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545C35B-D8F0-0CF1-C22E-E514F79E5BA8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FBE32DC-BBF8-D474-AEED-57B5C3F75213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065F70D-6ED1-E790-1249-D2B0B4E16A88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49B0AB2-2190-DAA7-61E8-F11D295AB5C8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3123EB6-D2FD-F31F-339F-65BA16B63474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0A2C18F-D7BD-8542-2B8D-865C8D44CEC2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8965815-28A0-6CF2-80AD-441248C43EAE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390F861-5966-C87B-FB57-7BD37B7FE6B8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75D6CE5-5D51-A9D0-9F94-52D7609CE048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69A0528-C22D-21C8-DDE9-F698C523ED23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0216D55-61A1-0F0C-7B01-48F086C6D452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13D957D-3D60-AA6C-4AC4-FA3B216F6749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DA92135-F2D7-4677-94F1-4EAFF20AFF75}"/>
              </a:ext>
            </a:extLst>
          </p:cNvPr>
          <p:cNvGrpSpPr/>
          <p:nvPr/>
        </p:nvGrpSpPr>
        <p:grpSpPr>
          <a:xfrm>
            <a:off x="9169463" y="3448025"/>
            <a:ext cx="1038109" cy="1161809"/>
            <a:chOff x="1710701" y="3654963"/>
            <a:chExt cx="1038109" cy="11618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D7EFB7C-7905-E45E-A6E4-966B361C2520}"/>
                </a:ext>
              </a:extLst>
            </p:cNvPr>
            <p:cNvSpPr/>
            <p:nvPr/>
          </p:nvSpPr>
          <p:spPr>
            <a:xfrm>
              <a:off x="2231550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02D62738-6347-B0E9-D0B7-A8176E6BB470}"/>
                </a:ext>
              </a:extLst>
            </p:cNvPr>
            <p:cNvGrpSpPr/>
            <p:nvPr/>
          </p:nvGrpSpPr>
          <p:grpSpPr>
            <a:xfrm>
              <a:off x="1710701" y="4352654"/>
              <a:ext cx="1038109" cy="464118"/>
              <a:chOff x="1710701" y="4352654"/>
              <a:chExt cx="1038109" cy="464118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9AC168C-FE0B-4EED-0A5B-10BA64187348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96B848B-FD7A-FD22-0FA7-376694E1052A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8603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B5C49-0D47-5B88-4ED3-D4BB36704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3579D22-BAE4-5B8D-B13C-FD3A1F7B79A9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9A581D0-8FAE-4264-D40C-325F580D679A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10A90E6D-7120-930C-0E1C-039755AF0D23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F9BFA365-EEB0-7D85-BEEE-9C0709F5D1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F9BFA365-EEB0-7D85-BEEE-9C0709F5D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15EC44D-1F53-ABEA-43E2-93BE131E30E2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endParaRPr lang="zh-TW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15EC44D-1F53-ABEA-43E2-93BE131E3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blipFill>
                <a:blip r:embed="rId3"/>
                <a:stretch>
                  <a:fillRect l="-757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4CD7C2BA-8C1A-563B-1244-165D26A8F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3989760C-0E3B-5243-6B84-8CFE4D484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97234FEE-7AFB-E2AC-3D8F-D279145BC398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8" name="內容版面配置區 10">
            <a:extLst>
              <a:ext uri="{FF2B5EF4-FFF2-40B4-BE49-F238E27FC236}">
                <a16:creationId xmlns:a16="http://schemas.microsoft.com/office/drawing/2014/main" id="{604138C4-7816-F613-6492-0C650F488A51}"/>
              </a:ext>
            </a:extLst>
          </p:cNvPr>
          <p:cNvSpPr txBox="1">
            <a:spLocks/>
          </p:cNvSpPr>
          <p:nvPr/>
        </p:nvSpPr>
        <p:spPr>
          <a:xfrm>
            <a:off x="5828144" y="4090103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410ECB23-DB7C-20F6-9C7C-51681717581B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0537E4-603B-FD3F-D5A8-A665E93AE8C0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1F0DDB-C1F3-71CB-4F13-39EF03F8AB77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F1A457B-660F-1566-6119-B5ECEDE9EB47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D6EAFC8-9FF6-2C3A-62F0-156A720832A5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5ED2DCD-4292-6B99-B2D8-EB6E03A56B7A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3F42A52-D1C4-56BC-243F-90A715C966BE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9B8B2E3-E4A8-0FBC-CA86-F936847C8B21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94365A9-E63D-6456-BB33-8F5C74526C34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27391EA-0A99-C2FA-8307-413D39632957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4189A13-8FDF-7F28-4E58-8D071547AD05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264C830-CD9C-B977-3A13-2753E14339B4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6468AC1-A44F-6FBA-FAAD-55C7A90B9084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5E85AB9-C1CF-A6D1-0322-9FEC3C044F93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0632907-F4F9-5C1E-A1DA-4672D686515D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476DD94-4281-81FB-157A-75C01404DA41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8EC6742-8499-12DD-3B8A-319BFF11F8AD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2F0D77D-59A8-22D9-02BB-D934EE5AA9B4}"/>
              </a:ext>
            </a:extLst>
          </p:cNvPr>
          <p:cNvGrpSpPr/>
          <p:nvPr/>
        </p:nvGrpSpPr>
        <p:grpSpPr>
          <a:xfrm>
            <a:off x="9688577" y="3448025"/>
            <a:ext cx="1038109" cy="1161809"/>
            <a:chOff x="1710701" y="3654963"/>
            <a:chExt cx="1038109" cy="11618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8CB5F53-2E57-B753-B677-2700FD2AB4E2}"/>
                </a:ext>
              </a:extLst>
            </p:cNvPr>
            <p:cNvSpPr/>
            <p:nvPr/>
          </p:nvSpPr>
          <p:spPr>
            <a:xfrm>
              <a:off x="2231550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0D216BE8-774E-D92A-FF40-037C8446B0DF}"/>
                </a:ext>
              </a:extLst>
            </p:cNvPr>
            <p:cNvGrpSpPr/>
            <p:nvPr/>
          </p:nvGrpSpPr>
          <p:grpSpPr>
            <a:xfrm>
              <a:off x="1710701" y="4352654"/>
              <a:ext cx="1038109" cy="464118"/>
              <a:chOff x="1710701" y="4352654"/>
              <a:chExt cx="1038109" cy="464118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DAF1E5F-22F3-6AC9-7558-5CEA59933C77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6B5C9BE-7CEE-8C4B-4176-D4F6B71F0FFD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14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5431A-9183-EB87-92FD-A183BC153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3EBE63EF-C58F-00E7-A104-33F0183439CD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sp>
        <p:nvSpPr>
          <p:cNvPr id="3" name="內容版面配置區 10">
            <a:extLst>
              <a:ext uri="{FF2B5EF4-FFF2-40B4-BE49-F238E27FC236}">
                <a16:creationId xmlns:a16="http://schemas.microsoft.com/office/drawing/2014/main" id="{160DF6FC-1EE9-5FF2-C1AD-4903577DFFC0}"/>
              </a:ext>
            </a:extLst>
          </p:cNvPr>
          <p:cNvSpPr txBox="1">
            <a:spLocks/>
          </p:cNvSpPr>
          <p:nvPr/>
        </p:nvSpPr>
        <p:spPr>
          <a:xfrm>
            <a:off x="1161003" y="821498"/>
            <a:ext cx="9794837" cy="53624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Calibri" panose="020F0502020204030204" pitchFamily="34" charset="0"/>
              <a:buNone/>
            </a:pPr>
            <a:r>
              <a:rPr lang="zh-TW" altLang="en-US" sz="28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甚麼是前綴和？</a:t>
            </a:r>
            <a:endParaRPr lang="en-US" altLang="zh-TW" sz="2800" dirty="0"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740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C3A08-DC2C-9125-6395-488B85BF2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F1FD7A00-B80E-AE18-6FD3-BFE37A84857C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473F3EC-B9B4-09D2-40F7-CACE5C10DAB2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1CDAFC5E-AF77-6EC1-39B9-973C212BF83C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AA5AB33-C294-6BFA-8B76-29317764C7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AA5AB33-C294-6BFA-8B76-29317764C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2281CC0-83BC-3584-0300-94EE278985F4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endParaRPr lang="zh-TW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2281CC0-83BC-3584-0300-94EE27898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blipFill>
                <a:blip r:embed="rId3"/>
                <a:stretch>
                  <a:fillRect l="-757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CED84D21-94C2-B23D-9762-FEA5F4E92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1D18FCC3-E3C5-2751-8773-0C0AA9EB9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04358D0D-FF78-4E8D-3CD7-DC6F2F0BD189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8" name="內容版面配置區 10">
            <a:extLst>
              <a:ext uri="{FF2B5EF4-FFF2-40B4-BE49-F238E27FC236}">
                <a16:creationId xmlns:a16="http://schemas.microsoft.com/office/drawing/2014/main" id="{7022DA0D-739B-2513-B5A0-2617A3633A2F}"/>
              </a:ext>
            </a:extLst>
          </p:cNvPr>
          <p:cNvSpPr txBox="1">
            <a:spLocks/>
          </p:cNvSpPr>
          <p:nvPr/>
        </p:nvSpPr>
        <p:spPr>
          <a:xfrm>
            <a:off x="5828144" y="4090103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831F47A3-D9E0-387B-78F2-E6FB1056A395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DD886D-56DF-EF15-88EF-53427E39CB8C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D8D903A-EC0E-8229-7CD9-E19C65DF499D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9B0242-C56A-86A5-B902-6F492AFB89E6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BFC503C-1E88-3A48-42C0-B386A5D36F30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0DDC5E3-834B-3A1F-B8D2-93E9709C32DD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93F2896-05CF-8AB5-CBC0-FF55E764E99F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41A0A3-AD09-24D5-9E7C-CDC450667CA7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7AFCF3C-EDC7-A1FB-246D-A256B61FE8B0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B8666BA-01DB-89C9-D413-ED65F47B33A3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BEB887F-CD2F-A4E6-CDE3-56334A6C49BD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8A59488-E836-27B4-DFAA-83F7CCF1D211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17F48B9-07AC-0A76-BAD6-7643F0EB5564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181A097-96D0-8F2E-1612-2E2B438715DA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C7F94BC-499C-8C48-FF9C-AAA17C1085A6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FCCB9C9-269B-CB43-2B4A-66E36BDE406C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8EE2786-BB6F-1B76-E775-0DB83D189ACE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23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995293-C011-9B69-6B2E-652ACB86C5D0}"/>
              </a:ext>
            </a:extLst>
          </p:cNvPr>
          <p:cNvGrpSpPr/>
          <p:nvPr/>
        </p:nvGrpSpPr>
        <p:grpSpPr>
          <a:xfrm>
            <a:off x="10216953" y="3448025"/>
            <a:ext cx="1038109" cy="1161809"/>
            <a:chOff x="1710701" y="3654963"/>
            <a:chExt cx="1038109" cy="11618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D11282-C251-6238-6CBE-8D4C05C3B01A}"/>
                </a:ext>
              </a:extLst>
            </p:cNvPr>
            <p:cNvSpPr/>
            <p:nvPr/>
          </p:nvSpPr>
          <p:spPr>
            <a:xfrm>
              <a:off x="2231550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257E1FD2-0A65-E018-43BD-0959BA76FE4B}"/>
                </a:ext>
              </a:extLst>
            </p:cNvPr>
            <p:cNvGrpSpPr/>
            <p:nvPr/>
          </p:nvGrpSpPr>
          <p:grpSpPr>
            <a:xfrm>
              <a:off x="1710701" y="4352654"/>
              <a:ext cx="1038109" cy="464118"/>
              <a:chOff x="1710701" y="4352654"/>
              <a:chExt cx="1038109" cy="464118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DC683A7-1B19-3685-7DCD-076DC4FD8E12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CB1317F-3510-682D-2819-4797FCB739BB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7201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0A717-8A56-E941-8F23-DD0E30E9D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F4F2FE00-0971-4B3C-44A6-751EEA4624CA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D04481E-5DA1-6A9A-A0EE-8EBCCAB38A07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9D901454-D11C-9242-0949-D1F61F01A12C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220A73BA-57BE-2352-3883-04CF6CC5817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220A73BA-57BE-2352-3883-04CF6CC58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88D982E-49BC-7723-0390-48072B8E5B78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endParaRPr lang="zh-TW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88D982E-49BC-7723-0390-48072B8E5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blipFill>
                <a:blip r:embed="rId3"/>
                <a:stretch>
                  <a:fillRect l="-757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C583C6EA-5909-147D-AAE2-F41C90AE6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0F8DB1BD-C258-950E-6E12-E8F317A8A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B572A055-B7DB-6278-B8ED-00CAC2034AA4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8" name="內容版面配置區 10">
            <a:extLst>
              <a:ext uri="{FF2B5EF4-FFF2-40B4-BE49-F238E27FC236}">
                <a16:creationId xmlns:a16="http://schemas.microsoft.com/office/drawing/2014/main" id="{9B62B80E-99C3-5254-73E7-4935B5659547}"/>
              </a:ext>
            </a:extLst>
          </p:cNvPr>
          <p:cNvSpPr txBox="1">
            <a:spLocks/>
          </p:cNvSpPr>
          <p:nvPr/>
        </p:nvSpPr>
        <p:spPr>
          <a:xfrm>
            <a:off x="5828144" y="4090103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40AA2253-0595-B677-BB71-E39566C10DDA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E0EEF96-A8FA-E333-3DC6-123C95A626A7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111BEF-F9DC-913D-792E-6A56E83F0ED1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D100230-4299-A32F-9146-D739D26EB9EC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48ECB4E-74A1-2295-FC00-D7E7250BC304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17E17D2-6740-A260-3714-71C949F43C38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8EF77C3-09F7-3A52-8C65-8CD3AC760FC0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E1E061-41F3-9FDE-B9F3-B13A46DAD5C6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E7876C5-9A25-1FCB-96EF-83400C1150B1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6772635-A634-FCCC-ED1E-63BA13B687FE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1BF302D-85AA-56C0-6F1A-E16FA84342B3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E8F28F7-CCC3-7D06-D4F8-2C958B84E540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255296E-00FC-477B-1380-4E129123137D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1DA039E-6072-B99C-DC30-36F3EDE6998C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27DBA83-2042-0E40-FB4C-CA508168B1AF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A075A16-E64A-00CD-356C-65380F1E9242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34C1089-AB84-B450-D97B-0801B64406C6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2373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5D8F1-6032-6839-191F-9D5FE2DEB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FACF4F96-4768-250E-F092-C2DDA59686FC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F0F25B0-C492-91C6-28BA-6B9FBCFABD98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8529340B-AEB2-DA40-AD99-95489AD93B9C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95A0475-0A09-88FB-E93B-86828E3FD07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95A0475-0A09-88FB-E93B-86828E3FD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圖形 13">
            <a:extLst>
              <a:ext uri="{FF2B5EF4-FFF2-40B4-BE49-F238E27FC236}">
                <a16:creationId xmlns:a16="http://schemas.microsoft.com/office/drawing/2014/main" id="{81724739-F768-AF09-233F-CBCA41568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F6A9F7B7-544E-86B8-49BE-9C13124C1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3E80F1F4-DEE1-41E0-E6A1-BE0D62C77215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733F45A-E4A5-B66F-6EB7-96CC02F1D415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C9FA25F-24FF-37E9-41E2-363A323DCC0E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B3CE5A3-9B35-B492-2FB7-E9DA03A90B58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90A59F8-B33C-BF50-8088-89B0149509E6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563F833-7429-FEA0-221B-63555C85A6AE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EA2CF98-B184-2673-4386-508499A48A12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5C9C512-2E07-A50E-CF44-9553EEF43152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2FB26A1-5B7D-C3E0-5FC0-1196EC59E627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093E6EA-E042-F599-6C43-8FB62E630D32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5C2355A-0661-2A39-597B-2009C5F823DD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CC2AA34-0541-AB2A-F6C9-958FFC08EC1B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A15A447-9BE3-D5B8-C2A4-E0D48A3B520D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9DE9948-0314-481C-89B5-DCA2608C758D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BE628D-6758-C40B-4790-AF80D6178C9F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FDA17B1-53E0-E508-A959-3299DA04AB52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721FB94-7CD3-05A1-4B27-7973A115FBB7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917860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0FE45-A2FE-D0DD-9127-D6A461090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8452FDFB-1BCE-CE82-7C21-45FACE6FFAD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86B85A5-C28D-E74B-4C04-A512BEAED052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E3E1EFA8-9385-D480-B45E-7CAE836FC3F4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91A3EA3C-EB5E-5FE7-0CC6-3FD57ACAE81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91A3EA3C-EB5E-5FE7-0CC6-3FD57ACAE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圖形 13">
            <a:extLst>
              <a:ext uri="{FF2B5EF4-FFF2-40B4-BE49-F238E27FC236}">
                <a16:creationId xmlns:a16="http://schemas.microsoft.com/office/drawing/2014/main" id="{54219BD4-D68C-56C2-08D0-B3CDF69BD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6D0D4AEB-49E2-240B-93CF-664C4DFB3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內容版面配置區 10">
                <a:extLst>
                  <a:ext uri="{FF2B5EF4-FFF2-40B4-BE49-F238E27FC236}">
                    <a16:creationId xmlns:a16="http://schemas.microsoft.com/office/drawing/2014/main" id="{67B7C4AC-9CD0-AADD-CE4C-373E069767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8145" y="3353703"/>
                <a:ext cx="1186716" cy="661103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JetBrainsMono NF" panose="02000009000000000000" pitchFamily="50" charset="0"/>
                          <a:cs typeface="JetBrainsMono NF" panose="02000009000000000000" pitchFamily="50" charset="0"/>
                        </a:rPr>
                        <m:t>𝐴</m:t>
                      </m:r>
                    </m:oMath>
                  </m:oMathPara>
                </a14:m>
                <a:endParaRPr lang="en-US" altLang="zh-TW" sz="2000" dirty="0">
                  <a:latin typeface="JetBrainsMono NF" panose="02000009000000000000" pitchFamily="50" charset="0"/>
                  <a:ea typeface="JetBrainsMono NF" panose="02000009000000000000" pitchFamily="50" charset="0"/>
                  <a:cs typeface="JetBrainsMono NF" panose="02000009000000000000" pitchFamily="50" charset="0"/>
                </a:endParaRPr>
              </a:p>
            </p:txBody>
          </p:sp>
        </mc:Choice>
        <mc:Fallback xmlns="">
          <p:sp>
            <p:nvSpPr>
              <p:cNvPr id="17" name="內容版面配置區 10">
                <a:extLst>
                  <a:ext uri="{FF2B5EF4-FFF2-40B4-BE49-F238E27FC236}">
                    <a16:creationId xmlns:a16="http://schemas.microsoft.com/office/drawing/2014/main" id="{67B7C4AC-9CD0-AADD-CE4C-373E06976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5" y="3353703"/>
                <a:ext cx="1186716" cy="6611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內容版面配置區 10">
                <a:extLst>
                  <a:ext uri="{FF2B5EF4-FFF2-40B4-BE49-F238E27FC236}">
                    <a16:creationId xmlns:a16="http://schemas.microsoft.com/office/drawing/2014/main" id="{51AD227F-97C6-D0BD-78D9-C5519C8EE1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8144" y="4090103"/>
                <a:ext cx="1186716" cy="625264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JetBrainsMono NF" panose="02000009000000000000" pitchFamily="50" charset="0"/>
                          <a:cs typeface="JetBrainsMono NF" panose="02000009000000000000" pitchFamily="50" charset="0"/>
                        </a:rPr>
                        <m:t>𝑆</m:t>
                      </m:r>
                    </m:oMath>
                  </m:oMathPara>
                </a14:m>
                <a:endParaRPr lang="en-US" altLang="zh-TW" sz="2000" dirty="0">
                  <a:latin typeface="JetBrainsMono NF" panose="02000009000000000000" pitchFamily="50" charset="0"/>
                  <a:ea typeface="JetBrainsMono NF" panose="02000009000000000000" pitchFamily="50" charset="0"/>
                  <a:cs typeface="JetBrainsMono NF" panose="02000009000000000000" pitchFamily="50" charset="0"/>
                </a:endParaRPr>
              </a:p>
            </p:txBody>
          </p:sp>
        </mc:Choice>
        <mc:Fallback xmlns="">
          <p:sp>
            <p:nvSpPr>
              <p:cNvPr id="18" name="內容版面配置區 10">
                <a:extLst>
                  <a:ext uri="{FF2B5EF4-FFF2-40B4-BE49-F238E27FC236}">
                    <a16:creationId xmlns:a16="http://schemas.microsoft.com/office/drawing/2014/main" id="{51AD227F-97C6-D0BD-78D9-C5519C8EE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4" y="4090103"/>
                <a:ext cx="1186716" cy="6252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2E7A79F3-2217-D457-9D34-200AF0D89175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4FB9A5A-0F18-8856-490D-3C958B2411CA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64823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1564107-D1C2-2335-6FFF-4E630A2DF938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6BDDE62-C254-A490-5C82-10F8D379DDA9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209055-B358-AD5D-89B1-90DE04801540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8297DE2-FAF0-72EB-72FD-2324F600A42E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214B947-4C5C-746A-EA60-57098B3155AF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A27D6FF-36F5-7D47-EB2C-DC07281D8C24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C6C7EB8-7EF2-BDC6-C82B-C4906887C59E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6056348-E4A8-3882-1850-95A8CDC984CE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64823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4E8B376-22E8-C2C8-0811-3131F93A6469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2F10744-3E0F-0B2B-556D-62550AEE3C3D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8C0C38B-D853-9601-9F8F-6B6066862717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BBAB306-392F-7A8E-78EB-06957B85C8C0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0F2BCC6-B196-F2D8-9AF9-327EB62CF2FF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5F9E638-B541-5321-AE36-2F6F2BDEA518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78D3F56-1958-5D48-DFED-6BB490719378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3993CF7-D84B-008F-D30D-7AC8D6CDC2E3}"/>
                  </a:ext>
                </a:extLst>
              </p:cNvPr>
              <p:cNvSpPr txBox="1"/>
              <p:nvPr/>
            </p:nvSpPr>
            <p:spPr>
              <a:xfrm>
                <a:off x="577740" y="2566956"/>
                <a:ext cx="5423010" cy="8680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一組數列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𝑆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個元素：</a:t>
                </a:r>
                <a:b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b="0" i="0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S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1800" b="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sz="180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r>
                      <a:rPr lang="en-US" altLang="zh-TW" sz="1800" b="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…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sz="180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𝑛</m:t>
                        </m:r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sz="180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3993CF7-D84B-008F-D30D-7AC8D6CDC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40" y="2566956"/>
                <a:ext cx="5423010" cy="868058"/>
              </a:xfrm>
              <a:prstGeom prst="rect">
                <a:avLst/>
              </a:prstGeom>
              <a:blipFill>
                <a:blip r:embed="rId7"/>
                <a:stretch>
                  <a:fillRect l="-787" b="-9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792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DEADC-FFB7-72F1-96B9-A67F54A3A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124B499-87D3-A596-E04E-6F1DF9D2857C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2492806-FE1E-F7DD-1BB6-C969D0A533F4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F8745319-6368-67BF-40EF-05DC9B1975B7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C2375A7F-1896-525A-EF32-AEE5E048AF0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C2375A7F-1896-525A-EF32-AEE5E048AF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圖形 13">
            <a:extLst>
              <a:ext uri="{FF2B5EF4-FFF2-40B4-BE49-F238E27FC236}">
                <a16:creationId xmlns:a16="http://schemas.microsoft.com/office/drawing/2014/main" id="{A67AA589-5EB9-8B07-CA80-0E245BF75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60818E77-5169-C14C-EF33-70E4382F9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91EACE1D-4B39-1840-4EC6-4939C16A2824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996B187-223F-0C58-34AF-A0AC881AC053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2441645-7403-25E6-EC1D-9C18E66D202F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64823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8C46A72-8A6F-5B73-A298-57703B5CBAE8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0FC591B-1667-9662-7A46-9E1E74A6AB66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5916DDF-AF2B-849A-1A59-36EED91D1A14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A7EEB54-D530-E0A3-378E-2A3E8DE85D95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58409B8-B225-AB6F-CA20-52CD1CBA6038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C0596C1-9DC7-394F-CDFF-7D5812B33C4B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9BDAD23-C51A-5EBE-6F56-EB5D4D4912C9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64823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A343044-67AF-A16C-4295-A2E8EA774C93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64823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4111810-2431-9B82-E84A-D7266976FCCC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3E7D34F-CD74-6298-03BD-5279726E026A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31199A3-D75A-184F-36EE-3CEE4516C27D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6870534-8DBB-EB5D-81D7-C1AD3AF9C918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2BEF181-3603-B665-BD04-127593F7630F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4AA19FA-859B-AA70-455D-7AFE45D4357B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08BD34F-F474-3078-8439-2D9EC4D4B011}"/>
                  </a:ext>
                </a:extLst>
              </p:cNvPr>
              <p:cNvSpPr txBox="1"/>
              <p:nvPr/>
            </p:nvSpPr>
            <p:spPr>
              <a:xfrm>
                <a:off x="577740" y="2566956"/>
                <a:ext cx="5423010" cy="1929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一組數列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𝑆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個元素：</a:t>
                </a:r>
                <a:b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b="0" i="0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S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1800" b="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sz="180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r>
                      <a:rPr lang="en-US" altLang="zh-TW" sz="1800" b="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…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sz="180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𝑛</m:t>
                        </m:r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sz="180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元素是陣列 𝐴 與數列 𝑆 前項之和，</a:t>
                </a:r>
                <a:br>
                  <a:rPr lang="en-US" altLang="zh-TW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例如：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+ </m:t>
                    </m:r>
                    <m:sSub>
                      <m:sSub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  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或是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TW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TW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𝑖</m:t>
                        </m:r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TW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08BD34F-F474-3078-8439-2D9EC4D4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40" y="2566956"/>
                <a:ext cx="5423010" cy="1929887"/>
              </a:xfrm>
              <a:prstGeom prst="rect">
                <a:avLst/>
              </a:prstGeom>
              <a:blipFill>
                <a:blip r:embed="rId5"/>
                <a:stretch>
                  <a:fillRect l="-787" b="-3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10">
                <a:extLst>
                  <a:ext uri="{FF2B5EF4-FFF2-40B4-BE49-F238E27FC236}">
                    <a16:creationId xmlns:a16="http://schemas.microsoft.com/office/drawing/2014/main" id="{601F0021-7992-20F2-A6BA-DE9A1FE5A6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8145" y="3353703"/>
                <a:ext cx="1186716" cy="661103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JetBrainsMono NF" panose="02000009000000000000" pitchFamily="50" charset="0"/>
                          <a:cs typeface="JetBrainsMono NF" panose="02000009000000000000" pitchFamily="50" charset="0"/>
                        </a:rPr>
                        <m:t>𝐴</m:t>
                      </m:r>
                    </m:oMath>
                  </m:oMathPara>
                </a14:m>
                <a:endParaRPr lang="en-US" altLang="zh-TW" sz="2000" dirty="0">
                  <a:latin typeface="JetBrainsMono NF" panose="02000009000000000000" pitchFamily="50" charset="0"/>
                  <a:ea typeface="JetBrainsMono NF" panose="02000009000000000000" pitchFamily="50" charset="0"/>
                  <a:cs typeface="JetBrainsMono NF" panose="02000009000000000000" pitchFamily="50" charset="0"/>
                </a:endParaRPr>
              </a:p>
            </p:txBody>
          </p:sp>
        </mc:Choice>
        <mc:Fallback xmlns="">
          <p:sp>
            <p:nvSpPr>
              <p:cNvPr id="6" name="內容版面配置區 10">
                <a:extLst>
                  <a:ext uri="{FF2B5EF4-FFF2-40B4-BE49-F238E27FC236}">
                    <a16:creationId xmlns:a16="http://schemas.microsoft.com/office/drawing/2014/main" id="{601F0021-7992-20F2-A6BA-DE9A1FE5A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5" y="3353703"/>
                <a:ext cx="1186716" cy="6611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10">
                <a:extLst>
                  <a:ext uri="{FF2B5EF4-FFF2-40B4-BE49-F238E27FC236}">
                    <a16:creationId xmlns:a16="http://schemas.microsoft.com/office/drawing/2014/main" id="{5E9D7D5A-3A9C-91AA-08F0-1A54DD473F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8144" y="4090103"/>
                <a:ext cx="1186716" cy="625264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JetBrainsMono NF" panose="02000009000000000000" pitchFamily="50" charset="0"/>
                          <a:cs typeface="JetBrainsMono NF" panose="02000009000000000000" pitchFamily="50" charset="0"/>
                        </a:rPr>
                        <m:t>𝑆</m:t>
                      </m:r>
                    </m:oMath>
                  </m:oMathPara>
                </a14:m>
                <a:endParaRPr lang="en-US" altLang="zh-TW" sz="2000" dirty="0">
                  <a:latin typeface="JetBrainsMono NF" panose="02000009000000000000" pitchFamily="50" charset="0"/>
                  <a:ea typeface="JetBrainsMono NF" panose="02000009000000000000" pitchFamily="50" charset="0"/>
                  <a:cs typeface="JetBrainsMono NF" panose="02000009000000000000" pitchFamily="50" charset="0"/>
                </a:endParaRPr>
              </a:p>
            </p:txBody>
          </p:sp>
        </mc:Choice>
        <mc:Fallback xmlns="">
          <p:sp>
            <p:nvSpPr>
              <p:cNvPr id="7" name="內容版面配置區 10">
                <a:extLst>
                  <a:ext uri="{FF2B5EF4-FFF2-40B4-BE49-F238E27FC236}">
                    <a16:creationId xmlns:a16="http://schemas.microsoft.com/office/drawing/2014/main" id="{5E9D7D5A-3A9C-91AA-08F0-1A54DD473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4" y="4090103"/>
                <a:ext cx="1186716" cy="6252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581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326B0-4731-23FC-D9E7-4C0DE812B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8212E1B5-1AE2-FAF8-EACF-CDF5FAAC87A1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668572F-1E3C-7F40-EC24-632F7F8B9D8E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D53E216F-D829-8322-6DFD-91BF7E4DB317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6E14FDAA-D42C-8BCD-F6AC-39BDDC3DD30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6E14FDAA-D42C-8BCD-F6AC-39BDDC3DD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圖形 13">
            <a:extLst>
              <a:ext uri="{FF2B5EF4-FFF2-40B4-BE49-F238E27FC236}">
                <a16:creationId xmlns:a16="http://schemas.microsoft.com/office/drawing/2014/main" id="{F7ECBFF6-22D4-E98A-EA35-AD7F30A43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3E3855F5-CC8E-3C1F-A17C-F335F6810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5F74350B-B9E7-EEBC-6DD6-6092C81FF70F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437504D-76AC-865E-393A-FF34B6A407CD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FEBD95D-BFE2-C26D-C9F5-9755C8CD8C12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A114316-7969-5FA4-AE58-06D88D08738C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D3DEE4-CAC5-0BF5-FE0A-0B34CDC238C6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B322AA4-9887-19D9-8AB9-64E17F63DEB2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F9A0FFA-B144-F10B-6823-C280B5FA9833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FE3D4B-7984-CE4E-C8B1-E2B2862A997D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94A41ED-F128-50A5-CC08-FBCCDD019757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CF4AFB7-18E1-063C-C290-BC665DD723FE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E66F456-26F1-765A-3D12-E220DC874FBB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8C8178F-6760-51E0-E3F7-3B1C14CADA85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E19C773-621B-BB9B-2A5E-20DBB1D60739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71F4B73-3E6D-F54B-5C68-014E77F6601C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A566DB6-62A6-8FC6-D8E0-950558D396DF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BD8529A-0473-1714-146B-965E107A06B9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62214D6-C242-A2A5-14B4-22886160DD0E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0CED21F-9DE5-2608-4A02-DC4346AEBDE1}"/>
                  </a:ext>
                </a:extLst>
              </p:cNvPr>
              <p:cNvSpPr txBox="1"/>
              <p:nvPr/>
            </p:nvSpPr>
            <p:spPr>
              <a:xfrm>
                <a:off x="577740" y="2566956"/>
                <a:ext cx="5423010" cy="2576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一組數列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𝑆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個元素：</a:t>
                </a:r>
                <a:b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b="0" i="0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S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1800" b="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sz="180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r>
                      <a:rPr lang="en-US" altLang="zh-TW" sz="1800" b="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…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sz="180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𝑛</m:t>
                        </m:r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sz="180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元素是陣列 𝐴 與數列 𝑆 前項之和，</a:t>
                </a:r>
                <a:br>
                  <a:rPr lang="en-US" altLang="zh-TW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例如：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+ </m:t>
                    </m:r>
                    <m:sSub>
                      <m:sSub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  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或是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TW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TW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𝑖</m:t>
                        </m:r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TW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利用前綴和，將</a:t>
                </a:r>
                <a:r>
                  <a:rPr lang="zh-TW" altLang="en-US" spc="100" dirty="0">
                    <a:solidFill>
                      <a:srgbClr val="EC7016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存取</a:t>
                </a: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複雜度降成 </a:t>
                </a:r>
                <a14:m>
                  <m:oMath xmlns:m="http://schemas.openxmlformats.org/officeDocument/2006/math">
                    <m:r>
                      <a:rPr lang="en-US" altLang="zh-TW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𝑂</m:t>
                    </m:r>
                    <m:r>
                      <a:rPr lang="en-US" altLang="zh-TW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(1)</m:t>
                    </m:r>
                  </m:oMath>
                </a14:m>
                <a:endParaRPr lang="en-US" altLang="zh-TW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0CED21F-9DE5-2608-4A02-DC4346AEB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40" y="2566956"/>
                <a:ext cx="5423010" cy="2576218"/>
              </a:xfrm>
              <a:prstGeom prst="rect">
                <a:avLst/>
              </a:prstGeom>
              <a:blipFill>
                <a:blip r:embed="rId5"/>
                <a:stretch>
                  <a:fillRect l="-787" b="-2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10">
                <a:extLst>
                  <a:ext uri="{FF2B5EF4-FFF2-40B4-BE49-F238E27FC236}">
                    <a16:creationId xmlns:a16="http://schemas.microsoft.com/office/drawing/2014/main" id="{E66FE923-F101-3544-539E-7D389BBCBD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8145" y="3353703"/>
                <a:ext cx="1186716" cy="661103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JetBrainsMono NF" panose="02000009000000000000" pitchFamily="50" charset="0"/>
                          <a:cs typeface="JetBrainsMono NF" panose="02000009000000000000" pitchFamily="50" charset="0"/>
                        </a:rPr>
                        <m:t>𝐴</m:t>
                      </m:r>
                    </m:oMath>
                  </m:oMathPara>
                </a14:m>
                <a:endParaRPr lang="en-US" altLang="zh-TW" sz="2000" dirty="0">
                  <a:latin typeface="JetBrainsMono NF" panose="02000009000000000000" pitchFamily="50" charset="0"/>
                  <a:ea typeface="JetBrainsMono NF" panose="02000009000000000000" pitchFamily="50" charset="0"/>
                  <a:cs typeface="JetBrainsMono NF" panose="02000009000000000000" pitchFamily="50" charset="0"/>
                </a:endParaRPr>
              </a:p>
            </p:txBody>
          </p:sp>
        </mc:Choice>
        <mc:Fallback xmlns="">
          <p:sp>
            <p:nvSpPr>
              <p:cNvPr id="6" name="內容版面配置區 10">
                <a:extLst>
                  <a:ext uri="{FF2B5EF4-FFF2-40B4-BE49-F238E27FC236}">
                    <a16:creationId xmlns:a16="http://schemas.microsoft.com/office/drawing/2014/main" id="{E66FE923-F101-3544-539E-7D389BBCB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5" y="3353703"/>
                <a:ext cx="1186716" cy="6611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10">
                <a:extLst>
                  <a:ext uri="{FF2B5EF4-FFF2-40B4-BE49-F238E27FC236}">
                    <a16:creationId xmlns:a16="http://schemas.microsoft.com/office/drawing/2014/main" id="{F32C2FFF-8044-E442-92EF-F334222551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8144" y="4090103"/>
                <a:ext cx="1186716" cy="625264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JetBrainsMono NF" panose="02000009000000000000" pitchFamily="50" charset="0"/>
                          <a:cs typeface="JetBrainsMono NF" panose="02000009000000000000" pitchFamily="50" charset="0"/>
                        </a:rPr>
                        <m:t>𝑆</m:t>
                      </m:r>
                    </m:oMath>
                  </m:oMathPara>
                </a14:m>
                <a:endParaRPr lang="en-US" altLang="zh-TW" sz="2000" dirty="0">
                  <a:latin typeface="JetBrainsMono NF" panose="02000009000000000000" pitchFamily="50" charset="0"/>
                  <a:ea typeface="JetBrainsMono NF" panose="02000009000000000000" pitchFamily="50" charset="0"/>
                  <a:cs typeface="JetBrainsMono NF" panose="02000009000000000000" pitchFamily="50" charset="0"/>
                </a:endParaRPr>
              </a:p>
            </p:txBody>
          </p:sp>
        </mc:Choice>
        <mc:Fallback xmlns="">
          <p:sp>
            <p:nvSpPr>
              <p:cNvPr id="7" name="內容版面配置區 10">
                <a:extLst>
                  <a:ext uri="{FF2B5EF4-FFF2-40B4-BE49-F238E27FC236}">
                    <a16:creationId xmlns:a16="http://schemas.microsoft.com/office/drawing/2014/main" id="{F32C2FFF-8044-E442-92EF-F33422255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4" y="4090103"/>
                <a:ext cx="1186716" cy="625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31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34075-F87E-10B8-3BFD-B6A15EE41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080E3F5-B230-DE98-79EF-04F42C044134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BAC9C83-D1FE-E786-3A24-0C73B48044D2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36BD6BA6-4523-7C91-E6B8-BB1E46CFAD2E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DFF1064D-773F-751A-0731-8B02FC1C9EE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DFF1064D-773F-751A-0731-8B02FC1C9E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圖形 13">
            <a:extLst>
              <a:ext uri="{FF2B5EF4-FFF2-40B4-BE49-F238E27FC236}">
                <a16:creationId xmlns:a16="http://schemas.microsoft.com/office/drawing/2014/main" id="{EB4E93C7-21B7-BDAB-CBC9-0C369CE88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pic>
        <p:nvPicPr>
          <p:cNvPr id="15" name="圖形 14">
            <a:extLst>
              <a:ext uri="{FF2B5EF4-FFF2-40B4-BE49-F238E27FC236}">
                <a16:creationId xmlns:a16="http://schemas.microsoft.com/office/drawing/2014/main" id="{F3B3468D-95A3-F4FA-937B-134260AE4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860" y="4058183"/>
            <a:ext cx="4833398" cy="661103"/>
          </a:xfrm>
          <a:prstGeom prst="rect">
            <a:avLst/>
          </a:prstGeom>
        </p:spPr>
      </p:pic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9BD30E5A-E20F-6EAA-9A83-F0457F6BF4F5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2F2A04-9121-52D1-2827-7EC18DBC462E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B4073E0-531A-3BB6-A0F0-779B68725681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DF5B44B-FF33-AA13-DACA-945FC4BF6CFC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FADE642-01EA-45DC-D2BC-02BBFCCEB60D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B2338B0-B6F0-09A9-38FA-0240CEA32886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25BCB14-01E9-309A-BF8B-3FA25F0D6E66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D63CF6-66E8-674F-6D51-E78A769F9E72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5AD82E4-66DC-0646-DCA0-13D0E6257AC6}"/>
              </a:ext>
            </a:extLst>
          </p:cNvPr>
          <p:cNvSpPr/>
          <p:nvPr/>
        </p:nvSpPr>
        <p:spPr>
          <a:xfrm>
            <a:off x="10752231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48109DE-2789-AA15-76CD-9B8BB900ECA4}"/>
              </a:ext>
            </a:extLst>
          </p:cNvPr>
          <p:cNvSpPr/>
          <p:nvPr/>
        </p:nvSpPr>
        <p:spPr>
          <a:xfrm>
            <a:off x="7117771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6B39EF2-0F29-80AF-5552-88BA88347B37}"/>
              </a:ext>
            </a:extLst>
          </p:cNvPr>
          <p:cNvSpPr/>
          <p:nvPr/>
        </p:nvSpPr>
        <p:spPr>
          <a:xfrm>
            <a:off x="7636885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0A28E1B-6E4B-E9F8-F15F-003D05E0850F}"/>
              </a:ext>
            </a:extLst>
          </p:cNvPr>
          <p:cNvSpPr/>
          <p:nvPr/>
        </p:nvSpPr>
        <p:spPr>
          <a:xfrm>
            <a:off x="8154598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F00A6DC-27B5-C7B7-2DED-89C1778E16DC}"/>
              </a:ext>
            </a:extLst>
          </p:cNvPr>
          <p:cNvSpPr/>
          <p:nvPr/>
        </p:nvSpPr>
        <p:spPr>
          <a:xfrm>
            <a:off x="8673712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60B73F2-CD4A-E83C-BFEF-F7BCE14D6FB0}"/>
              </a:ext>
            </a:extLst>
          </p:cNvPr>
          <p:cNvSpPr/>
          <p:nvPr/>
        </p:nvSpPr>
        <p:spPr>
          <a:xfrm>
            <a:off x="9192826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E093CFE-DEA1-4CE6-C4A3-9573956FB68F}"/>
              </a:ext>
            </a:extLst>
          </p:cNvPr>
          <p:cNvSpPr/>
          <p:nvPr/>
        </p:nvSpPr>
        <p:spPr>
          <a:xfrm>
            <a:off x="9711940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17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AF7D5BF-102B-B9A7-8F9B-8825E60D6471}"/>
              </a:ext>
            </a:extLst>
          </p:cNvPr>
          <p:cNvSpPr/>
          <p:nvPr/>
        </p:nvSpPr>
        <p:spPr>
          <a:xfrm>
            <a:off x="10229653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68BACA5-7700-0A91-33B9-8547454310EE}"/>
              </a:ext>
            </a:extLst>
          </p:cNvPr>
          <p:cNvSpPr/>
          <p:nvPr/>
        </p:nvSpPr>
        <p:spPr>
          <a:xfrm>
            <a:off x="10748767" y="4171979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A10F1B3-88CE-3692-F59A-F09B3926510A}"/>
                  </a:ext>
                </a:extLst>
              </p:cNvPr>
              <p:cNvSpPr txBox="1"/>
              <p:nvPr/>
            </p:nvSpPr>
            <p:spPr>
              <a:xfrm>
                <a:off x="577740" y="2566956"/>
                <a:ext cx="5423010" cy="3210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一組數列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𝑆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個元素：</a:t>
                </a:r>
                <a:b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b="0" i="0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S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1800" b="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sz="180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r>
                      <a:rPr lang="en-US" altLang="zh-TW" sz="1800" b="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…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sz="180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𝑛</m:t>
                        </m:r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sz="180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TW" sz="1800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元素是陣列 𝐴 與數列 𝑆 前項之和，</a:t>
                </a:r>
                <a:br>
                  <a:rPr lang="en-US" altLang="zh-TW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例如：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+ </m:t>
                    </m:r>
                    <m:sSub>
                      <m:sSub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  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或是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TW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TW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𝑖</m:t>
                        </m:r>
                        <m:r>
                          <a:rPr lang="en-US" altLang="zh-TW" b="0" i="1" spc="1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TW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利用前綴和，將</a:t>
                </a:r>
                <a:r>
                  <a:rPr lang="zh-TW" altLang="en-US" spc="100" dirty="0">
                    <a:solidFill>
                      <a:srgbClr val="EC7016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存取</a:t>
                </a: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複雜度降成 </a:t>
                </a:r>
                <a14:m>
                  <m:oMath xmlns:m="http://schemas.openxmlformats.org/officeDocument/2006/math">
                    <m:r>
                      <a:rPr lang="en-US" altLang="zh-TW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𝑂</m:t>
                    </m:r>
                    <m:r>
                      <a:rPr lang="en-US" altLang="zh-TW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(1)</m:t>
                    </m:r>
                  </m:oMath>
                </a14:m>
                <a:endParaRPr lang="en-US" altLang="zh-TW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前綴和能同時求得</a:t>
                </a:r>
                <a:r>
                  <a:rPr lang="zh-TW" altLang="en-US" spc="100" dirty="0">
                    <a:solidFill>
                      <a:srgbClr val="EC7016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單點之值</a:t>
                </a: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以及</a:t>
                </a:r>
                <a:r>
                  <a:rPr lang="zh-TW" altLang="en-US" spc="100" dirty="0">
                    <a:solidFill>
                      <a:srgbClr val="EC7016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連續值</a:t>
                </a:r>
                <a:endParaRPr lang="en-US" altLang="zh-TW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A10F1B3-88CE-3692-F59A-F09B39265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40" y="2566956"/>
                <a:ext cx="5423010" cy="3210046"/>
              </a:xfrm>
              <a:prstGeom prst="rect">
                <a:avLst/>
              </a:prstGeom>
              <a:blipFill>
                <a:blip r:embed="rId5"/>
                <a:stretch>
                  <a:fillRect l="-787" b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10">
                <a:extLst>
                  <a:ext uri="{FF2B5EF4-FFF2-40B4-BE49-F238E27FC236}">
                    <a16:creationId xmlns:a16="http://schemas.microsoft.com/office/drawing/2014/main" id="{36D57448-150A-8A3D-2CC5-F5E80ACF1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8145" y="3353703"/>
                <a:ext cx="1186716" cy="661103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JetBrainsMono NF" panose="02000009000000000000" pitchFamily="50" charset="0"/>
                          <a:cs typeface="JetBrainsMono NF" panose="02000009000000000000" pitchFamily="50" charset="0"/>
                        </a:rPr>
                        <m:t>𝐴</m:t>
                      </m:r>
                    </m:oMath>
                  </m:oMathPara>
                </a14:m>
                <a:endParaRPr lang="en-US" altLang="zh-TW" sz="2000" dirty="0">
                  <a:latin typeface="JetBrainsMono NF" panose="02000009000000000000" pitchFamily="50" charset="0"/>
                  <a:ea typeface="JetBrainsMono NF" panose="02000009000000000000" pitchFamily="50" charset="0"/>
                  <a:cs typeface="JetBrainsMono NF" panose="02000009000000000000" pitchFamily="50" charset="0"/>
                </a:endParaRPr>
              </a:p>
            </p:txBody>
          </p:sp>
        </mc:Choice>
        <mc:Fallback xmlns="">
          <p:sp>
            <p:nvSpPr>
              <p:cNvPr id="6" name="內容版面配置區 10">
                <a:extLst>
                  <a:ext uri="{FF2B5EF4-FFF2-40B4-BE49-F238E27FC236}">
                    <a16:creationId xmlns:a16="http://schemas.microsoft.com/office/drawing/2014/main" id="{36D57448-150A-8A3D-2CC5-F5E80ACF1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5" y="3353703"/>
                <a:ext cx="1186716" cy="6611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10">
                <a:extLst>
                  <a:ext uri="{FF2B5EF4-FFF2-40B4-BE49-F238E27FC236}">
                    <a16:creationId xmlns:a16="http://schemas.microsoft.com/office/drawing/2014/main" id="{674CCB87-6F0A-FA4F-F4E5-FFDB665841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8144" y="4090103"/>
                <a:ext cx="1186716" cy="625264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JetBrainsMono NF" panose="02000009000000000000" pitchFamily="50" charset="0"/>
                          <a:cs typeface="JetBrainsMono NF" panose="02000009000000000000" pitchFamily="50" charset="0"/>
                        </a:rPr>
                        <m:t>𝑆</m:t>
                      </m:r>
                    </m:oMath>
                  </m:oMathPara>
                </a14:m>
                <a:endParaRPr lang="en-US" altLang="zh-TW" sz="2000" dirty="0">
                  <a:latin typeface="JetBrainsMono NF" panose="02000009000000000000" pitchFamily="50" charset="0"/>
                  <a:ea typeface="JetBrainsMono NF" panose="02000009000000000000" pitchFamily="50" charset="0"/>
                  <a:cs typeface="JetBrainsMono NF" panose="02000009000000000000" pitchFamily="50" charset="0"/>
                </a:endParaRPr>
              </a:p>
            </p:txBody>
          </p:sp>
        </mc:Choice>
        <mc:Fallback xmlns="">
          <p:sp>
            <p:nvSpPr>
              <p:cNvPr id="7" name="內容版面配置區 10">
                <a:extLst>
                  <a:ext uri="{FF2B5EF4-FFF2-40B4-BE49-F238E27FC236}">
                    <a16:creationId xmlns:a16="http://schemas.microsoft.com/office/drawing/2014/main" id="{674CCB87-6F0A-FA4F-F4E5-FFDB66584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4" y="4090103"/>
                <a:ext cx="1186716" cy="625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644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93A37-5395-D413-D23F-ABC701124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156BB77-17E2-5D21-2D30-0652A3B50AF2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516FEB5-1AFF-B412-58FF-0316E9D071DC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F1AC1BDB-E5FE-C105-D06A-A4E050070D84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97488DC-746E-B586-0E1E-44EB2BFE13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97488DC-746E-B586-0E1E-44EB2BFE1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802372E5-AFD8-8662-6C24-EF184F795A1A}"/>
              </a:ext>
            </a:extLst>
          </p:cNvPr>
          <p:cNvGrpSpPr/>
          <p:nvPr/>
        </p:nvGrpSpPr>
        <p:grpSpPr>
          <a:xfrm>
            <a:off x="3602486" y="2907654"/>
            <a:ext cx="2830940" cy="3128848"/>
            <a:chOff x="3602486" y="2907654"/>
            <a:chExt cx="2830940" cy="3128848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C9D3125F-B00A-5559-74E6-095405DB6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4900" y="2907654"/>
              <a:ext cx="666112" cy="351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CBA4EF2F-D3C9-9468-8530-F0C16EA7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2486" y="3359977"/>
              <a:ext cx="2830940" cy="2676525"/>
            </a:xfrm>
            <a:prstGeom prst="rect">
              <a:avLst/>
            </a:prstGeom>
          </p:spPr>
        </p:pic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2A7EBB3-B5B4-CF35-E5FF-CA749D30116C}"/>
              </a:ext>
            </a:extLst>
          </p:cNvPr>
          <p:cNvGrpSpPr/>
          <p:nvPr/>
        </p:nvGrpSpPr>
        <p:grpSpPr>
          <a:xfrm>
            <a:off x="6658807" y="2907654"/>
            <a:ext cx="1537920" cy="2483357"/>
            <a:chOff x="6658807" y="2907654"/>
            <a:chExt cx="1537920" cy="248335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B4E60AB0-A1EE-13A6-0214-E0E0FA819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713" y="2907654"/>
              <a:ext cx="666111" cy="351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B60D6836-7EE1-EE36-D642-613AC2A1B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6658807" y="3357538"/>
              <a:ext cx="1537920" cy="20334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646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A76F9-A92F-DBF1-628A-D98A71630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6A3B5B3-9E63-C64F-FFA8-6053629A3F79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C839D5D-1B75-92A1-17E9-EBD5B7495E55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3B804406-6C39-DC06-7C6D-BD426A9579CF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97DA4FB0-ACC9-3481-E53C-1D1807D6C8C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97DA4FB0-ACC9-3481-E53C-1D1807D6C8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18349F38-BF81-4AA3-C27D-3B8155E0973E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5B353B3B-AA2D-15EB-18A2-FA82E6998D78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16" name="Rectangle 2">
                <a:extLst>
                  <a:ext uri="{FF2B5EF4-FFF2-40B4-BE49-F238E27FC236}">
                    <a16:creationId xmlns:a16="http://schemas.microsoft.com/office/drawing/2014/main" id="{B177F246-0954-DB8E-DED2-0BA655B43C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FE2145ED-0985-5EBE-EF30-A410F1A056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48E355DA-F15C-D675-24FD-8888780533E5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19" name="Rectangle 2">
                <a:extLst>
                  <a:ext uri="{FF2B5EF4-FFF2-40B4-BE49-F238E27FC236}">
                    <a16:creationId xmlns:a16="http://schemas.microsoft.com/office/drawing/2014/main" id="{64E0561D-1257-B2B0-6EE0-D1DF659C03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26" name="圖片 25">
                <a:extLst>
                  <a:ext uri="{FF2B5EF4-FFF2-40B4-BE49-F238E27FC236}">
                    <a16:creationId xmlns:a16="http://schemas.microsoft.com/office/drawing/2014/main" id="{E9006415-9FF7-B696-2E30-18797B5AE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0910F94-79AD-9A8E-6F83-43A240D0D1F1}"/>
                  </a:ext>
                </a:extLst>
              </p:cNvPr>
              <p:cNvSpPr txBox="1"/>
              <p:nvPr/>
            </p:nvSpPr>
            <p:spPr>
              <a:xfrm>
                <a:off x="1093221" y="3637261"/>
                <a:ext cx="7145904" cy="1746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第一行輸入有兩個整數 </a:t>
                </a:r>
                <a14:m>
                  <m:oMath xmlns:m="http://schemas.openxmlformats.org/officeDocument/2006/math">
                    <m:r>
                      <a:rPr lang="zh-TW" altLang="en-US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和 </a:t>
                </a:r>
                <a14:m>
                  <m:oMath xmlns:m="http://schemas.openxmlformats.org/officeDocument/2006/math">
                    <m:r>
                      <a:rPr lang="zh-TW" altLang="en-US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𝑞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為</a:t>
                </a:r>
                <a:r>
                  <a:rPr lang="zh-TW" altLang="en-US" spc="100" dirty="0">
                    <a:solidFill>
                      <a:srgbClr val="EC7016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元素數量</a:t>
                </a: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和</a:t>
                </a:r>
                <a:r>
                  <a:rPr lang="zh-TW" altLang="en-US" spc="100" dirty="0">
                    <a:solidFill>
                      <a:srgbClr val="EC7016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查詢數量</a:t>
                </a:r>
                <a:endParaRPr lang="en-US" altLang="zh-TW" sz="1800" spc="100" dirty="0">
                  <a:solidFill>
                    <a:srgbClr val="EC7016"/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第二行有 </a:t>
                </a:r>
                <a14:m>
                  <m:oMath xmlns:m="http://schemas.openxmlformats.org/officeDocument/2006/math">
                    <m:r>
                      <a:rPr lang="zh-TW" altLang="en-US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個整數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r>
                      <a:rPr lang="en-US" altLang="zh-TW" b="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…,</m:t>
                    </m:r>
                    <m:sSub>
                      <m:sSub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為陣列元素。最後有 </a:t>
                </a:r>
                <a14:m>
                  <m:oMath xmlns:m="http://schemas.openxmlformats.org/officeDocument/2006/math">
                    <m:r>
                      <a:rPr lang="zh-TW" altLang="en-US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𝑞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行查詢</a:t>
                </a:r>
                <a:endParaRPr lang="en-US" altLang="zh-TW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每行查詢中，有兩個整數 𝑎 和 𝑏 求解範圍 </a:t>
                </a:r>
                <a14:m>
                  <m:oMath xmlns:m="http://schemas.openxmlformats.org/officeDocument/2006/math">
                    <m:r>
                      <a:rPr lang="en-US" altLang="zh-TW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</m:t>
                    </m:r>
                    <m:r>
                      <a:rPr lang="zh-TW" altLang="en-US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</m:t>
                    </m:r>
                    <m:r>
                      <a:rPr lang="en-US" altLang="zh-TW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 </m:t>
                    </m:r>
                    <m:r>
                      <a:rPr lang="zh-TW" altLang="en-US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𝑏</m:t>
                    </m:r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]</m:t>
                    </m:r>
                  </m:oMath>
                </a14:m>
                <a:r>
                  <a:rPr lang="en-US" altLang="zh-TW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的總和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0910F94-79AD-9A8E-6F83-43A240D0D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221" y="3637261"/>
                <a:ext cx="7145904" cy="1746184"/>
              </a:xfrm>
              <a:prstGeom prst="rect">
                <a:avLst/>
              </a:prstGeom>
              <a:blipFill>
                <a:blip r:embed="rId6"/>
                <a:stretch>
                  <a:fillRect l="-512" r="-85" b="-4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065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357F5-8F95-E6BF-23D7-E3A23D583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0CC8FA70-8B81-8A1E-1515-FBBB8C77BD2A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593AA31-5386-D0D5-C345-DEB2533DF60C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10451825-5F17-02F5-D637-4959850F316E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94AE71B5-ACB9-3EEB-DE79-153F7E5BAD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94AE71B5-ACB9-3EEB-DE79-153F7E5BA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E15B0DA-30FA-C6EB-B8B1-1B5548B63D02}"/>
                  </a:ext>
                </a:extLst>
              </p:cNvPr>
              <p:cNvSpPr txBox="1"/>
              <p:nvPr/>
            </p:nvSpPr>
            <p:spPr>
              <a:xfrm>
                <a:off x="1093221" y="3637261"/>
                <a:ext cx="7145904" cy="17454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第定義兩個整數 </a:t>
                </a:r>
                <a14:m>
                  <m:oMath xmlns:m="http://schemas.openxmlformats.org/officeDocument/2006/math">
                    <m:r>
                      <a:rPr lang="zh-TW" altLang="en-US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和 </a:t>
                </a:r>
                <a14:m>
                  <m:oMath xmlns:m="http://schemas.openxmlformats.org/officeDocument/2006/math">
                    <m:r>
                      <a:rPr lang="zh-TW" altLang="en-US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𝑞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為</a:t>
                </a:r>
                <a:r>
                  <a:rPr lang="zh-TW" altLang="en-US" spc="100" dirty="0">
                    <a:solidFill>
                      <a:srgbClr val="EC7016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元素數量</a:t>
                </a: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和</a:t>
                </a:r>
                <a:r>
                  <a:rPr lang="zh-TW" altLang="en-US" spc="100" dirty="0">
                    <a:solidFill>
                      <a:srgbClr val="EC7016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查詢數量</a:t>
                </a:r>
                <a:endParaRPr lang="en-US" altLang="zh-TW" sz="1800" spc="100" dirty="0">
                  <a:solidFill>
                    <a:srgbClr val="EC7016"/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配置陣列 </a:t>
                </a:r>
                <a14:m>
                  <m:oMath xmlns:m="http://schemas.openxmlformats.org/officeDocument/2006/math">
                    <m:r>
                      <a:rPr lang="zh-TW" altLang="en-US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𝑠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和 </a:t>
                </a:r>
                <a14:m>
                  <m:oMath xmlns:m="http://schemas.openxmlformats.org/officeDocument/2006/math">
                    <m:r>
                      <a:rPr lang="zh-TW" altLang="en-US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的空間</a:t>
                </a:r>
                <a:endParaRPr lang="en-US" altLang="zh-TW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每設 </a:t>
                </a:r>
                <a14:m>
                  <m:oMath xmlns:m="http://schemas.openxmlformats.org/officeDocument/2006/math">
                    <m:r>
                      <a:rPr lang="zh-TW" altLang="en-US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𝑖</m:t>
                    </m:r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=1</m:t>
                    </m:r>
                  </m:oMath>
                </a14:m>
                <a:r>
                  <a:rPr lang="en-US" altLang="zh-TW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遍歷到 </a:t>
                </a:r>
                <a14:m>
                  <m:oMath xmlns:m="http://schemas.openxmlformats.org/officeDocument/2006/math">
                    <m:r>
                      <a:rPr lang="zh-TW" altLang="en-US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次，輸入到 </a:t>
                </a:r>
                <a14:m>
                  <m:oMath xmlns:m="http://schemas.openxmlformats.org/officeDocument/2006/math">
                    <m:r>
                      <a:rPr lang="zh-TW" altLang="en-US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𝑠</m:t>
                    </m:r>
                    <m:r>
                      <a:rPr lang="en-US" altLang="zh-TW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</m:t>
                    </m:r>
                    <m:r>
                      <a:rPr lang="zh-TW" altLang="en-US" i="1" spc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𝑖</m:t>
                    </m:r>
                    <m:r>
                      <a:rPr lang="en-US" altLang="zh-TW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]</m:t>
                    </m:r>
                  </m:oMath>
                </a14:m>
                <a:r>
                  <a:rPr lang="en-US" altLang="zh-TW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同時運算序列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zh-TW" altLang="en-US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之值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E15B0DA-30FA-C6EB-B8B1-1B5548B63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221" y="3637261"/>
                <a:ext cx="7145904" cy="1745478"/>
              </a:xfrm>
              <a:prstGeom prst="rect">
                <a:avLst/>
              </a:prstGeom>
              <a:blipFill>
                <a:blip r:embed="rId4"/>
                <a:stretch>
                  <a:fillRect l="-512" b="-4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1FFA5BA6-8398-F55E-6F32-50466A62063B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8CF254A-CBEF-51B1-B45A-D9EAC8CA7AC1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5B3E36D4-53F7-49CC-1804-AABD95E12B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D41F0266-9188-E6FD-0FF8-E5BF9EF1D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14E5A97-FD6B-78FA-0836-42A81FBE7DFD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CBE815AA-5973-F884-D370-218F82F673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C74803B5-B6B5-0536-87F9-BE62D5362A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738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44C49-07F5-69BA-334F-B00D6FB9F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1FB363B-23F1-39FC-64A0-E395CCC9910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348ED41-8F8F-C8F7-2168-732590997251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E7B2CE5C-F4C6-6F67-0299-1E6C049ACDE3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254E8C2-2336-2B74-5995-8560B2675F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254E8C2-2336-2B74-5995-8560B2675F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8042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A004D-0B5C-243E-5431-11A032038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28E73719-4F38-2A6F-D67A-0E43911B026F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474265A-6A52-B3BF-2C95-2352DACCF69A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C1C51044-4D72-6D03-F4D3-AA27D3C20AAE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F0997C90-BB71-1906-BC80-4D6AA359F75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F0997C90-BB71-1906-BC80-4D6AA359F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FDC81B7-B492-CE5F-63C7-862C4A6E8CFE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FCE9800-6721-7ADE-E6BA-DFE5A6E283A6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F073D5F7-F274-CB58-E0E6-7AE7AD05B4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CA29739C-07C1-C99B-BB04-C45A6F07CC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2CCD6DA-D8FD-3229-CC8E-8521DCCEE157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41B0FF26-E536-CAF3-2050-A183400D3A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22941CC6-C829-5063-F973-2C1DBB433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90867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C775F-294D-6505-C26C-45BFB172B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3822264F-6FB5-B27D-33F1-E132A0B79D5F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6F32F0A-D240-9B5C-69D3-4455B27B3330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B584514A-6670-2EA1-CD1C-C6C605C3C20E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6A82F13F-A4C6-1FC1-E675-719B8EB507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6A82F13F-A4C6-1FC1-E675-719B8EB50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31AB9179-12DB-4136-9408-6C390A266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9294FDD4-B818-1FF8-D476-336156F93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6407E5F3-8F44-8CD1-FEED-253449D07B6D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0EBD207B-DB58-92FE-CA3E-C8A2468AC541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C7B37659-45AA-5B1B-F3AE-441168C992E6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56C40B-99DA-8351-15DC-A8B0EC6C9025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37" name="標題 1">
            <a:extLst>
              <a:ext uri="{FF2B5EF4-FFF2-40B4-BE49-F238E27FC236}">
                <a16:creationId xmlns:a16="http://schemas.microsoft.com/office/drawing/2014/main" id="{3AA31B55-07A3-7861-7360-5FE1AD5DFC23}"/>
              </a:ext>
            </a:extLst>
          </p:cNvPr>
          <p:cNvSpPr txBox="1">
            <a:spLocks/>
          </p:cNvSpPr>
          <p:nvPr/>
        </p:nvSpPr>
        <p:spPr>
          <a:xfrm>
            <a:off x="1627921" y="4945919"/>
            <a:ext cx="4833398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初始化陣列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78A6DE83-94F7-CBCC-FAFA-CE09E8C6F9BF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570D90ED-F421-F464-908E-9167A92227E9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43" name="Rectangle 2">
                <a:extLst>
                  <a:ext uri="{FF2B5EF4-FFF2-40B4-BE49-F238E27FC236}">
                    <a16:creationId xmlns:a16="http://schemas.microsoft.com/office/drawing/2014/main" id="{EEAC8315-18C3-7926-6EDA-E2E5AD842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4" name="圖片 43">
                <a:extLst>
                  <a:ext uri="{FF2B5EF4-FFF2-40B4-BE49-F238E27FC236}">
                    <a16:creationId xmlns:a16="http://schemas.microsoft.com/office/drawing/2014/main" id="{EB032D77-4821-8391-DE74-0997E7FAF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44506F0E-B38F-8389-E61C-83F6163BB312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1" name="Rectangle 2">
                <a:extLst>
                  <a:ext uri="{FF2B5EF4-FFF2-40B4-BE49-F238E27FC236}">
                    <a16:creationId xmlns:a16="http://schemas.microsoft.com/office/drawing/2014/main" id="{CD7EF32B-41F1-C38B-C182-F929BC3C65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2" name="圖片 41">
                <a:extLst>
                  <a:ext uri="{FF2B5EF4-FFF2-40B4-BE49-F238E27FC236}">
                    <a16:creationId xmlns:a16="http://schemas.microsoft.com/office/drawing/2014/main" id="{059B3293-E462-58CF-2466-4FE05B79A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86151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89122-9276-6C60-CED0-5D32C325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B9514A9-0DBB-BE89-BFD4-301780952F1D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E5C6AD6-27BD-0C41-37F5-6CA8081E3F33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B54A7A50-737E-812C-136A-87D1D73AF2ED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27544DDF-8D78-7E8A-B5AF-32067C801DF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27544DDF-8D78-7E8A-B5AF-32067C801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0B0DC075-798B-0E5F-D60B-D83D9203F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895D1598-E438-3C02-7798-2052AF6B9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209756CE-9027-D4C8-0182-079016408FA1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8575B520-8D58-7BE1-88AD-317689266F4F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358DE301-9F50-EF45-5563-29F619EDED41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6767BE-021E-9A54-62CE-795DE62EDD95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37" name="標題 1">
            <a:extLst>
              <a:ext uri="{FF2B5EF4-FFF2-40B4-BE49-F238E27FC236}">
                <a16:creationId xmlns:a16="http://schemas.microsoft.com/office/drawing/2014/main" id="{8C44EE2A-C5DA-E26C-2D8F-36EBD0C90942}"/>
              </a:ext>
            </a:extLst>
          </p:cNvPr>
          <p:cNvSpPr txBox="1">
            <a:spLocks/>
          </p:cNvSpPr>
          <p:nvPr/>
        </p:nvSpPr>
        <p:spPr>
          <a:xfrm>
            <a:off x="1627921" y="4945919"/>
            <a:ext cx="4833398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設定初始條件，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prefix[0] = 1</a:t>
            </a:r>
            <a:endParaRPr lang="zh-TW" altLang="en-US" sz="18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132C60-EC09-E460-8651-737B32BB0506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94E31B-E1B6-86AC-ED7E-157041B255EA}"/>
              </a:ext>
            </a:extLst>
          </p:cNvPr>
          <p:cNvSpPr/>
          <p:nvPr/>
        </p:nvSpPr>
        <p:spPr>
          <a:xfrm>
            <a:off x="1710701" y="4352654"/>
            <a:ext cx="515214" cy="46411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41AB0C2-6955-8010-2144-B32F368AD26F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C926554F-AE0F-A93E-0DEF-FC24E46F3CB7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id="{74F46C72-86E8-ADE1-7DF5-31FFA381D9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05567938-DDCC-E4B8-732A-34C7D3D38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E91ACF7E-9637-E6C2-D441-7C6389ED7703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F5ABDB8F-7FFA-031F-AA90-4E9E64CE8F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22" name="圖片 21">
                <a:extLst>
                  <a:ext uri="{FF2B5EF4-FFF2-40B4-BE49-F238E27FC236}">
                    <a16:creationId xmlns:a16="http://schemas.microsoft.com/office/drawing/2014/main" id="{362E92D4-6A7B-355A-3DDC-7937881D7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09790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FD851-6A0C-48ED-EFD8-4995AC9E6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6361C178-4F99-0D82-452F-BA4674785D12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5DFDC663-CFA0-D04D-CAC4-BAA1A2FF9709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38E75F37-8EFD-E29F-AC02-9347DE2B5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DF86AD7E-5CA7-F02E-195F-81F6698B7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11B0B3C2-1CFC-A5A9-0E03-1842E6A7E1CE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25" name="Rectangle 2">
                <a:extLst>
                  <a:ext uri="{FF2B5EF4-FFF2-40B4-BE49-F238E27FC236}">
                    <a16:creationId xmlns:a16="http://schemas.microsoft.com/office/drawing/2014/main" id="{CF32CF99-18F0-3CB0-6DF4-600E619056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29" name="圖片 28">
                <a:extLst>
                  <a:ext uri="{FF2B5EF4-FFF2-40B4-BE49-F238E27FC236}">
                    <a16:creationId xmlns:a16="http://schemas.microsoft.com/office/drawing/2014/main" id="{562A72B0-451C-5B5E-4F71-60722DC27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5" name="標題 1">
            <a:extLst>
              <a:ext uri="{FF2B5EF4-FFF2-40B4-BE49-F238E27FC236}">
                <a16:creationId xmlns:a16="http://schemas.microsoft.com/office/drawing/2014/main" id="{38784AAA-61F8-857B-9465-D1227D185E21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D843C59-162E-95A4-C52F-B169E847DC28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DB207CBF-C7ED-1F95-D5C6-485372DD1849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4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C1292E6-2B81-F7E5-0619-35B71BF091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C1292E6-2B81-F7E5-0619-35B71BF09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E284420A-FA2A-D75A-B7C6-506B98433B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4B7CF4FD-2129-0543-8D69-C5CF8FC023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E68713E3-C57D-6F75-B554-A58EE6FE38D8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9BC1A02D-FBA8-C24A-2189-7B96CC4BCB36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2C4DA606-0614-439A-245A-C0AF61E3B0E2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48BE39-E81A-F5B3-30DF-C728577096C0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E2896A-2534-9812-3D6E-51F8E80AB375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EA5CAC-C2E9-446C-753E-A8C3B81B0C39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4040902-D484-361C-024D-4297DC626825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4F26A29E-BFA2-A544-7105-931CBC19B573}"/>
              </a:ext>
            </a:extLst>
          </p:cNvPr>
          <p:cNvSpPr txBox="1">
            <a:spLocks/>
          </p:cNvSpPr>
          <p:nvPr/>
        </p:nvSpPr>
        <p:spPr>
          <a:xfrm>
            <a:off x="1627921" y="4945919"/>
            <a:ext cx="4833398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輸入陣列從 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1 </a:t>
            </a: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開始，開始輸入陣列</a:t>
            </a:r>
            <a:b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</a:br>
            <a:endParaRPr lang="en-US" altLang="zh-TW" sz="18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48419E-3D55-C2B2-E3A7-1E7440DF1447}"/>
              </a:ext>
            </a:extLst>
          </p:cNvPr>
          <p:cNvSpPr/>
          <p:nvPr/>
        </p:nvSpPr>
        <p:spPr>
          <a:xfrm>
            <a:off x="2231550" y="3654963"/>
            <a:ext cx="515214" cy="46411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996353-B545-68D2-E0E2-7E0C4276CE8E}"/>
              </a:ext>
            </a:extLst>
          </p:cNvPr>
          <p:cNvSpPr/>
          <p:nvPr/>
        </p:nvSpPr>
        <p:spPr>
          <a:xfrm>
            <a:off x="8752597" y="4713860"/>
            <a:ext cx="1811481" cy="301485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70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DD248-4958-7C2A-72DB-F01187C9E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16F74011-3762-62CE-FA2E-FABB5685A3AA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EE0AEED4-9660-D7EF-BBA2-3DFB2C5DD9D9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33" name="Rectangle 2">
                <a:extLst>
                  <a:ext uri="{FF2B5EF4-FFF2-40B4-BE49-F238E27FC236}">
                    <a16:creationId xmlns:a16="http://schemas.microsoft.com/office/drawing/2014/main" id="{E199F847-AC96-4088-0DC0-1B444C2D7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34" name="圖片 33">
                <a:extLst>
                  <a:ext uri="{FF2B5EF4-FFF2-40B4-BE49-F238E27FC236}">
                    <a16:creationId xmlns:a16="http://schemas.microsoft.com/office/drawing/2014/main" id="{C2A4C941-C12F-11BF-7E09-5DB56B83A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4F8A1E42-886A-F7AC-7D31-FF1FC2C13E17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D411CF0E-7134-18CE-A5D5-E938A89B8D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32" name="圖片 31">
                <a:extLst>
                  <a:ext uri="{FF2B5EF4-FFF2-40B4-BE49-F238E27FC236}">
                    <a16:creationId xmlns:a16="http://schemas.microsoft.com/office/drawing/2014/main" id="{80BD9CBB-37EC-DB38-C21D-44C224F2FB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5" name="標題 1">
            <a:extLst>
              <a:ext uri="{FF2B5EF4-FFF2-40B4-BE49-F238E27FC236}">
                <a16:creationId xmlns:a16="http://schemas.microsoft.com/office/drawing/2014/main" id="{6BB5B949-6320-C0E5-B37E-27657237D4DD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509C63A-A6C8-A0DC-5B94-52ADE11164CC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F3D246E0-235D-06A4-BA04-C854A6AF0E5E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4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1941EC2C-B52C-4267-54BC-F6292657A1B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1941EC2C-B52C-4267-54BC-F6292657A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C71E5B48-D440-D65C-A354-D7552D8130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286B329E-7131-4DBC-1760-F34E211AEC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50C6F8BD-4230-190A-65C5-9BC203F05D00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69CC572F-A6BB-3C7A-D1F4-49DE4DAB8DEF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D870F64-4EF4-E37E-7EE4-114AECF6D877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179299-1B41-5742-6DC9-D14072C8114F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9B3711-29A5-51B1-FFC2-A1D8B85005F0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CE29F9F-3D1D-D1A0-66ED-347492ED0B4B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5B6D142-9A2F-634D-2C81-2534DAFF9673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775FAD0B-354B-8156-5330-9968968B74BA}"/>
              </a:ext>
            </a:extLst>
          </p:cNvPr>
          <p:cNvSpPr txBox="1">
            <a:spLocks/>
          </p:cNvSpPr>
          <p:nvPr/>
        </p:nvSpPr>
        <p:spPr>
          <a:xfrm>
            <a:off x="1627921" y="4945919"/>
            <a:ext cx="4833398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輸入陣列從 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1 </a:t>
            </a: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開始，開始輸入陣列</a:t>
            </a:r>
            <a:b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</a:b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同時計算前綴和：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prefix[</a:t>
            </a:r>
            <a:r>
              <a:rPr lang="en-US" altLang="zh-TW" sz="18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i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] = prefix[i-1] + </a:t>
            </a:r>
            <a:r>
              <a:rPr lang="en-US" altLang="zh-TW" sz="18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arr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[</a:t>
            </a:r>
            <a:r>
              <a:rPr lang="en-US" altLang="zh-TW" sz="18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i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]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3C97CD-6681-4B20-85E8-4C4F21834038}"/>
              </a:ext>
            </a:extLst>
          </p:cNvPr>
          <p:cNvGrpSpPr/>
          <p:nvPr/>
        </p:nvGrpSpPr>
        <p:grpSpPr>
          <a:xfrm>
            <a:off x="1710701" y="3654963"/>
            <a:ext cx="1038109" cy="1161809"/>
            <a:chOff x="1710701" y="3654963"/>
            <a:chExt cx="1038109" cy="116180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C056BEB-EB52-540A-93E4-CDF707A66867}"/>
                </a:ext>
              </a:extLst>
            </p:cNvPr>
            <p:cNvSpPr/>
            <p:nvPr/>
          </p:nvSpPr>
          <p:spPr>
            <a:xfrm>
              <a:off x="2231550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21B1C5D2-C40B-B678-3824-6BF2616B9D70}"/>
                </a:ext>
              </a:extLst>
            </p:cNvPr>
            <p:cNvGrpSpPr/>
            <p:nvPr/>
          </p:nvGrpSpPr>
          <p:grpSpPr>
            <a:xfrm>
              <a:off x="1710701" y="4352654"/>
              <a:ext cx="1038109" cy="464118"/>
              <a:chOff x="1710701" y="4352654"/>
              <a:chExt cx="1038109" cy="464118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A256C66-8A78-E64C-3EED-E3AE8EB2419E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9536E11-205F-1033-343E-337A67ACB069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27E9AF01-9E2D-3246-6B42-292AEA7667FA}"/>
              </a:ext>
            </a:extLst>
          </p:cNvPr>
          <p:cNvSpPr/>
          <p:nvPr/>
        </p:nvSpPr>
        <p:spPr>
          <a:xfrm>
            <a:off x="8752597" y="4713860"/>
            <a:ext cx="1811481" cy="301485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7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5388D-7142-0044-B417-DAF71768A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76060C1-BD4A-B03B-79DE-0E901056A3F3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F2B49BE-BCAC-11A5-BA40-31850145C2E8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9A26B48B-A68F-7C1C-83C3-3853A76B131A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C5318B6A-6A66-1A43-6D0F-BCE82FEDC93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C5318B6A-6A66-1A43-6D0F-BCE82FEDC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A7AD7F94-9AAC-2853-7B13-87127101C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7854F69A-F60C-C768-873B-62FCA91AB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CFCB8B84-59C6-5C05-2F38-7CDB1D90E0DA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82EE5425-F94E-6C93-AA51-A178258D0B5A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61B6F53-0243-3D55-DC6F-B8A0CF5949F6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59335C-836B-E54F-26FD-FBCBD6AC3687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0F69DD-C68A-2AEA-0A83-08165CDBC9AB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C61190-4940-B482-5244-37A7B26BDBA4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94FAB99-86F4-FDFE-EF53-05436B84DB37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6F6CA57-D648-EBA8-ABD1-44F1B01DB240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B2DDC02-1486-454C-02B2-0B83B2DF63E5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6982D7D7-6179-A5E9-FE2E-918E044CA5E6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輸入陣列同時計算前綴和：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prefix[2] = prefix[1] + </a:t>
            </a:r>
            <a:r>
              <a:rPr lang="en-US" altLang="zh-TW" sz="18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arr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[2]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D9147F-27F0-21BD-4BDC-E5C4CCF9FA90}"/>
              </a:ext>
            </a:extLst>
          </p:cNvPr>
          <p:cNvSpPr/>
          <p:nvPr/>
        </p:nvSpPr>
        <p:spPr>
          <a:xfrm>
            <a:off x="2747528" y="3654963"/>
            <a:ext cx="515214" cy="46411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F300A8C-6CE9-DFED-2846-8ED5C3EFFFC9}"/>
              </a:ext>
            </a:extLst>
          </p:cNvPr>
          <p:cNvGrpSpPr/>
          <p:nvPr/>
        </p:nvGrpSpPr>
        <p:grpSpPr>
          <a:xfrm>
            <a:off x="2228473" y="4352654"/>
            <a:ext cx="1038109" cy="464118"/>
            <a:chOff x="1710701" y="4352654"/>
            <a:chExt cx="1038109" cy="46411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507083E-B90E-CF1C-9AAB-629D58A420B3}"/>
                </a:ext>
              </a:extLst>
            </p:cNvPr>
            <p:cNvSpPr/>
            <p:nvPr/>
          </p:nvSpPr>
          <p:spPr>
            <a:xfrm>
              <a:off x="1710701" y="4352654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8743738-BB8F-1DAB-341E-27833887B57F}"/>
                </a:ext>
              </a:extLst>
            </p:cNvPr>
            <p:cNvSpPr/>
            <p:nvPr/>
          </p:nvSpPr>
          <p:spPr>
            <a:xfrm>
              <a:off x="2233596" y="4352654"/>
              <a:ext cx="515214" cy="464118"/>
            </a:xfrm>
            <a:prstGeom prst="rect">
              <a:avLst/>
            </a:prstGeom>
            <a:noFill/>
            <a:ln w="57150">
              <a:solidFill>
                <a:srgbClr val="E64823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F97F7845-242F-C3D3-BD41-C96D09327450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1B4A93A1-61F4-BF6B-732D-5666D0DC0B78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5C65BCA5-EAD5-D4C7-4714-85683E6CD7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1B9F65F9-6727-C6A2-CAAA-E565C6532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1F08EBE3-C3E6-9953-77AF-73C80A2F2A04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33" name="Rectangle 2">
                <a:extLst>
                  <a:ext uri="{FF2B5EF4-FFF2-40B4-BE49-F238E27FC236}">
                    <a16:creationId xmlns:a16="http://schemas.microsoft.com/office/drawing/2014/main" id="{7A7CB103-7FEB-C425-3A7A-78747B778A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34" name="圖片 33">
                <a:extLst>
                  <a:ext uri="{FF2B5EF4-FFF2-40B4-BE49-F238E27FC236}">
                    <a16:creationId xmlns:a16="http://schemas.microsoft.com/office/drawing/2014/main" id="{412C5EC2-CB2C-E64B-E7D8-A5251F564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631A72A-FFB4-EB92-DAE4-A9497ABF7065}"/>
              </a:ext>
            </a:extLst>
          </p:cNvPr>
          <p:cNvSpPr/>
          <p:nvPr/>
        </p:nvSpPr>
        <p:spPr>
          <a:xfrm>
            <a:off x="8752597" y="4713860"/>
            <a:ext cx="1811481" cy="301485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78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C5470-900D-83E5-E09F-699BAD92B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FEC854A-FC2D-BEC8-1718-E4200F152771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50BB5ED-FDA0-E05A-022B-CFB0F75699B7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41AE5162-7B3C-E408-3F91-696082E7FFD1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FDFC627F-5711-975F-8B02-712493E042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FDFC627F-5711-975F-8B02-712493E04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5C68404F-0B30-C7DA-2862-01FB85A46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A74EC1EC-87D5-C2BB-7AC2-6E9BECAD9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F3777442-EF9D-482E-72A8-128905DF7E20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3E7EA7B4-98A0-8C54-AE71-FFC90570E21B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BE168E07-3DC3-531F-5BD7-1920F38BAA0A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E08E30-5CB9-EF9F-C7E3-DCB8E7802FA9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DE90D9-D047-A6EB-92A2-EF1180F253DC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804799-F8E0-8001-5603-EED4A6B07297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3F090B-4590-0AB3-E8B8-C0DEFD237184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7348DFA-D486-385B-16F4-D06C604E1306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9EFF15F-C66D-0D6E-5DC3-F5699CC89017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27680B-4C5B-9142-372C-FB48B241B39F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1D8A9C-4441-324F-DFB6-E7B7F80EC114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32D60BA8-D46B-8258-8F16-B370FEDBED7D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輸入陣列同時計算前綴和：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prefix[3] = prefix[2] + </a:t>
            </a:r>
            <a:r>
              <a:rPr lang="en-US" altLang="zh-TW" sz="18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arr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[3]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20475B76-F429-AFD1-5AA8-BC256430EAF5}"/>
              </a:ext>
            </a:extLst>
          </p:cNvPr>
          <p:cNvGrpSpPr/>
          <p:nvPr/>
        </p:nvGrpSpPr>
        <p:grpSpPr>
          <a:xfrm>
            <a:off x="2757039" y="3654963"/>
            <a:ext cx="1038109" cy="1161809"/>
            <a:chOff x="2757039" y="3654963"/>
            <a:chExt cx="1038109" cy="116180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E3806F9-930C-C0D0-D895-6C57C8EC84D1}"/>
                </a:ext>
              </a:extLst>
            </p:cNvPr>
            <p:cNvSpPr/>
            <p:nvPr/>
          </p:nvSpPr>
          <p:spPr>
            <a:xfrm>
              <a:off x="3276094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A714F4CD-0BE8-3411-7AE6-BD7A73283338}"/>
                </a:ext>
              </a:extLst>
            </p:cNvPr>
            <p:cNvGrpSpPr/>
            <p:nvPr/>
          </p:nvGrpSpPr>
          <p:grpSpPr>
            <a:xfrm>
              <a:off x="2757039" y="4352654"/>
              <a:ext cx="1038109" cy="464118"/>
              <a:chOff x="1710701" y="4352654"/>
              <a:chExt cx="1038109" cy="464118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74EF0AD-3A9E-D7C8-48C3-B0490D4BAD89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3CC1EC1-6DAB-D386-F660-39725BDC7E35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81CAB716-6C59-ADB7-F400-622604FC572B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422E3E9B-7F52-B9DF-3B6A-3581BEC31C25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38" name="Rectangle 2">
                <a:extLst>
                  <a:ext uri="{FF2B5EF4-FFF2-40B4-BE49-F238E27FC236}">
                    <a16:creationId xmlns:a16="http://schemas.microsoft.com/office/drawing/2014/main" id="{002006E4-A266-2294-8E6E-2D3D2CB460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39" name="圖片 38">
                <a:extLst>
                  <a:ext uri="{FF2B5EF4-FFF2-40B4-BE49-F238E27FC236}">
                    <a16:creationId xmlns:a16="http://schemas.microsoft.com/office/drawing/2014/main" id="{7C22CE9A-4F30-E009-DEAB-686EE44C6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4B49FE20-BF0A-FB67-0E6F-4084C46AA95C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id="{6A2152E0-5C59-4BC8-EC53-D0DADB1988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04DB97BE-7B82-D7A4-E1A6-8CF94C07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EC2A99CF-4772-4AED-F99A-66785CA356AD}"/>
              </a:ext>
            </a:extLst>
          </p:cNvPr>
          <p:cNvSpPr/>
          <p:nvPr/>
        </p:nvSpPr>
        <p:spPr>
          <a:xfrm>
            <a:off x="8752597" y="4713860"/>
            <a:ext cx="1811481" cy="301485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24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E451D-F8B4-1B43-F441-FF6FD25D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F108250A-EF9F-020B-FEF6-F6B11DC097FD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E9C29FA-D9FA-72FC-D5B1-F5E5CFE2268A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952B1197-F4D5-3353-163B-F608017D6948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5A313820-6C2F-F543-48AB-EEF11FB8630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5A313820-6C2F-F543-48AB-EEF11FB86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7506C598-DF4A-CD42-E224-30D16BC4E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58BBD63C-B20E-C924-47C1-A4D5F4A2D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7067DD07-9985-982B-CF57-95FDA0F7B028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FDEB6F09-181E-158E-84B8-1EE6B87B20B5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BAA0C14D-50EC-2C17-51EE-4939BD5B6581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84877E-D6C0-9D0F-A103-632D157BC10B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F1CEAD-57B2-9E34-3333-F1C941DE7D1E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25E59F-F560-A476-52A3-ACBA080A11AF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055837-DE33-4421-A034-F8F18046B770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B519AD-3CAB-D572-0130-DD4595A4E717}"/>
              </a:ext>
            </a:extLst>
          </p:cNvPr>
          <p:cNvSpPr/>
          <p:nvPr/>
        </p:nvSpPr>
        <p:spPr>
          <a:xfrm>
            <a:off x="3809351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47AF4A-43CF-0018-408F-8A77B915C859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0A296CD-2162-14D0-FF1E-F74196B4AA26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EE6A534-1052-2D3C-4AD7-450A23F256A0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4071107-48AF-2F75-A0EB-E1C3CE392FCD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289B771-3F92-DE22-484F-DF3CFC79F2B7}"/>
              </a:ext>
            </a:extLst>
          </p:cNvPr>
          <p:cNvSpPr/>
          <p:nvPr/>
        </p:nvSpPr>
        <p:spPr>
          <a:xfrm>
            <a:off x="3805887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2649BA7-3A3E-6044-5B21-729069089799}"/>
              </a:ext>
            </a:extLst>
          </p:cNvPr>
          <p:cNvGrpSpPr/>
          <p:nvPr/>
        </p:nvGrpSpPr>
        <p:grpSpPr>
          <a:xfrm>
            <a:off x="3274752" y="3654963"/>
            <a:ext cx="1038109" cy="1161809"/>
            <a:chOff x="2757039" y="3654963"/>
            <a:chExt cx="1038109" cy="1161809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CD56804-FFEC-0BC2-EA54-DA5A382BF9A7}"/>
                </a:ext>
              </a:extLst>
            </p:cNvPr>
            <p:cNvSpPr/>
            <p:nvPr/>
          </p:nvSpPr>
          <p:spPr>
            <a:xfrm>
              <a:off x="3276094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34096268-E809-20DE-5084-1D4AD45D4459}"/>
                </a:ext>
              </a:extLst>
            </p:cNvPr>
            <p:cNvGrpSpPr/>
            <p:nvPr/>
          </p:nvGrpSpPr>
          <p:grpSpPr>
            <a:xfrm>
              <a:off x="2757039" y="4352654"/>
              <a:ext cx="1038109" cy="464118"/>
              <a:chOff x="1710701" y="4352654"/>
              <a:chExt cx="1038109" cy="46411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EEA6F56-46F1-D9FE-B1DB-1BD24B322CCC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FB7C1C7-F29C-3125-65A5-A1DCD3269463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標題 1">
            <a:extLst>
              <a:ext uri="{FF2B5EF4-FFF2-40B4-BE49-F238E27FC236}">
                <a16:creationId xmlns:a16="http://schemas.microsoft.com/office/drawing/2014/main" id="{0359BB64-0FDF-0742-5F1E-D2622DD5CC25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輸入陣列同時計算前綴和：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prefix[4] = prefix[3] + </a:t>
            </a:r>
            <a:r>
              <a:rPr lang="en-US" altLang="zh-TW" sz="18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arr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[4]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B0586CE7-F4CC-E8A5-A24C-4A739CFDC83F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E1A144EE-62A2-3B65-556B-252A10B25D66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44" name="Rectangle 2">
                <a:extLst>
                  <a:ext uri="{FF2B5EF4-FFF2-40B4-BE49-F238E27FC236}">
                    <a16:creationId xmlns:a16="http://schemas.microsoft.com/office/drawing/2014/main" id="{36EEE13D-4D18-BAA7-D8DA-D899D598B0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5" name="圖片 44">
                <a:extLst>
                  <a:ext uri="{FF2B5EF4-FFF2-40B4-BE49-F238E27FC236}">
                    <a16:creationId xmlns:a16="http://schemas.microsoft.com/office/drawing/2014/main" id="{66237A3B-45E0-6842-8ECF-175A72420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1AC2D5EA-571E-D1F5-DD53-29FC15651774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2" name="Rectangle 2">
                <a:extLst>
                  <a:ext uri="{FF2B5EF4-FFF2-40B4-BE49-F238E27FC236}">
                    <a16:creationId xmlns:a16="http://schemas.microsoft.com/office/drawing/2014/main" id="{CC9A52F1-9933-040A-A968-658EFC6548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C8936BAE-7B45-BA9C-B242-3BB26B6CA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43349BEA-D095-6988-310F-A1D14EFDB2B0}"/>
              </a:ext>
            </a:extLst>
          </p:cNvPr>
          <p:cNvSpPr/>
          <p:nvPr/>
        </p:nvSpPr>
        <p:spPr>
          <a:xfrm>
            <a:off x="8752597" y="4713860"/>
            <a:ext cx="1811481" cy="301485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51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BFB9E-610B-2305-53E8-4FE8D83BB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03B10BFF-ECDB-7D57-5D9C-7E1D2B81D0FF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67085DF-F51C-D1D4-9682-ACA4CEE4F0D4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5B70200E-AEC3-0710-5DA8-D905039679BB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51ADE094-AD9B-5D52-37B3-2186609F763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51ADE094-AD9B-5D52-37B3-2186609F7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72F4B10C-85C4-5960-D66B-75F6F9ECC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D9810661-B163-BD87-FC60-E038CEEF7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59CCD9BE-D9B9-1C3A-7B5C-AB14B8B9D93F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EB9B96A7-78CB-B2DC-03F4-884524464A99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DCD0B3E-CA61-EE28-A084-E5E2710FE027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F4D455-69EF-8156-F8DC-E4119C339EC2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BA0423-9981-B7A6-F991-5FAA40633F01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4AD604-D68B-C45D-3084-9499C5949146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3A41E4-DFC1-E8BA-9040-4720414B9C17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CE041C9-EBF2-97FF-B4D0-B319F4775F6F}"/>
              </a:ext>
            </a:extLst>
          </p:cNvPr>
          <p:cNvSpPr/>
          <p:nvPr/>
        </p:nvSpPr>
        <p:spPr>
          <a:xfrm>
            <a:off x="3809351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2A7A6D-4E2D-A223-CFF0-52F9D35FAF67}"/>
              </a:ext>
            </a:extLst>
          </p:cNvPr>
          <p:cNvSpPr/>
          <p:nvPr/>
        </p:nvSpPr>
        <p:spPr>
          <a:xfrm>
            <a:off x="4328465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A04303-1E7A-0FBA-307B-5AF5BDD1E6C6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FAAD54-F3B4-16AD-0F2C-3089FD18D526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B431A55-6882-9BA3-708C-389988D54FFF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503FFA3-87D5-21F1-F100-9FB9B7EEB1CF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85D835D-A3C9-941D-7A7E-31E695C475B6}"/>
              </a:ext>
            </a:extLst>
          </p:cNvPr>
          <p:cNvSpPr/>
          <p:nvPr/>
        </p:nvSpPr>
        <p:spPr>
          <a:xfrm>
            <a:off x="3805887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C7D59C6-6E89-BE78-F544-5D13F377CCD8}"/>
              </a:ext>
            </a:extLst>
          </p:cNvPr>
          <p:cNvSpPr/>
          <p:nvPr/>
        </p:nvSpPr>
        <p:spPr>
          <a:xfrm>
            <a:off x="4325001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15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D1C28EE-0ABC-BBE7-90C9-2D3ABD63D029}"/>
              </a:ext>
            </a:extLst>
          </p:cNvPr>
          <p:cNvGrpSpPr/>
          <p:nvPr/>
        </p:nvGrpSpPr>
        <p:grpSpPr>
          <a:xfrm>
            <a:off x="3799840" y="3654963"/>
            <a:ext cx="1038109" cy="1161809"/>
            <a:chOff x="2757039" y="3654963"/>
            <a:chExt cx="1038109" cy="116180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77D6BAF-CE11-03DC-4DDA-4B3F162674C8}"/>
                </a:ext>
              </a:extLst>
            </p:cNvPr>
            <p:cNvSpPr/>
            <p:nvPr/>
          </p:nvSpPr>
          <p:spPr>
            <a:xfrm>
              <a:off x="3276094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8C9D2888-3243-AC02-2C71-0D739DDA9E8C}"/>
                </a:ext>
              </a:extLst>
            </p:cNvPr>
            <p:cNvGrpSpPr/>
            <p:nvPr/>
          </p:nvGrpSpPr>
          <p:grpSpPr>
            <a:xfrm>
              <a:off x="2757039" y="4352654"/>
              <a:ext cx="1038109" cy="464118"/>
              <a:chOff x="1710701" y="4352654"/>
              <a:chExt cx="1038109" cy="464118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68F48943-8690-8238-3DAD-FC0ABEFFAD47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83BF652-132C-3D7D-97A5-1F3FB8A8CB74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標題 1">
            <a:extLst>
              <a:ext uri="{FF2B5EF4-FFF2-40B4-BE49-F238E27FC236}">
                <a16:creationId xmlns:a16="http://schemas.microsoft.com/office/drawing/2014/main" id="{110C1102-40B6-3AEF-7663-78D5D8EC7F31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輸入陣列同時計算前綴和：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prefix[5] = prefix[4] + </a:t>
            </a:r>
            <a:r>
              <a:rPr lang="en-US" altLang="zh-TW" sz="18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arr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[5]</a:t>
            </a: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18AE4B6A-100B-8C66-7341-3B1860D07DAD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C3664DDD-5F3E-A41D-AE16-9021F3591048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42" name="Rectangle 2">
                <a:extLst>
                  <a:ext uri="{FF2B5EF4-FFF2-40B4-BE49-F238E27FC236}">
                    <a16:creationId xmlns:a16="http://schemas.microsoft.com/office/drawing/2014/main" id="{52C8205F-A74B-5904-16F6-90111508F6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F2897DFC-8604-50F6-EE98-1438881278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DFDF4506-5BEA-C868-DA30-124CE85EDCAF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0" name="Rectangle 2">
                <a:extLst>
                  <a:ext uri="{FF2B5EF4-FFF2-40B4-BE49-F238E27FC236}">
                    <a16:creationId xmlns:a16="http://schemas.microsoft.com/office/drawing/2014/main" id="{987A8D94-6E33-3875-C3F6-DA30C9F4A6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1" name="圖片 40">
                <a:extLst>
                  <a:ext uri="{FF2B5EF4-FFF2-40B4-BE49-F238E27FC236}">
                    <a16:creationId xmlns:a16="http://schemas.microsoft.com/office/drawing/2014/main" id="{7FBB0CC5-C459-4782-5623-E8AA6E0E43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2F24A79A-F639-DA0E-059A-C2DDEE8066C8}"/>
              </a:ext>
            </a:extLst>
          </p:cNvPr>
          <p:cNvSpPr/>
          <p:nvPr/>
        </p:nvSpPr>
        <p:spPr>
          <a:xfrm>
            <a:off x="8752597" y="4713860"/>
            <a:ext cx="1811481" cy="301485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98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9FCB3-DCDE-7212-B9A5-2F81C006D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5377DEE-1711-FC79-D6A8-AAD2E7A68E75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0FE1764-2BE6-7716-9966-8E9EAC44BB36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334EF503-7FCD-D9F2-7381-EDED2EDDDD47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13211DF3-9F92-7B41-F63F-C05515FB5F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13211DF3-9F92-7B41-F63F-C05515FB5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D8C63A9F-ECB5-D4C4-A27C-65D54E3D0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7EF44B78-EF5C-9E1A-4433-FCB0C85A9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5291FB10-10DB-A4FB-3650-2B4E709050E1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CC00E3E2-5F7E-E6A1-8A9B-E18157CE71C2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6896F072-41FE-E1F2-0404-73C519114472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0F6F5C-E6E9-2ACD-ACAF-AF265876E3A1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E094BA-3304-B0F6-14FF-8E8CAEF7A6C5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0CC43D-47DF-F93A-E862-BD87CBE116C0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1115E6-8D84-E3B7-3BA1-D4601009F5FB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EE8294D-67E6-9836-E1DE-87522AD81873}"/>
              </a:ext>
            </a:extLst>
          </p:cNvPr>
          <p:cNvSpPr/>
          <p:nvPr/>
        </p:nvSpPr>
        <p:spPr>
          <a:xfrm>
            <a:off x="3809351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B7BA3B7-F3BD-55E5-9F2F-00C90AE929F7}"/>
              </a:ext>
            </a:extLst>
          </p:cNvPr>
          <p:cNvSpPr/>
          <p:nvPr/>
        </p:nvSpPr>
        <p:spPr>
          <a:xfrm>
            <a:off x="4328465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B4AAEA1-F052-E937-80E7-C44716111570}"/>
              </a:ext>
            </a:extLst>
          </p:cNvPr>
          <p:cNvSpPr/>
          <p:nvPr/>
        </p:nvSpPr>
        <p:spPr>
          <a:xfrm>
            <a:off x="4846178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8A7E045-F70F-7BF6-9A51-84475D575A7C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0BCFF0-00A2-E516-B352-9D1CC4536DC5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F469EB7-2DE4-3A40-9019-10B25A508670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F10B313-2350-2D93-7CD9-585528DCE1DA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C14D53D-15C1-9CF7-5BB9-20C7D7A9C4F4}"/>
              </a:ext>
            </a:extLst>
          </p:cNvPr>
          <p:cNvSpPr/>
          <p:nvPr/>
        </p:nvSpPr>
        <p:spPr>
          <a:xfrm>
            <a:off x="3805887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C864613-75C7-F82D-83C5-062A8C0D1E4D}"/>
              </a:ext>
            </a:extLst>
          </p:cNvPr>
          <p:cNvSpPr/>
          <p:nvPr/>
        </p:nvSpPr>
        <p:spPr>
          <a:xfrm>
            <a:off x="4325001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BB7D7F3-491B-734C-E4B2-7E784BCAB3B2}"/>
              </a:ext>
            </a:extLst>
          </p:cNvPr>
          <p:cNvSpPr/>
          <p:nvPr/>
        </p:nvSpPr>
        <p:spPr>
          <a:xfrm>
            <a:off x="4842714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16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63B2EF7-A490-44F3-09A7-3FB1FF8F06A9}"/>
              </a:ext>
            </a:extLst>
          </p:cNvPr>
          <p:cNvGrpSpPr/>
          <p:nvPr/>
        </p:nvGrpSpPr>
        <p:grpSpPr>
          <a:xfrm>
            <a:off x="4306576" y="3654963"/>
            <a:ext cx="1038109" cy="1161809"/>
            <a:chOff x="2757039" y="3654963"/>
            <a:chExt cx="1038109" cy="1161809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499BF8D-3062-AC21-1A8E-995317058108}"/>
                </a:ext>
              </a:extLst>
            </p:cNvPr>
            <p:cNvSpPr/>
            <p:nvPr/>
          </p:nvSpPr>
          <p:spPr>
            <a:xfrm>
              <a:off x="3276094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705E70D5-414D-ACE1-192E-BE15F1A1D693}"/>
                </a:ext>
              </a:extLst>
            </p:cNvPr>
            <p:cNvGrpSpPr/>
            <p:nvPr/>
          </p:nvGrpSpPr>
          <p:grpSpPr>
            <a:xfrm>
              <a:off x="2757039" y="4352654"/>
              <a:ext cx="1038109" cy="464118"/>
              <a:chOff x="1710701" y="4352654"/>
              <a:chExt cx="1038109" cy="46411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B6A7875-0D4D-E523-8C51-A38C59B2F775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7539299-7B93-3977-1E08-F8C3083F12D5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標題 1">
            <a:extLst>
              <a:ext uri="{FF2B5EF4-FFF2-40B4-BE49-F238E27FC236}">
                <a16:creationId xmlns:a16="http://schemas.microsoft.com/office/drawing/2014/main" id="{C6CBCA57-A54A-5DFF-5BAE-DA1261484F91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輸入陣列同時計算前綴和：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prefix[6] = prefix[5] + </a:t>
            </a:r>
            <a:r>
              <a:rPr lang="en-US" altLang="zh-TW" sz="18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arr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[6]</a:t>
            </a: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7BC5AB99-3A00-50D3-5366-2F7D658C10B0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DF3877C-0699-3668-8C96-66B2D067C3DB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46" name="Rectangle 2">
                <a:extLst>
                  <a:ext uri="{FF2B5EF4-FFF2-40B4-BE49-F238E27FC236}">
                    <a16:creationId xmlns:a16="http://schemas.microsoft.com/office/drawing/2014/main" id="{84255E10-E944-6741-4E27-4FF09C23D7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7" name="圖片 46">
                <a:extLst>
                  <a:ext uri="{FF2B5EF4-FFF2-40B4-BE49-F238E27FC236}">
                    <a16:creationId xmlns:a16="http://schemas.microsoft.com/office/drawing/2014/main" id="{7709C0D4-1606-5C53-483E-5E003C6CD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FA6619D2-1D3C-6AB1-3B4A-ACD4254F43D1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4" name="Rectangle 2">
                <a:extLst>
                  <a:ext uri="{FF2B5EF4-FFF2-40B4-BE49-F238E27FC236}">
                    <a16:creationId xmlns:a16="http://schemas.microsoft.com/office/drawing/2014/main" id="{7248439C-F646-58BF-7E68-9ED683E418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5" name="圖片 44">
                <a:extLst>
                  <a:ext uri="{FF2B5EF4-FFF2-40B4-BE49-F238E27FC236}">
                    <a16:creationId xmlns:a16="http://schemas.microsoft.com/office/drawing/2014/main" id="{FA1DA22C-B746-4180-7E5F-F5639108A4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A294BC83-217D-43A8-296A-9FBB58777BD4}"/>
              </a:ext>
            </a:extLst>
          </p:cNvPr>
          <p:cNvSpPr/>
          <p:nvPr/>
        </p:nvSpPr>
        <p:spPr>
          <a:xfrm>
            <a:off x="8752597" y="4713860"/>
            <a:ext cx="1811481" cy="301485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97844-0E69-4888-C80C-7E636156C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5434CB6-9356-E094-58DA-D4B774764B34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80C1144-8B9C-4E3E-6CDB-DFF62E945B3C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F32734BC-D4F3-27DD-5E48-AA36C990A62F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600B85AD-C5A4-95F3-6858-BFCA4A77486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600B85AD-C5A4-95F3-6858-BFCA4A774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3E5A0EE-63C8-D264-B492-F224384C4E5C}"/>
              </a:ext>
            </a:extLst>
          </p:cNvPr>
          <p:cNvSpPr txBox="1"/>
          <p:nvPr/>
        </p:nvSpPr>
        <p:spPr>
          <a:xfrm>
            <a:off x="800785" y="3104646"/>
            <a:ext cx="4833397" cy="440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  <a:buFont typeface="Arial" panose="020B0604020202020204" pitchFamily="34" charset="0"/>
              <a:buChar char="•"/>
            </a:pP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用以高效率解決與連續序列相關的問題</a:t>
            </a:r>
            <a:endParaRPr lang="en-US" altLang="zh-TW" sz="18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7166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AB7B6-9257-F148-AA2D-85217D7B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A93B53C9-76B0-6151-726A-1E25C427C27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2D9832C-3F62-1D0C-87E3-C1E6FA95C7A7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1C43F931-7FC7-E6EA-D0EE-154D9A5A2B27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D1076EE9-C69D-E85D-F046-5A150030017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D1076EE9-C69D-E85D-F046-5A1500300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1A45DB0D-B383-1B9B-CA00-3ED569CE6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4F98F40E-1A72-4493-2F78-0B9399EC8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00A926DB-27E6-8762-D89E-5335D0BEF5E5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E9F774CF-6DF6-06BE-5A6F-6A33EC531C8E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BDFCB77D-09F8-4A7B-7093-21AC1CD0F771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0C501C-9393-83EF-1DA7-5D9D8AB03AD0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46685C-3DD8-20DC-51B5-FB1E2A8DB380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0DF126-EB2A-DBB9-9D50-A85503627B72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661275-070D-C4D3-F2CF-4C2353682C32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7F5B59-9913-5491-621B-8EAB30903312}"/>
              </a:ext>
            </a:extLst>
          </p:cNvPr>
          <p:cNvSpPr/>
          <p:nvPr/>
        </p:nvSpPr>
        <p:spPr>
          <a:xfrm>
            <a:off x="3809351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C1FF901-CABE-3BDE-A2D9-6C0AD6FD66E7}"/>
              </a:ext>
            </a:extLst>
          </p:cNvPr>
          <p:cNvSpPr/>
          <p:nvPr/>
        </p:nvSpPr>
        <p:spPr>
          <a:xfrm>
            <a:off x="4328465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496D05-4215-8E4E-3425-D89249727139}"/>
              </a:ext>
            </a:extLst>
          </p:cNvPr>
          <p:cNvSpPr/>
          <p:nvPr/>
        </p:nvSpPr>
        <p:spPr>
          <a:xfrm>
            <a:off x="4846178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C0D19A-4AFD-1101-4F62-7C1761E9BBCB}"/>
              </a:ext>
            </a:extLst>
          </p:cNvPr>
          <p:cNvSpPr/>
          <p:nvPr/>
        </p:nvSpPr>
        <p:spPr>
          <a:xfrm>
            <a:off x="536529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540148D-1DA0-758C-19AE-2D053DB3682A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82CB1E9-FA50-D049-40EC-84B76B6661D6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22B0933-16D0-319B-BC2A-A69C6EA5A421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DD15A49-641C-63ED-4F47-17869A93BB07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291C2F4-E2C7-1FEE-5DEE-DAC663033EA0}"/>
              </a:ext>
            </a:extLst>
          </p:cNvPr>
          <p:cNvSpPr/>
          <p:nvPr/>
        </p:nvSpPr>
        <p:spPr>
          <a:xfrm>
            <a:off x="3805887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10151D-7E68-8553-1DF1-8DB377818AE2}"/>
              </a:ext>
            </a:extLst>
          </p:cNvPr>
          <p:cNvSpPr/>
          <p:nvPr/>
        </p:nvSpPr>
        <p:spPr>
          <a:xfrm>
            <a:off x="4325001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5798122-2B80-9DAF-40AF-8EB952417ADB}"/>
              </a:ext>
            </a:extLst>
          </p:cNvPr>
          <p:cNvSpPr/>
          <p:nvPr/>
        </p:nvSpPr>
        <p:spPr>
          <a:xfrm>
            <a:off x="4842714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16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FD67886-6A42-F1ED-B888-A6902A98C59C}"/>
              </a:ext>
            </a:extLst>
          </p:cNvPr>
          <p:cNvSpPr/>
          <p:nvPr/>
        </p:nvSpPr>
        <p:spPr>
          <a:xfrm>
            <a:off x="5361828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75376E09-B639-DA77-9DA4-088F1ADC737A}"/>
              </a:ext>
            </a:extLst>
          </p:cNvPr>
          <p:cNvGrpSpPr/>
          <p:nvPr/>
        </p:nvGrpSpPr>
        <p:grpSpPr>
          <a:xfrm>
            <a:off x="4832094" y="3654963"/>
            <a:ext cx="1038109" cy="1161809"/>
            <a:chOff x="2757039" y="3654963"/>
            <a:chExt cx="1038109" cy="1161809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4B77108-4941-6173-D5A2-96343E3EB732}"/>
                </a:ext>
              </a:extLst>
            </p:cNvPr>
            <p:cNvSpPr/>
            <p:nvPr/>
          </p:nvSpPr>
          <p:spPr>
            <a:xfrm>
              <a:off x="3276094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A0BE1004-439C-8B80-258D-371B06F16FAE}"/>
                </a:ext>
              </a:extLst>
            </p:cNvPr>
            <p:cNvGrpSpPr/>
            <p:nvPr/>
          </p:nvGrpSpPr>
          <p:grpSpPr>
            <a:xfrm>
              <a:off x="2757039" y="4352654"/>
              <a:ext cx="1038109" cy="464118"/>
              <a:chOff x="1710701" y="4352654"/>
              <a:chExt cx="1038109" cy="46411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DE3094D-1BBE-79F2-BA2E-CF9AA70F7384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26C3646-DA47-CE34-4629-E4856F1952FB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標題 1">
            <a:extLst>
              <a:ext uri="{FF2B5EF4-FFF2-40B4-BE49-F238E27FC236}">
                <a16:creationId xmlns:a16="http://schemas.microsoft.com/office/drawing/2014/main" id="{E82C9140-D8CC-6952-2D72-135A992CFDB8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輸入陣列同時計算前綴和：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prefix[7] = prefix[6] + </a:t>
            </a:r>
            <a:r>
              <a:rPr lang="en-US" altLang="zh-TW" sz="18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arr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[7]</a:t>
            </a: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027558-6C6D-18A7-385F-BA064ECCCF9D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2EB91C92-3009-E67D-D031-AB22FAD29834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46" name="Rectangle 2">
                <a:extLst>
                  <a:ext uri="{FF2B5EF4-FFF2-40B4-BE49-F238E27FC236}">
                    <a16:creationId xmlns:a16="http://schemas.microsoft.com/office/drawing/2014/main" id="{54F48FA0-B3C2-8974-F78B-20B61754A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7" name="圖片 46">
                <a:extLst>
                  <a:ext uri="{FF2B5EF4-FFF2-40B4-BE49-F238E27FC236}">
                    <a16:creationId xmlns:a16="http://schemas.microsoft.com/office/drawing/2014/main" id="{7322D3FC-D44F-5E3E-4EF1-C8845F3DF0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6211C6BB-F524-3795-292E-85F205C4914D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4" name="Rectangle 2">
                <a:extLst>
                  <a:ext uri="{FF2B5EF4-FFF2-40B4-BE49-F238E27FC236}">
                    <a16:creationId xmlns:a16="http://schemas.microsoft.com/office/drawing/2014/main" id="{B655D35B-3921-EE4E-1B1F-2762AA79B9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5" name="圖片 44">
                <a:extLst>
                  <a:ext uri="{FF2B5EF4-FFF2-40B4-BE49-F238E27FC236}">
                    <a16:creationId xmlns:a16="http://schemas.microsoft.com/office/drawing/2014/main" id="{A8C3BCAF-68DF-8EA2-54B1-0AEB381BD6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BB37891D-7A91-5169-E37B-C2A096426175}"/>
              </a:ext>
            </a:extLst>
          </p:cNvPr>
          <p:cNvSpPr/>
          <p:nvPr/>
        </p:nvSpPr>
        <p:spPr>
          <a:xfrm>
            <a:off x="8752597" y="4713860"/>
            <a:ext cx="1811481" cy="301485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02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7AD68-B38D-953F-FA7D-F2F271D17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89CB5575-3A17-6CA5-2D87-BB9036243431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C033D81-1E8C-EFAB-EAED-D97EABC28808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B461894D-9952-E5FD-A9F6-A8A16A6843FA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229C8BEB-7ADE-169F-83A6-4A50D5289E9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229C8BEB-7ADE-169F-83A6-4A50D5289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3DF8A737-06F9-AB6D-5BF5-D01E37077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FD99A95C-FD84-A61C-C888-772BE2517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631D2139-0424-2DA5-1DA8-C9093CE3ECC3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1C8A5A4B-77F3-6D23-6FF9-5F63D013A225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42F54F5D-1BFD-11CC-6501-027718229C6D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C9B7FFF-212A-B46B-C5A2-6A4C59DF2EAC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39B13E-1145-D51F-4B61-5858819FA975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A11D8B-CF39-3EC1-7798-73D975CB507C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580D824-8D52-7746-276B-0AEECFB3707B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EB4C4C-D410-35E2-CE0F-2FB4DF8273D7}"/>
              </a:ext>
            </a:extLst>
          </p:cNvPr>
          <p:cNvSpPr/>
          <p:nvPr/>
        </p:nvSpPr>
        <p:spPr>
          <a:xfrm>
            <a:off x="3809351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B959DA-9936-873D-B031-09FF0AD60DC5}"/>
              </a:ext>
            </a:extLst>
          </p:cNvPr>
          <p:cNvSpPr/>
          <p:nvPr/>
        </p:nvSpPr>
        <p:spPr>
          <a:xfrm>
            <a:off x="4328465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AF3655C-34BA-9506-DF33-626CC8F6F2F3}"/>
              </a:ext>
            </a:extLst>
          </p:cNvPr>
          <p:cNvSpPr/>
          <p:nvPr/>
        </p:nvSpPr>
        <p:spPr>
          <a:xfrm>
            <a:off x="4846178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F77DBCD-A424-B909-F277-FE0F21D152B6}"/>
              </a:ext>
            </a:extLst>
          </p:cNvPr>
          <p:cNvSpPr/>
          <p:nvPr/>
        </p:nvSpPr>
        <p:spPr>
          <a:xfrm>
            <a:off x="536529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3017680-09E9-1176-11F9-24BBEA259062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356F55-13E9-6FC6-964E-8B18683BE256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6317D72-0DD3-BAA3-E4C9-DB265C8A1B7C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44976B2-FB9A-579A-D081-6E590FE66E8A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5BA3823-804A-3E2F-C64F-2E42F9BB9E79}"/>
              </a:ext>
            </a:extLst>
          </p:cNvPr>
          <p:cNvSpPr/>
          <p:nvPr/>
        </p:nvSpPr>
        <p:spPr>
          <a:xfrm>
            <a:off x="3805887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EEA59BA-990E-48F5-543F-5DE97AF766A3}"/>
              </a:ext>
            </a:extLst>
          </p:cNvPr>
          <p:cNvSpPr/>
          <p:nvPr/>
        </p:nvSpPr>
        <p:spPr>
          <a:xfrm>
            <a:off x="4325001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C86D43E-1733-8601-B534-F2D10E0DFC5F}"/>
              </a:ext>
            </a:extLst>
          </p:cNvPr>
          <p:cNvSpPr/>
          <p:nvPr/>
        </p:nvSpPr>
        <p:spPr>
          <a:xfrm>
            <a:off x="4842714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16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6D0B953-B083-C5F5-AEF3-09F438EAA6BD}"/>
              </a:ext>
            </a:extLst>
          </p:cNvPr>
          <p:cNvSpPr/>
          <p:nvPr/>
        </p:nvSpPr>
        <p:spPr>
          <a:xfrm>
            <a:off x="5361828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A6C3F9B-DA93-C7DF-ECFE-B4E79B5E2DCD}"/>
              </a:ext>
            </a:extLst>
          </p:cNvPr>
          <p:cNvSpPr/>
          <p:nvPr/>
        </p:nvSpPr>
        <p:spPr>
          <a:xfrm>
            <a:off x="588094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24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61462EB-686E-5102-37C4-77833978B67E}"/>
              </a:ext>
            </a:extLst>
          </p:cNvPr>
          <p:cNvSpPr/>
          <p:nvPr/>
        </p:nvSpPr>
        <p:spPr>
          <a:xfrm>
            <a:off x="588094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571FDEB-1CD4-A7D7-BEB0-01D5638A4A11}"/>
              </a:ext>
            </a:extLst>
          </p:cNvPr>
          <p:cNvGrpSpPr/>
          <p:nvPr/>
        </p:nvGrpSpPr>
        <p:grpSpPr>
          <a:xfrm>
            <a:off x="5342561" y="3654963"/>
            <a:ext cx="1038109" cy="1161809"/>
            <a:chOff x="2757039" y="3654963"/>
            <a:chExt cx="1038109" cy="1161809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ABAECB3-4981-D30E-9224-9599B5E7752B}"/>
                </a:ext>
              </a:extLst>
            </p:cNvPr>
            <p:cNvSpPr/>
            <p:nvPr/>
          </p:nvSpPr>
          <p:spPr>
            <a:xfrm>
              <a:off x="3276094" y="3654963"/>
              <a:ext cx="515214" cy="464118"/>
            </a:xfrm>
            <a:prstGeom prst="rect">
              <a:avLst/>
            </a:prstGeom>
            <a:noFill/>
            <a:ln w="57150">
              <a:solidFill>
                <a:srgbClr val="EC7016"/>
              </a:solidFill>
              <a:extLst>
                <a:ext uri="{C807C97D-BFC1-408E-A445-0C87EB9F89A2}">
                  <ask:lineSketchStyleProps xmlns:ask="http://schemas.microsoft.com/office/drawing/2018/sketchyshapes" sd="3597573597">
                    <a:custGeom>
                      <a:avLst/>
                      <a:gdLst>
                        <a:gd name="connsiteX0" fmla="*/ 0 w 668915"/>
                        <a:gd name="connsiteY0" fmla="*/ 0 h 569578"/>
                        <a:gd name="connsiteX1" fmla="*/ 321079 w 668915"/>
                        <a:gd name="connsiteY1" fmla="*/ 0 h 569578"/>
                        <a:gd name="connsiteX2" fmla="*/ 668915 w 668915"/>
                        <a:gd name="connsiteY2" fmla="*/ 0 h 569578"/>
                        <a:gd name="connsiteX3" fmla="*/ 668915 w 668915"/>
                        <a:gd name="connsiteY3" fmla="*/ 569578 h 569578"/>
                        <a:gd name="connsiteX4" fmla="*/ 327768 w 668915"/>
                        <a:gd name="connsiteY4" fmla="*/ 569578 h 569578"/>
                        <a:gd name="connsiteX5" fmla="*/ 0 w 668915"/>
                        <a:gd name="connsiteY5" fmla="*/ 569578 h 569578"/>
                        <a:gd name="connsiteX6" fmla="*/ 0 w 668915"/>
                        <a:gd name="connsiteY6" fmla="*/ 0 h 5695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68915" h="569578" extrusionOk="0">
                          <a:moveTo>
                            <a:pt x="0" y="0"/>
                          </a:moveTo>
                          <a:cubicBezTo>
                            <a:pt x="127371" y="-29251"/>
                            <a:pt x="200782" y="12738"/>
                            <a:pt x="321079" y="0"/>
                          </a:cubicBezTo>
                          <a:cubicBezTo>
                            <a:pt x="441376" y="-12738"/>
                            <a:pt x="594387" y="2007"/>
                            <a:pt x="668915" y="0"/>
                          </a:cubicBezTo>
                          <a:cubicBezTo>
                            <a:pt x="682334" y="185600"/>
                            <a:pt x="616102" y="284796"/>
                            <a:pt x="668915" y="569578"/>
                          </a:cubicBezTo>
                          <a:cubicBezTo>
                            <a:pt x="591420" y="592812"/>
                            <a:pt x="436558" y="565593"/>
                            <a:pt x="327768" y="569578"/>
                          </a:cubicBezTo>
                          <a:cubicBezTo>
                            <a:pt x="218978" y="573563"/>
                            <a:pt x="114415" y="568496"/>
                            <a:pt x="0" y="569578"/>
                          </a:cubicBezTo>
                          <a:cubicBezTo>
                            <a:pt x="-51970" y="352051"/>
                            <a:pt x="33356" y="26102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0068085B-0AC6-3F53-ED5C-299161244A5F}"/>
                </a:ext>
              </a:extLst>
            </p:cNvPr>
            <p:cNvGrpSpPr/>
            <p:nvPr/>
          </p:nvGrpSpPr>
          <p:grpSpPr>
            <a:xfrm>
              <a:off x="2757039" y="4352654"/>
              <a:ext cx="1038109" cy="464118"/>
              <a:chOff x="1710701" y="4352654"/>
              <a:chExt cx="1038109" cy="46411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E6EE853-2D1E-EFE2-7BB4-86C893190AF3}"/>
                  </a:ext>
                </a:extLst>
              </p:cNvPr>
              <p:cNvSpPr/>
              <p:nvPr/>
            </p:nvSpPr>
            <p:spPr>
              <a:xfrm>
                <a:off x="1710701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C7016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DCCAB21-11ED-05AA-29DA-A0894291C8F6}"/>
                  </a:ext>
                </a:extLst>
              </p:cNvPr>
              <p:cNvSpPr/>
              <p:nvPr/>
            </p:nvSpPr>
            <p:spPr>
              <a:xfrm>
                <a:off x="2233596" y="4352654"/>
                <a:ext cx="515214" cy="464118"/>
              </a:xfrm>
              <a:prstGeom prst="rect">
                <a:avLst/>
              </a:prstGeom>
              <a:noFill/>
              <a:ln w="57150">
                <a:solidFill>
                  <a:srgbClr val="E64823"/>
                </a:solidFill>
                <a:extLst>
                  <a:ext uri="{C807C97D-BFC1-408E-A445-0C87EB9F89A2}">
                    <ask:lineSketchStyleProps xmlns:ask="http://schemas.microsoft.com/office/drawing/2018/sketchyshapes" sd="3597573597">
                      <a:custGeom>
                        <a:avLst/>
                        <a:gdLst>
                          <a:gd name="connsiteX0" fmla="*/ 0 w 668915"/>
                          <a:gd name="connsiteY0" fmla="*/ 0 h 569578"/>
                          <a:gd name="connsiteX1" fmla="*/ 321079 w 668915"/>
                          <a:gd name="connsiteY1" fmla="*/ 0 h 569578"/>
                          <a:gd name="connsiteX2" fmla="*/ 668915 w 668915"/>
                          <a:gd name="connsiteY2" fmla="*/ 0 h 569578"/>
                          <a:gd name="connsiteX3" fmla="*/ 668915 w 668915"/>
                          <a:gd name="connsiteY3" fmla="*/ 569578 h 569578"/>
                          <a:gd name="connsiteX4" fmla="*/ 327768 w 668915"/>
                          <a:gd name="connsiteY4" fmla="*/ 569578 h 569578"/>
                          <a:gd name="connsiteX5" fmla="*/ 0 w 668915"/>
                          <a:gd name="connsiteY5" fmla="*/ 569578 h 569578"/>
                          <a:gd name="connsiteX6" fmla="*/ 0 w 668915"/>
                          <a:gd name="connsiteY6" fmla="*/ 0 h 569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915" h="569578" extrusionOk="0">
                            <a:moveTo>
                              <a:pt x="0" y="0"/>
                            </a:moveTo>
                            <a:cubicBezTo>
                              <a:pt x="127371" y="-29251"/>
                              <a:pt x="200782" y="12738"/>
                              <a:pt x="321079" y="0"/>
                            </a:cubicBezTo>
                            <a:cubicBezTo>
                              <a:pt x="441376" y="-12738"/>
                              <a:pt x="594387" y="2007"/>
                              <a:pt x="668915" y="0"/>
                            </a:cubicBezTo>
                            <a:cubicBezTo>
                              <a:pt x="682334" y="185600"/>
                              <a:pt x="616102" y="284796"/>
                              <a:pt x="668915" y="569578"/>
                            </a:cubicBezTo>
                            <a:cubicBezTo>
                              <a:pt x="591420" y="592812"/>
                              <a:pt x="436558" y="565593"/>
                              <a:pt x="327768" y="569578"/>
                            </a:cubicBezTo>
                            <a:cubicBezTo>
                              <a:pt x="218978" y="573563"/>
                              <a:pt x="114415" y="568496"/>
                              <a:pt x="0" y="569578"/>
                            </a:cubicBezTo>
                            <a:cubicBezTo>
                              <a:pt x="-51970" y="352051"/>
                              <a:pt x="33356" y="2610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標題 1">
            <a:extLst>
              <a:ext uri="{FF2B5EF4-FFF2-40B4-BE49-F238E27FC236}">
                <a16:creationId xmlns:a16="http://schemas.microsoft.com/office/drawing/2014/main" id="{321CA3F4-1D67-EE33-5644-195792970663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輸入陣列同時計算前綴和：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prefix[8] = prefix[7] + </a:t>
            </a:r>
            <a:r>
              <a:rPr lang="en-US" altLang="zh-TW" sz="18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arr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[8]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E6D2C6F8-38D0-54A4-6A2C-E869B5ABA5DA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DC61707B-09FC-87F2-EDF4-F7862D9191F8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50" name="Rectangle 2">
                <a:extLst>
                  <a:ext uri="{FF2B5EF4-FFF2-40B4-BE49-F238E27FC236}">
                    <a16:creationId xmlns:a16="http://schemas.microsoft.com/office/drawing/2014/main" id="{8EFB89E8-DA27-D1D8-F0DC-B94CB51797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51" name="圖片 50">
                <a:extLst>
                  <a:ext uri="{FF2B5EF4-FFF2-40B4-BE49-F238E27FC236}">
                    <a16:creationId xmlns:a16="http://schemas.microsoft.com/office/drawing/2014/main" id="{AA162BE4-E18F-FBCE-B832-614B113F6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EEC8E0DA-A4DD-D26F-3997-903B5C594A55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8" name="Rectangle 2">
                <a:extLst>
                  <a:ext uri="{FF2B5EF4-FFF2-40B4-BE49-F238E27FC236}">
                    <a16:creationId xmlns:a16="http://schemas.microsoft.com/office/drawing/2014/main" id="{AA77FED2-D95C-62F5-E126-B6A57CA92B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9" name="圖片 48">
                <a:extLst>
                  <a:ext uri="{FF2B5EF4-FFF2-40B4-BE49-F238E27FC236}">
                    <a16:creationId xmlns:a16="http://schemas.microsoft.com/office/drawing/2014/main" id="{AF642E1F-D147-815D-36E7-34E154D61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216B1961-05E8-FEC0-76FC-6071DD06E7EB}"/>
              </a:ext>
            </a:extLst>
          </p:cNvPr>
          <p:cNvSpPr/>
          <p:nvPr/>
        </p:nvSpPr>
        <p:spPr>
          <a:xfrm>
            <a:off x="8752597" y="4713860"/>
            <a:ext cx="1811481" cy="301485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93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A2DB5-00D3-637F-CAF7-401D9D2C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群組 42">
            <a:extLst>
              <a:ext uri="{FF2B5EF4-FFF2-40B4-BE49-F238E27FC236}">
                <a16:creationId xmlns:a16="http://schemas.microsoft.com/office/drawing/2014/main" id="{2B2F515D-5AE4-E0D9-EC6B-B26BE4CFFCB9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FD10671F-AFBC-798F-5456-7698FA646940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48" name="Rectangle 2">
                <a:extLst>
                  <a:ext uri="{FF2B5EF4-FFF2-40B4-BE49-F238E27FC236}">
                    <a16:creationId xmlns:a16="http://schemas.microsoft.com/office/drawing/2014/main" id="{525124D0-35AE-A670-48F6-B384576443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9" name="圖片 48">
                <a:extLst>
                  <a:ext uri="{FF2B5EF4-FFF2-40B4-BE49-F238E27FC236}">
                    <a16:creationId xmlns:a16="http://schemas.microsoft.com/office/drawing/2014/main" id="{3B7266DF-4F91-A02A-71AF-F911D4C54D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565B7B5F-FACE-A3BC-5C6D-A8FA48CC29D2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6" name="Rectangle 2">
                <a:extLst>
                  <a:ext uri="{FF2B5EF4-FFF2-40B4-BE49-F238E27FC236}">
                    <a16:creationId xmlns:a16="http://schemas.microsoft.com/office/drawing/2014/main" id="{E812B808-C1ED-F9D5-4F82-6FA4D6CEEA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7" name="圖片 46">
                <a:extLst>
                  <a:ext uri="{FF2B5EF4-FFF2-40B4-BE49-F238E27FC236}">
                    <a16:creationId xmlns:a16="http://schemas.microsoft.com/office/drawing/2014/main" id="{0F409FAE-3452-9DA3-5638-4EE766D82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5" name="標題 1">
            <a:extLst>
              <a:ext uri="{FF2B5EF4-FFF2-40B4-BE49-F238E27FC236}">
                <a16:creationId xmlns:a16="http://schemas.microsoft.com/office/drawing/2014/main" id="{73360CA0-097E-C3DA-F0C3-058B8C810E80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C5D0343-976A-74CD-91C9-AF5DB99FA5F4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173ACCFC-3CD1-AE4A-8D5D-E00530AE1844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4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1F6C845C-99FA-3030-287D-1E1CBF4A0B3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1F6C845C-99FA-3030-287D-1E1CBF4A0B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6F95ADAB-56A8-1D7E-86E9-ABAAB1ACC3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9A3615F2-123E-6191-091A-6366F46CC2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5EFCCE1B-D34B-A0B5-584B-69A47A5B05F1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1A2543A0-F8BD-C925-00B6-0B18932747D7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10746BAF-11A8-6DA2-695F-F6981A2732F8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CECB67-468A-7633-B0B1-2DC0A543ED1D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622AAA-D402-BD2D-4A5A-DC0A7B630DF0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F5CA79-17CC-89C3-FC2F-2F5140634934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803904B-FD3A-C8B7-7B38-1AED1772659F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1E94B4-9AF7-62A1-C1CC-3D6300B50FDC}"/>
              </a:ext>
            </a:extLst>
          </p:cNvPr>
          <p:cNvSpPr/>
          <p:nvPr/>
        </p:nvSpPr>
        <p:spPr>
          <a:xfrm>
            <a:off x="3809351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0814FEC-D662-AC61-37F1-0A746E4BFB32}"/>
              </a:ext>
            </a:extLst>
          </p:cNvPr>
          <p:cNvSpPr/>
          <p:nvPr/>
        </p:nvSpPr>
        <p:spPr>
          <a:xfrm>
            <a:off x="4328465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A1BAA8-A2BF-2335-C968-AF31EDA34222}"/>
              </a:ext>
            </a:extLst>
          </p:cNvPr>
          <p:cNvSpPr/>
          <p:nvPr/>
        </p:nvSpPr>
        <p:spPr>
          <a:xfrm>
            <a:off x="4846178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0D11C8-BA64-CE5B-F62A-16A0AD794BF1}"/>
              </a:ext>
            </a:extLst>
          </p:cNvPr>
          <p:cNvSpPr/>
          <p:nvPr/>
        </p:nvSpPr>
        <p:spPr>
          <a:xfrm>
            <a:off x="536529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AF1873-E614-13CC-8E6F-B47B8B01BB73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F90274-648F-7800-E994-B6665DDC0451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ADC005F-E1A0-F63E-3229-DFA1686CD1FC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92CD5AA-5AFE-A114-DA9B-E862C93BC630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726B77C-3FDA-605F-976A-4D6E1FEEEC27}"/>
              </a:ext>
            </a:extLst>
          </p:cNvPr>
          <p:cNvSpPr/>
          <p:nvPr/>
        </p:nvSpPr>
        <p:spPr>
          <a:xfrm>
            <a:off x="3805887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21DFC40-7826-E88C-C7B0-EE748E75117B}"/>
              </a:ext>
            </a:extLst>
          </p:cNvPr>
          <p:cNvSpPr/>
          <p:nvPr/>
        </p:nvSpPr>
        <p:spPr>
          <a:xfrm>
            <a:off x="4325001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EE5F387-C034-164E-2FC5-A10D8414BE57}"/>
              </a:ext>
            </a:extLst>
          </p:cNvPr>
          <p:cNvSpPr/>
          <p:nvPr/>
        </p:nvSpPr>
        <p:spPr>
          <a:xfrm>
            <a:off x="4842714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16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7806DA-A986-CC0D-1148-0076A1E6B1B5}"/>
              </a:ext>
            </a:extLst>
          </p:cNvPr>
          <p:cNvSpPr/>
          <p:nvPr/>
        </p:nvSpPr>
        <p:spPr>
          <a:xfrm>
            <a:off x="5361828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F826F4-4EC0-759D-8126-5EF5450DEFCF}"/>
              </a:ext>
            </a:extLst>
          </p:cNvPr>
          <p:cNvSpPr/>
          <p:nvPr/>
        </p:nvSpPr>
        <p:spPr>
          <a:xfrm>
            <a:off x="588094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24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0D39DFC-5822-5407-E34E-CC144EDD4B85}"/>
              </a:ext>
            </a:extLst>
          </p:cNvPr>
          <p:cNvSpPr/>
          <p:nvPr/>
        </p:nvSpPr>
        <p:spPr>
          <a:xfrm>
            <a:off x="588094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43D0BBC7-3EA0-CAD1-D09A-C146BFC1AC77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計算完成程式結束，開始區間搜尋</a:t>
            </a:r>
            <a:endParaRPr lang="en-US" altLang="zh-TW" sz="18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4A896A0-289E-545A-8EDF-80029D29732B}"/>
              </a:ext>
            </a:extLst>
          </p:cNvPr>
          <p:cNvSpPr/>
          <p:nvPr/>
        </p:nvSpPr>
        <p:spPr>
          <a:xfrm>
            <a:off x="8724890" y="4936682"/>
            <a:ext cx="520712" cy="1090583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63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813E4-574F-780F-6C17-C132CB38D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B92B6F3E-CFE2-C976-784E-4B00AAAD2A5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914656C-CFB4-C6B1-1A87-936B869BA311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150483CB-3CA7-8D14-F331-8D43A510018B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ECC1291-BFE3-AB4D-1891-C8BCBA47A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ECC1291-BFE3-AB4D-1891-C8BCBA47A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F2EF32F1-FA56-9118-8C54-0B4FA39CA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2F0BFCE8-763A-278B-212F-D41287028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E377BB09-4FA6-135B-536B-0C4FD1904AC3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49000972-4FFE-8589-350D-016FAA72271B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ED13BC89-2181-E22E-14FE-103A84AD5691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FEE802-4F1B-B83D-3F1D-16E51E5D75E0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29F9DB-F580-B9E1-5EC6-81EA4C31F5BF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BB65E9-5F73-4AB5-90AE-05DD96C5C7F4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CCD994-3DC0-375E-E9A2-296BF820D689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560BE9D-9B32-9EAA-33EE-CFF5349D26C2}"/>
              </a:ext>
            </a:extLst>
          </p:cNvPr>
          <p:cNvSpPr/>
          <p:nvPr/>
        </p:nvSpPr>
        <p:spPr>
          <a:xfrm>
            <a:off x="3809351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7C9207-2CC3-B096-783E-A6C9E5C2FA7E}"/>
              </a:ext>
            </a:extLst>
          </p:cNvPr>
          <p:cNvSpPr/>
          <p:nvPr/>
        </p:nvSpPr>
        <p:spPr>
          <a:xfrm>
            <a:off x="4328465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58F5570-D2F5-12B3-BD31-99371AA964CB}"/>
              </a:ext>
            </a:extLst>
          </p:cNvPr>
          <p:cNvSpPr/>
          <p:nvPr/>
        </p:nvSpPr>
        <p:spPr>
          <a:xfrm>
            <a:off x="4846178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22D5C29-9D6A-7D19-10EB-153639022D4A}"/>
              </a:ext>
            </a:extLst>
          </p:cNvPr>
          <p:cNvSpPr/>
          <p:nvPr/>
        </p:nvSpPr>
        <p:spPr>
          <a:xfrm>
            <a:off x="536529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18A5B19-65B4-F171-AA15-3983EF7239AD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2F3A310-0991-0912-098E-C0B9C8B050F9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ACB5696-0054-E341-C083-3E05722EB619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7F53DC2-5688-A1EA-B619-4B7F02A80E94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12B0C2-2A26-2473-0502-975B78D4D715}"/>
              </a:ext>
            </a:extLst>
          </p:cNvPr>
          <p:cNvSpPr/>
          <p:nvPr/>
        </p:nvSpPr>
        <p:spPr>
          <a:xfrm>
            <a:off x="3805887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BE15123-0EAA-BD28-E133-A958D5F3EE82}"/>
              </a:ext>
            </a:extLst>
          </p:cNvPr>
          <p:cNvSpPr/>
          <p:nvPr/>
        </p:nvSpPr>
        <p:spPr>
          <a:xfrm>
            <a:off x="4325001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FE81619-9B69-9622-2380-43DEA3B7CACD}"/>
              </a:ext>
            </a:extLst>
          </p:cNvPr>
          <p:cNvSpPr/>
          <p:nvPr/>
        </p:nvSpPr>
        <p:spPr>
          <a:xfrm>
            <a:off x="4842714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16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FC8DA3-8681-7755-CC4B-A3FE2C7F07B2}"/>
              </a:ext>
            </a:extLst>
          </p:cNvPr>
          <p:cNvSpPr/>
          <p:nvPr/>
        </p:nvSpPr>
        <p:spPr>
          <a:xfrm>
            <a:off x="5361828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BF8506D-0AF0-9597-E81F-EACF752D173E}"/>
              </a:ext>
            </a:extLst>
          </p:cNvPr>
          <p:cNvSpPr/>
          <p:nvPr/>
        </p:nvSpPr>
        <p:spPr>
          <a:xfrm>
            <a:off x="588094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24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598D861-F0FB-AB37-68D3-F13FA2C9812C}"/>
              </a:ext>
            </a:extLst>
          </p:cNvPr>
          <p:cNvSpPr/>
          <p:nvPr/>
        </p:nvSpPr>
        <p:spPr>
          <a:xfrm>
            <a:off x="588094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859D1347-1974-DB52-C6BB-B293CAF7B7B0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[2,4] </a:t>
            </a: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的總和就是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 prefix[4] – prefix[</a:t>
            </a:r>
            <a:r>
              <a:rPr lang="en-US" altLang="zh-TW" sz="18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2-1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] = 14 – 3 = 11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A63549-7B28-791D-96F1-3EA11A4BBF70}"/>
              </a:ext>
            </a:extLst>
          </p:cNvPr>
          <p:cNvSpPr/>
          <p:nvPr/>
        </p:nvSpPr>
        <p:spPr>
          <a:xfrm>
            <a:off x="2746423" y="4352654"/>
            <a:ext cx="1578577" cy="46411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5A4F0443-4B7E-3494-C5E1-A9FA622E2AE1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FF970A0F-C01F-3A00-3778-31EB382A36E5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45" name="Rectangle 2">
                <a:extLst>
                  <a:ext uri="{FF2B5EF4-FFF2-40B4-BE49-F238E27FC236}">
                    <a16:creationId xmlns:a16="http://schemas.microsoft.com/office/drawing/2014/main" id="{8168AACE-4DFA-A6BE-B7E8-A8CEE9EDEA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6" name="圖片 45">
                <a:extLst>
                  <a:ext uri="{FF2B5EF4-FFF2-40B4-BE49-F238E27FC236}">
                    <a16:creationId xmlns:a16="http://schemas.microsoft.com/office/drawing/2014/main" id="{45C6666F-289F-A369-110F-4D8CB7984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C7D3F17-CEF8-EDA6-2041-01274979E67E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3" name="Rectangle 2">
                <a:extLst>
                  <a:ext uri="{FF2B5EF4-FFF2-40B4-BE49-F238E27FC236}">
                    <a16:creationId xmlns:a16="http://schemas.microsoft.com/office/drawing/2014/main" id="{B6AA5A0F-1377-9785-D092-FD323B215B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4" name="圖片 43">
                <a:extLst>
                  <a:ext uri="{FF2B5EF4-FFF2-40B4-BE49-F238E27FC236}">
                    <a16:creationId xmlns:a16="http://schemas.microsoft.com/office/drawing/2014/main" id="{64AEB63A-F464-18B7-911C-F4E64DFC8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9384134D-3277-E4C9-8D02-3A9FE48760E3}"/>
              </a:ext>
            </a:extLst>
          </p:cNvPr>
          <p:cNvSpPr/>
          <p:nvPr/>
        </p:nvSpPr>
        <p:spPr>
          <a:xfrm>
            <a:off x="8724890" y="4936682"/>
            <a:ext cx="520712" cy="1090583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24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0D1A2-461A-634B-543B-015607375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6EF3C981-54BC-1111-4228-DA371B3DA993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553F24B-625E-7532-38E5-B488D026A4E6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AE954402-E225-6981-0C34-AD7BF39B30E9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83391322-2336-BB99-E9B3-B1EF1A9A1EC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83391322-2336-BB99-E9B3-B1EF1A9A1E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8CC12494-B472-2467-6971-8FB86C88B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A233E557-DDBF-C5C7-3EB8-E63DF73FE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BE4E8B58-82CB-32BB-C8EA-F6D40581AC95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38330DC8-7B1C-8A17-3674-2759FB62E7C4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26870B9E-BC88-AC74-1D92-DEC69214F71B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5289D1-BEE0-E676-825B-7324348C7BF8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C31F612-CF2E-90C7-9A07-3FB1989EB0F4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C9E214-54AF-7804-8986-2031AABBAF52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FBF2E8-CF66-C7FB-4704-ED322E1D65A1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D5E8549-82CE-6BA7-AB8C-D971BF7F79D9}"/>
              </a:ext>
            </a:extLst>
          </p:cNvPr>
          <p:cNvSpPr/>
          <p:nvPr/>
        </p:nvSpPr>
        <p:spPr>
          <a:xfrm>
            <a:off x="3809351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0784029-4F55-FB61-8870-314CAC42CB16}"/>
              </a:ext>
            </a:extLst>
          </p:cNvPr>
          <p:cNvSpPr/>
          <p:nvPr/>
        </p:nvSpPr>
        <p:spPr>
          <a:xfrm>
            <a:off x="4328465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9BB4AF-9A0A-CBA7-A5AB-AAD2A1113D42}"/>
              </a:ext>
            </a:extLst>
          </p:cNvPr>
          <p:cNvSpPr/>
          <p:nvPr/>
        </p:nvSpPr>
        <p:spPr>
          <a:xfrm>
            <a:off x="4846178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D013C03-DE9F-52C8-F618-362F740129B4}"/>
              </a:ext>
            </a:extLst>
          </p:cNvPr>
          <p:cNvSpPr/>
          <p:nvPr/>
        </p:nvSpPr>
        <p:spPr>
          <a:xfrm>
            <a:off x="536529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7B761B6-9B66-1E4A-098A-AC6E9677B9F8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4F6E92-5A40-D1AC-3984-21CBAAC5BC68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CA4A685-9071-3111-B303-5919FBC2AA80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016BC1F-6552-93C7-F1CC-31D8BFC75017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B41A24C-B760-5BEA-AB3E-5B9A6375A06D}"/>
              </a:ext>
            </a:extLst>
          </p:cNvPr>
          <p:cNvSpPr/>
          <p:nvPr/>
        </p:nvSpPr>
        <p:spPr>
          <a:xfrm>
            <a:off x="3805887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6F2429D-912A-3B8E-1D77-B0EEA4E6EA05}"/>
              </a:ext>
            </a:extLst>
          </p:cNvPr>
          <p:cNvSpPr/>
          <p:nvPr/>
        </p:nvSpPr>
        <p:spPr>
          <a:xfrm>
            <a:off x="4325001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F738105-6AD1-0803-F689-8AED43884793}"/>
              </a:ext>
            </a:extLst>
          </p:cNvPr>
          <p:cNvSpPr/>
          <p:nvPr/>
        </p:nvSpPr>
        <p:spPr>
          <a:xfrm>
            <a:off x="4842714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16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78226F-A0C5-CFF2-A085-16AC1D04506D}"/>
              </a:ext>
            </a:extLst>
          </p:cNvPr>
          <p:cNvSpPr/>
          <p:nvPr/>
        </p:nvSpPr>
        <p:spPr>
          <a:xfrm>
            <a:off x="5361828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D94F05-4E89-2189-E0BA-86B17B48B2BB}"/>
              </a:ext>
            </a:extLst>
          </p:cNvPr>
          <p:cNvSpPr/>
          <p:nvPr/>
        </p:nvSpPr>
        <p:spPr>
          <a:xfrm>
            <a:off x="588094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24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28A027D-42D1-D917-A0F8-22D4F29C2C48}"/>
              </a:ext>
            </a:extLst>
          </p:cNvPr>
          <p:cNvSpPr/>
          <p:nvPr/>
        </p:nvSpPr>
        <p:spPr>
          <a:xfrm>
            <a:off x="588094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B6728B19-F480-6D78-D988-A78D5CC62A0A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[5,6] </a:t>
            </a: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的總和就是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 prefix[6] – prefix[</a:t>
            </a:r>
            <a:r>
              <a:rPr lang="en-US" altLang="zh-TW" sz="18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5-1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] = 14 – 3 = 2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BF6DE3C-F5A1-3F02-9E81-81B750E1857B}"/>
              </a:ext>
            </a:extLst>
          </p:cNvPr>
          <p:cNvSpPr/>
          <p:nvPr/>
        </p:nvSpPr>
        <p:spPr>
          <a:xfrm>
            <a:off x="4325001" y="4352654"/>
            <a:ext cx="1018354" cy="46411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FAD0CB7-0C09-0BA9-3D78-6F2A6E5C7D5C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B3BA3E30-E68A-08AC-342B-92578F1DB064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44" name="Rectangle 2">
                <a:extLst>
                  <a:ext uri="{FF2B5EF4-FFF2-40B4-BE49-F238E27FC236}">
                    <a16:creationId xmlns:a16="http://schemas.microsoft.com/office/drawing/2014/main" id="{3F6D0C49-2F57-B532-68A8-9CB8B4B58A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5" name="圖片 44">
                <a:extLst>
                  <a:ext uri="{FF2B5EF4-FFF2-40B4-BE49-F238E27FC236}">
                    <a16:creationId xmlns:a16="http://schemas.microsoft.com/office/drawing/2014/main" id="{6E284803-574B-DC16-3EF0-AF8823669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23A355E4-A03D-C8AF-51D2-06379672E368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0" name="Rectangle 2">
                <a:extLst>
                  <a:ext uri="{FF2B5EF4-FFF2-40B4-BE49-F238E27FC236}">
                    <a16:creationId xmlns:a16="http://schemas.microsoft.com/office/drawing/2014/main" id="{3AA63051-0255-4A4A-CEEC-C82AED2DB5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ADDAD588-0C57-F7DF-47F8-A719A6133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E0C3100F-47B9-0936-5D43-B247C142887E}"/>
              </a:ext>
            </a:extLst>
          </p:cNvPr>
          <p:cNvSpPr/>
          <p:nvPr/>
        </p:nvSpPr>
        <p:spPr>
          <a:xfrm>
            <a:off x="8724890" y="4936682"/>
            <a:ext cx="520712" cy="1090583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257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34741-B2BF-73E8-8CDF-5E4646922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6781DAE-F22C-AFE7-B98E-2A0726CAEDBD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7397E27-7068-1792-A489-00AC75A65C1A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69E0812E-A163-44CD-2DA9-7F5D8A33705E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9CCF3D1C-E65B-677A-7824-E44BE497E51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9CCF3D1C-E65B-677A-7824-E44BE497E5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A18D5080-E118-A680-1355-D9A54152A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1D4487D0-7754-9D0B-C173-96B0A19FE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4DAABA7B-629D-A53B-5C70-88921829C7F5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5614AA30-448C-804A-21E8-4CC4EE115357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BF12D4FD-FB42-83D2-F523-8A552BEE8E57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AA5024-04BD-DA1B-4427-D77BC940D46A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51EC56-578B-9146-ECA5-08CE14A0818D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A278A8-F8A5-0803-8581-5F3452499272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9C607A-E195-A30A-560D-433308B009B2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8155B7-2EF2-EDEA-D2B1-DDC41050BA6A}"/>
              </a:ext>
            </a:extLst>
          </p:cNvPr>
          <p:cNvSpPr/>
          <p:nvPr/>
        </p:nvSpPr>
        <p:spPr>
          <a:xfrm>
            <a:off x="3809351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4DF598-82E3-18EF-2411-1B9AE4F284DB}"/>
              </a:ext>
            </a:extLst>
          </p:cNvPr>
          <p:cNvSpPr/>
          <p:nvPr/>
        </p:nvSpPr>
        <p:spPr>
          <a:xfrm>
            <a:off x="4328465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47C2F92-6827-CA47-E364-22757103A1C7}"/>
              </a:ext>
            </a:extLst>
          </p:cNvPr>
          <p:cNvSpPr/>
          <p:nvPr/>
        </p:nvSpPr>
        <p:spPr>
          <a:xfrm>
            <a:off x="4846178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78AD928-59E2-4B34-B190-61A936428BC9}"/>
              </a:ext>
            </a:extLst>
          </p:cNvPr>
          <p:cNvSpPr/>
          <p:nvPr/>
        </p:nvSpPr>
        <p:spPr>
          <a:xfrm>
            <a:off x="536529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49D278-8477-D3E9-80E2-C2EAEFD6F770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662A935-BD41-E995-2AF7-30A606359A4D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5CDAE2A-C79F-F8A0-3F02-E123C27E8CD7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B627D55-456E-C403-B44A-3FCD3276D9CC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894BCBE-A4E8-A37A-1B8D-1E6407B8D176}"/>
              </a:ext>
            </a:extLst>
          </p:cNvPr>
          <p:cNvSpPr/>
          <p:nvPr/>
        </p:nvSpPr>
        <p:spPr>
          <a:xfrm>
            <a:off x="3805887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87CB62A-1BAF-3676-1A91-792FF5E2351F}"/>
              </a:ext>
            </a:extLst>
          </p:cNvPr>
          <p:cNvSpPr/>
          <p:nvPr/>
        </p:nvSpPr>
        <p:spPr>
          <a:xfrm>
            <a:off x="4325001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3198B43-ACF7-0D8E-AB4C-AE8E08DCC01A}"/>
              </a:ext>
            </a:extLst>
          </p:cNvPr>
          <p:cNvSpPr/>
          <p:nvPr/>
        </p:nvSpPr>
        <p:spPr>
          <a:xfrm>
            <a:off x="4842714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16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4CD501-9FE9-7C9F-9FD9-382FF1E4E407}"/>
              </a:ext>
            </a:extLst>
          </p:cNvPr>
          <p:cNvSpPr/>
          <p:nvPr/>
        </p:nvSpPr>
        <p:spPr>
          <a:xfrm>
            <a:off x="5361828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23A33DA-4DA0-1CAC-A89E-D92486CB8584}"/>
              </a:ext>
            </a:extLst>
          </p:cNvPr>
          <p:cNvSpPr/>
          <p:nvPr/>
        </p:nvSpPr>
        <p:spPr>
          <a:xfrm>
            <a:off x="588094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24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65B3D59-9D96-4A7E-075E-53C3F9ACBDFB}"/>
              </a:ext>
            </a:extLst>
          </p:cNvPr>
          <p:cNvSpPr/>
          <p:nvPr/>
        </p:nvSpPr>
        <p:spPr>
          <a:xfrm>
            <a:off x="588094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D4A8A0EC-A749-877E-A00E-F4265220E4C6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[1,8] </a:t>
            </a: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的總和就是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 prefix[8] – prefix[</a:t>
            </a:r>
            <a:r>
              <a:rPr lang="en-US" altLang="zh-TW" sz="18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1-1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] = 24 – 0 = 24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B0D70FE-791E-3D14-9116-86B1388C266A}"/>
              </a:ext>
            </a:extLst>
          </p:cNvPr>
          <p:cNvSpPr/>
          <p:nvPr/>
        </p:nvSpPr>
        <p:spPr>
          <a:xfrm>
            <a:off x="2243284" y="4352654"/>
            <a:ext cx="4121848" cy="46411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348CA694-ABF0-26D6-50CD-BC83A033A303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90682A9E-B4F2-6683-EE51-E949A04A4609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44" name="Rectangle 2">
                <a:extLst>
                  <a:ext uri="{FF2B5EF4-FFF2-40B4-BE49-F238E27FC236}">
                    <a16:creationId xmlns:a16="http://schemas.microsoft.com/office/drawing/2014/main" id="{DB742874-5CA5-BCF5-B539-EADA03804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5" name="圖片 44">
                <a:extLst>
                  <a:ext uri="{FF2B5EF4-FFF2-40B4-BE49-F238E27FC236}">
                    <a16:creationId xmlns:a16="http://schemas.microsoft.com/office/drawing/2014/main" id="{57D3E4D4-158E-9BAB-0363-3B2A93873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8144FF69-7630-8AE2-EF78-196E92B04C72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0" name="Rectangle 2">
                <a:extLst>
                  <a:ext uri="{FF2B5EF4-FFF2-40B4-BE49-F238E27FC236}">
                    <a16:creationId xmlns:a16="http://schemas.microsoft.com/office/drawing/2014/main" id="{1599F495-7DD3-7222-5FA2-6DBD14708C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3437DE45-FDDA-FA0D-737D-0ADF3C3C8D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75AC17E0-3787-4FAE-2EFA-ECC24FFAD5F3}"/>
              </a:ext>
            </a:extLst>
          </p:cNvPr>
          <p:cNvSpPr/>
          <p:nvPr/>
        </p:nvSpPr>
        <p:spPr>
          <a:xfrm>
            <a:off x="8724890" y="4936682"/>
            <a:ext cx="520712" cy="1090583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6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D063A-8AD0-E194-F9EC-532E2B083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B067BD4-5EBF-548D-70CA-21CF1E3ED8F1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08B523E-629E-0A34-5691-0068EC1185A7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632E3931-E39B-F3DC-6BA2-73DB18E31194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DC3BF10-5E31-BB02-3EF7-8F31400BBE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DC3BF10-5E31-BB02-3EF7-8F31400BB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7D29DAE7-132C-3D03-6854-6CC7096C9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7D2191C2-A368-39EA-A5D2-300497FE7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5EBDF1CC-2E41-FDB5-DFE7-BB9AE4E840DE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A56F9AA4-8FB6-7653-CDFA-9C24B7A994CD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5FE157EA-0B03-7B8C-B0D2-0750A00BD98A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27F5C1-D6D3-7698-FA18-F827ABD926BF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727ACA-DB27-DF5E-C8D0-C402B2E331A4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77C488-2DEC-84F6-4F7A-BC956BE2D64E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0627AA-FEA4-6221-663E-0042160BD32E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870562-CB0D-D794-36D0-BBF6934C45C3}"/>
              </a:ext>
            </a:extLst>
          </p:cNvPr>
          <p:cNvSpPr/>
          <p:nvPr/>
        </p:nvSpPr>
        <p:spPr>
          <a:xfrm>
            <a:off x="3809351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F90F1F-58E0-DE58-DDC1-9B8B4677B913}"/>
              </a:ext>
            </a:extLst>
          </p:cNvPr>
          <p:cNvSpPr/>
          <p:nvPr/>
        </p:nvSpPr>
        <p:spPr>
          <a:xfrm>
            <a:off x="4328465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BCAA832-FC5E-DE24-0DA0-832C71630A8C}"/>
              </a:ext>
            </a:extLst>
          </p:cNvPr>
          <p:cNvSpPr/>
          <p:nvPr/>
        </p:nvSpPr>
        <p:spPr>
          <a:xfrm>
            <a:off x="4846178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9E6C5B7-9D04-0AB6-127B-93D5B7C8BCD2}"/>
              </a:ext>
            </a:extLst>
          </p:cNvPr>
          <p:cNvSpPr/>
          <p:nvPr/>
        </p:nvSpPr>
        <p:spPr>
          <a:xfrm>
            <a:off x="536529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46F4E1-7CD4-9B19-6DEB-98C57339B362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4686BA0-AAA2-563B-C667-0B5ABE8EA7A6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642B106-D0E5-DEDC-1B4A-2F997662FFA2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88E7FE6-90C4-7A76-BD10-51C33B55294F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BAA8A0-43B3-8B64-DA2E-840CF666F1FC}"/>
              </a:ext>
            </a:extLst>
          </p:cNvPr>
          <p:cNvSpPr/>
          <p:nvPr/>
        </p:nvSpPr>
        <p:spPr>
          <a:xfrm>
            <a:off x="3805887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DEDB94A-B16D-C203-5E72-FABFC001028E}"/>
              </a:ext>
            </a:extLst>
          </p:cNvPr>
          <p:cNvSpPr/>
          <p:nvPr/>
        </p:nvSpPr>
        <p:spPr>
          <a:xfrm>
            <a:off x="4325001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E47D76D-2E20-8279-4235-83EF487CC06B}"/>
              </a:ext>
            </a:extLst>
          </p:cNvPr>
          <p:cNvSpPr/>
          <p:nvPr/>
        </p:nvSpPr>
        <p:spPr>
          <a:xfrm>
            <a:off x="4842714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16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B1987F9-E409-7102-7053-78E7DC2E8F5B}"/>
              </a:ext>
            </a:extLst>
          </p:cNvPr>
          <p:cNvSpPr/>
          <p:nvPr/>
        </p:nvSpPr>
        <p:spPr>
          <a:xfrm>
            <a:off x="5361828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F65AE3-BAA3-CBDF-0652-BDA7168610AF}"/>
              </a:ext>
            </a:extLst>
          </p:cNvPr>
          <p:cNvSpPr/>
          <p:nvPr/>
        </p:nvSpPr>
        <p:spPr>
          <a:xfrm>
            <a:off x="588094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24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68AC7A6-1D6D-84EF-E1A5-5F91F76AE916}"/>
              </a:ext>
            </a:extLst>
          </p:cNvPr>
          <p:cNvSpPr/>
          <p:nvPr/>
        </p:nvSpPr>
        <p:spPr>
          <a:xfrm>
            <a:off x="588094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CE72908A-C512-841D-DBCE-8AD096CC20C1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[3,3] </a:t>
            </a: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的總和就是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 prefix[3] – prefix[</a:t>
            </a:r>
            <a:r>
              <a:rPr lang="en-US" altLang="zh-TW" sz="18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3-1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] = 9 – 5 = 4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2FE28A-D1F5-B238-484A-9FDE0D4495A4}"/>
              </a:ext>
            </a:extLst>
          </p:cNvPr>
          <p:cNvSpPr/>
          <p:nvPr/>
        </p:nvSpPr>
        <p:spPr>
          <a:xfrm>
            <a:off x="3275846" y="4352654"/>
            <a:ext cx="520515" cy="46411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9FBCC60C-46AF-7954-9D97-01414109BE38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1AAAB56A-8655-B56E-B383-BF7AAFB41E68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44" name="Rectangle 2">
                <a:extLst>
                  <a:ext uri="{FF2B5EF4-FFF2-40B4-BE49-F238E27FC236}">
                    <a16:creationId xmlns:a16="http://schemas.microsoft.com/office/drawing/2014/main" id="{06E054A9-978B-BDEE-7140-C7043A541D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5" name="圖片 44">
                <a:extLst>
                  <a:ext uri="{FF2B5EF4-FFF2-40B4-BE49-F238E27FC236}">
                    <a16:creationId xmlns:a16="http://schemas.microsoft.com/office/drawing/2014/main" id="{FC7E44B2-11B8-0FBA-F4E0-2C04DCFCDB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FCB7E4E9-E730-8E7C-EC34-87A41C699421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0" name="Rectangle 2">
                <a:extLst>
                  <a:ext uri="{FF2B5EF4-FFF2-40B4-BE49-F238E27FC236}">
                    <a16:creationId xmlns:a16="http://schemas.microsoft.com/office/drawing/2014/main" id="{C57DB17C-4DF0-56D9-E7C5-572AA14B09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F00ADA28-29D1-426D-87D5-5DC6B7720C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0D85AB1C-6A60-9A9A-BF42-DE8339CDA93B}"/>
              </a:ext>
            </a:extLst>
          </p:cNvPr>
          <p:cNvSpPr/>
          <p:nvPr/>
        </p:nvSpPr>
        <p:spPr>
          <a:xfrm>
            <a:off x="8724890" y="4936682"/>
            <a:ext cx="520712" cy="1090583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08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1854C-4986-91AD-7BD1-5655E6261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6F101B6A-D3E2-2873-8CB2-30EE83ACD95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B7C2543-5698-EE02-454C-F790EB1C1EA7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12829B96-48B3-1091-4036-FE6CB639BF94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28B01194-178C-A7A4-3A41-94AB6EED2C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28B01194-178C-A7A4-3A41-94AB6EED2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884E34E0-7FB0-872A-3792-8097E593A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6956CD28-EDBB-E70A-B75B-E1B068870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07AA8E52-3FAB-8E6E-F21A-F1A18E752558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4C5DCA4E-699A-5E46-6D87-96EC64092274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60D009A5-8C3C-7405-3238-EC1A3459973C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85685A-96A4-C748-1EF8-7521C66842C4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037289-CF5D-0EC0-84F9-E41C260AD2ED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2853F7-2353-4F5E-1853-7A62C079E741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2A23D4F-1774-55E9-58E8-8889772DE77D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2ABC6D-373A-EBCA-2E20-CADF17F92D3E}"/>
              </a:ext>
            </a:extLst>
          </p:cNvPr>
          <p:cNvSpPr/>
          <p:nvPr/>
        </p:nvSpPr>
        <p:spPr>
          <a:xfrm>
            <a:off x="3809351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8DC402F-205F-17E4-606E-946EDB08F46B}"/>
              </a:ext>
            </a:extLst>
          </p:cNvPr>
          <p:cNvSpPr/>
          <p:nvPr/>
        </p:nvSpPr>
        <p:spPr>
          <a:xfrm>
            <a:off x="4328465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80FF504-2B81-33EB-4401-D45ABB8BA0AA}"/>
              </a:ext>
            </a:extLst>
          </p:cNvPr>
          <p:cNvSpPr/>
          <p:nvPr/>
        </p:nvSpPr>
        <p:spPr>
          <a:xfrm>
            <a:off x="4846178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A64DFF7-7F68-CFDB-3980-E3F1E04EF295}"/>
              </a:ext>
            </a:extLst>
          </p:cNvPr>
          <p:cNvSpPr/>
          <p:nvPr/>
        </p:nvSpPr>
        <p:spPr>
          <a:xfrm>
            <a:off x="536529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E28E98-D482-2AAF-EEB2-0364CA05FD8D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4D1F4E3-F867-C073-D845-02E81E62D443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412AC98-3656-6ED5-CADA-8CA3C15149DD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2960228-12BD-A72A-39E9-B1005BACCD44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8AE73D-8AD9-4859-344D-542C9E316E75}"/>
              </a:ext>
            </a:extLst>
          </p:cNvPr>
          <p:cNvSpPr/>
          <p:nvPr/>
        </p:nvSpPr>
        <p:spPr>
          <a:xfrm>
            <a:off x="3805887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12F8E08-32A7-9347-3791-E19C872EE43E}"/>
              </a:ext>
            </a:extLst>
          </p:cNvPr>
          <p:cNvSpPr/>
          <p:nvPr/>
        </p:nvSpPr>
        <p:spPr>
          <a:xfrm>
            <a:off x="4325001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BF5FA68-E0FE-AF67-1679-8740884BA6B4}"/>
              </a:ext>
            </a:extLst>
          </p:cNvPr>
          <p:cNvSpPr/>
          <p:nvPr/>
        </p:nvSpPr>
        <p:spPr>
          <a:xfrm>
            <a:off x="4842714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16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CEA5F52-DD73-33FC-687B-5643B2472C0F}"/>
              </a:ext>
            </a:extLst>
          </p:cNvPr>
          <p:cNvSpPr/>
          <p:nvPr/>
        </p:nvSpPr>
        <p:spPr>
          <a:xfrm>
            <a:off x="5361828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24EC609-F5CE-DDD3-5585-F37C45DE496A}"/>
              </a:ext>
            </a:extLst>
          </p:cNvPr>
          <p:cNvSpPr/>
          <p:nvPr/>
        </p:nvSpPr>
        <p:spPr>
          <a:xfrm>
            <a:off x="588094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24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1EE1FA8-1A86-E374-0856-A2610A71F4AA}"/>
              </a:ext>
            </a:extLst>
          </p:cNvPr>
          <p:cNvSpPr/>
          <p:nvPr/>
        </p:nvSpPr>
        <p:spPr>
          <a:xfrm>
            <a:off x="588094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00126E99-36CB-37AE-BAC5-767618AE4CAB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解題完成</a:t>
            </a:r>
            <a:endParaRPr lang="en-US" altLang="zh-TW" sz="18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5D30C488-D4A6-0278-B8C8-C77A8AD064EF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A9E44159-16E7-05F3-8F9E-7A5D1A781BF4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44" name="Rectangle 2">
                <a:extLst>
                  <a:ext uri="{FF2B5EF4-FFF2-40B4-BE49-F238E27FC236}">
                    <a16:creationId xmlns:a16="http://schemas.microsoft.com/office/drawing/2014/main" id="{61958116-A3DE-10C7-C4B8-94C62D471F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5" name="圖片 44">
                <a:extLst>
                  <a:ext uri="{FF2B5EF4-FFF2-40B4-BE49-F238E27FC236}">
                    <a16:creationId xmlns:a16="http://schemas.microsoft.com/office/drawing/2014/main" id="{48741D49-1E08-74D9-4EB5-1D051A601F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612C0574-E24B-4687-FD20-F632422B9C0E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0" name="Rectangle 2">
                <a:extLst>
                  <a:ext uri="{FF2B5EF4-FFF2-40B4-BE49-F238E27FC236}">
                    <a16:creationId xmlns:a16="http://schemas.microsoft.com/office/drawing/2014/main" id="{7E6AB464-7B29-70E8-71E3-F413BA2E09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9C8AB778-8577-667B-A672-60ADC110E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15079834-2D0B-A20D-90B2-9BCC7247374F}"/>
              </a:ext>
            </a:extLst>
          </p:cNvPr>
          <p:cNvSpPr/>
          <p:nvPr/>
        </p:nvSpPr>
        <p:spPr>
          <a:xfrm>
            <a:off x="8724890" y="4936682"/>
            <a:ext cx="520712" cy="1090583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4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1F343-076B-44E8-2CB1-322C73BFC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1B2D57E-DA15-7101-065C-2D34B8620BA8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7F77025-4E48-01B3-50D8-91E42D4A5114}"/>
              </a:ext>
            </a:extLst>
          </p:cNvPr>
          <p:cNvGrpSpPr/>
          <p:nvPr/>
        </p:nvGrpSpPr>
        <p:grpSpPr>
          <a:xfrm>
            <a:off x="1161003" y="821498"/>
            <a:ext cx="9794837" cy="1921702"/>
            <a:chOff x="1161003" y="821498"/>
            <a:chExt cx="9794837" cy="192170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BC817451-231E-5526-CB8A-F31D6D37561D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Static Range Sum Queries (CSES)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0F33919-778E-51D7-97BF-D2F15ADDF8E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60000"/>
                    </a:lnSpc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個整數的陣列，您的任務是處理</a:t>
                  </a:r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𝑞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個查詢，</a:t>
                  </a:r>
                  <a:b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</a:b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每個查詢的形式為：範圍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[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𝑎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]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內的數值總和是多少？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0F33919-778E-51D7-97BF-D2F15ADDF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45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圖形 6">
            <a:extLst>
              <a:ext uri="{FF2B5EF4-FFF2-40B4-BE49-F238E27FC236}">
                <a16:creationId xmlns:a16="http://schemas.microsoft.com/office/drawing/2014/main" id="{ECF29907-DC87-507E-C9F8-851C1C1CE1D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2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3556254"/>
            <a:ext cx="4833398" cy="661103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F5018A21-D998-5806-8FD5-A4AE238F9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921" y="4256815"/>
            <a:ext cx="4833398" cy="661103"/>
          </a:xfrm>
          <a:prstGeom prst="rect">
            <a:avLst/>
          </a:prstGeom>
        </p:spPr>
      </p:pic>
      <p:sp>
        <p:nvSpPr>
          <p:cNvPr id="9" name="內容版面配置區 10">
            <a:extLst>
              <a:ext uri="{FF2B5EF4-FFF2-40B4-BE49-F238E27FC236}">
                <a16:creationId xmlns:a16="http://schemas.microsoft.com/office/drawing/2014/main" id="{FFA363D8-33E1-9C0F-5283-BDFE5A907983}"/>
              </a:ext>
            </a:extLst>
          </p:cNvPr>
          <p:cNvSpPr txBox="1">
            <a:spLocks/>
          </p:cNvSpPr>
          <p:nvPr/>
        </p:nvSpPr>
        <p:spPr>
          <a:xfrm>
            <a:off x="441206" y="3552335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solidFill>
                  <a:schemeClr val="bg1">
                    <a:lumMod val="7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solidFill>
                <a:schemeClr val="bg1">
                  <a:lumMod val="7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2C0E6AEC-EAC0-7811-4AD5-24B5A3B23D6C}"/>
              </a:ext>
            </a:extLst>
          </p:cNvPr>
          <p:cNvSpPr txBox="1">
            <a:spLocks/>
          </p:cNvSpPr>
          <p:nvPr/>
        </p:nvSpPr>
        <p:spPr>
          <a:xfrm>
            <a:off x="441205" y="4288735"/>
            <a:ext cx="1186716" cy="62526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prefix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9E420831-5A60-5090-1D0C-23A92D139B42}"/>
              </a:ext>
            </a:extLst>
          </p:cNvPr>
          <p:cNvSpPr txBox="1">
            <a:spLocks/>
          </p:cNvSpPr>
          <p:nvPr/>
        </p:nvSpPr>
        <p:spPr>
          <a:xfrm>
            <a:off x="1734297" y="3110556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3CDE7F-8427-8B0D-2686-ABE5F2CCB8E3}"/>
              </a:ext>
            </a:extLst>
          </p:cNvPr>
          <p:cNvSpPr/>
          <p:nvPr/>
        </p:nvSpPr>
        <p:spPr>
          <a:xfrm>
            <a:off x="1734296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FA2829-B03D-1D54-CB1E-C5B5DDA6AE97}"/>
              </a:ext>
            </a:extLst>
          </p:cNvPr>
          <p:cNvSpPr/>
          <p:nvPr/>
        </p:nvSpPr>
        <p:spPr>
          <a:xfrm>
            <a:off x="2253410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3251178-6173-4D2F-ECF9-FA20E17F3FA1}"/>
              </a:ext>
            </a:extLst>
          </p:cNvPr>
          <p:cNvSpPr/>
          <p:nvPr/>
        </p:nvSpPr>
        <p:spPr>
          <a:xfrm>
            <a:off x="2771123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09EE31-E825-C657-9DFD-6A102A1CA035}"/>
              </a:ext>
            </a:extLst>
          </p:cNvPr>
          <p:cNvSpPr/>
          <p:nvPr/>
        </p:nvSpPr>
        <p:spPr>
          <a:xfrm>
            <a:off x="3290237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AD2D71-E212-A010-D36E-28ACAB274B60}"/>
              </a:ext>
            </a:extLst>
          </p:cNvPr>
          <p:cNvSpPr/>
          <p:nvPr/>
        </p:nvSpPr>
        <p:spPr>
          <a:xfrm>
            <a:off x="3809351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50D4FE-A90E-7323-B5E9-B2616C9DB5F7}"/>
              </a:ext>
            </a:extLst>
          </p:cNvPr>
          <p:cNvSpPr/>
          <p:nvPr/>
        </p:nvSpPr>
        <p:spPr>
          <a:xfrm>
            <a:off x="4328465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86CD28-3874-E748-CB92-6A51AF72C64B}"/>
              </a:ext>
            </a:extLst>
          </p:cNvPr>
          <p:cNvSpPr/>
          <p:nvPr/>
        </p:nvSpPr>
        <p:spPr>
          <a:xfrm>
            <a:off x="4846178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492EC2-FA04-C889-B9D0-3F85ABF7D34E}"/>
              </a:ext>
            </a:extLst>
          </p:cNvPr>
          <p:cNvSpPr/>
          <p:nvPr/>
        </p:nvSpPr>
        <p:spPr>
          <a:xfrm>
            <a:off x="536529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55006D-A436-633A-B1CD-C2A81F5904E5}"/>
              </a:ext>
            </a:extLst>
          </p:cNvPr>
          <p:cNvSpPr/>
          <p:nvPr/>
        </p:nvSpPr>
        <p:spPr>
          <a:xfrm>
            <a:off x="173083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47743C2-C6CC-1DA6-C63B-2B6B803BDB12}"/>
              </a:ext>
            </a:extLst>
          </p:cNvPr>
          <p:cNvSpPr/>
          <p:nvPr/>
        </p:nvSpPr>
        <p:spPr>
          <a:xfrm>
            <a:off x="2249946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E654865-5FC1-FCF0-F341-A045C1D0A2E2}"/>
              </a:ext>
            </a:extLst>
          </p:cNvPr>
          <p:cNvSpPr/>
          <p:nvPr/>
        </p:nvSpPr>
        <p:spPr>
          <a:xfrm>
            <a:off x="2767659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3841908-9ABE-D175-8608-DF60BE6BE943}"/>
              </a:ext>
            </a:extLst>
          </p:cNvPr>
          <p:cNvSpPr/>
          <p:nvPr/>
        </p:nvSpPr>
        <p:spPr>
          <a:xfrm>
            <a:off x="3286773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9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B2CBAFE-BC75-A877-EA2A-897C242FEDA3}"/>
              </a:ext>
            </a:extLst>
          </p:cNvPr>
          <p:cNvSpPr/>
          <p:nvPr/>
        </p:nvSpPr>
        <p:spPr>
          <a:xfrm>
            <a:off x="3805887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0D5BBC5-25A9-F722-DF8F-6FEC98CBB779}"/>
              </a:ext>
            </a:extLst>
          </p:cNvPr>
          <p:cNvSpPr/>
          <p:nvPr/>
        </p:nvSpPr>
        <p:spPr>
          <a:xfrm>
            <a:off x="4325001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52BFBEA-DFFA-6A72-B84E-B4A3C0127F2B}"/>
              </a:ext>
            </a:extLst>
          </p:cNvPr>
          <p:cNvSpPr/>
          <p:nvPr/>
        </p:nvSpPr>
        <p:spPr>
          <a:xfrm>
            <a:off x="4842714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16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0A6377-BAC9-1C7B-0C84-E84011D60742}"/>
              </a:ext>
            </a:extLst>
          </p:cNvPr>
          <p:cNvSpPr/>
          <p:nvPr/>
        </p:nvSpPr>
        <p:spPr>
          <a:xfrm>
            <a:off x="5361828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9F92F27-2F2B-6AFC-1D57-718EEDC372C9}"/>
              </a:ext>
            </a:extLst>
          </p:cNvPr>
          <p:cNvSpPr/>
          <p:nvPr/>
        </p:nvSpPr>
        <p:spPr>
          <a:xfrm>
            <a:off x="5880942" y="4370611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24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27AC75-F6AA-BA76-7E1F-218065B374B8}"/>
              </a:ext>
            </a:extLst>
          </p:cNvPr>
          <p:cNvSpPr/>
          <p:nvPr/>
        </p:nvSpPr>
        <p:spPr>
          <a:xfrm>
            <a:off x="5880942" y="3674015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3</a:t>
            </a:r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1CAA2FA0-0F93-8702-ED76-6C52029C6067}"/>
              </a:ext>
            </a:extLst>
          </p:cNvPr>
          <p:cNvSpPr txBox="1">
            <a:spLocks/>
          </p:cNvSpPr>
          <p:nvPr/>
        </p:nvSpPr>
        <p:spPr>
          <a:xfrm>
            <a:off x="1627920" y="4945919"/>
            <a:ext cx="5885400" cy="5862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可以注意一點，這題用不到單點值所以能把 </a:t>
            </a:r>
            <a:r>
              <a:rPr lang="en-US" altLang="zh-TW" sz="18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arr</a:t>
            </a: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 省略</a:t>
            </a:r>
            <a:endParaRPr lang="en-US" altLang="zh-TW" sz="18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92FC8C6D-ADEB-E266-10A6-809160AD9BB1}"/>
              </a:ext>
            </a:extLst>
          </p:cNvPr>
          <p:cNvGrpSpPr/>
          <p:nvPr/>
        </p:nvGrpSpPr>
        <p:grpSpPr>
          <a:xfrm>
            <a:off x="8601818" y="3876674"/>
            <a:ext cx="3479072" cy="2369377"/>
            <a:chOff x="6096000" y="2907654"/>
            <a:chExt cx="4594241" cy="3128848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B6BC97B0-C7A1-C796-BD5D-DE2A16D1F88A}"/>
                </a:ext>
              </a:extLst>
            </p:cNvPr>
            <p:cNvGrpSpPr/>
            <p:nvPr/>
          </p:nvGrpSpPr>
          <p:grpSpPr>
            <a:xfrm>
              <a:off x="6096000" y="2907654"/>
              <a:ext cx="2830940" cy="3128848"/>
              <a:chOff x="3602486" y="2907654"/>
              <a:chExt cx="2830940" cy="3128848"/>
            </a:xfrm>
          </p:grpSpPr>
          <p:sp>
            <p:nvSpPr>
              <p:cNvPr id="44" name="Rectangle 2">
                <a:extLst>
                  <a:ext uri="{FF2B5EF4-FFF2-40B4-BE49-F238E27FC236}">
                    <a16:creationId xmlns:a16="http://schemas.microsoft.com/office/drawing/2014/main" id="{A017B936-4A53-CA95-AA12-5BBD57776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4900" y="2907654"/>
                <a:ext cx="666112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5" name="圖片 44">
                <a:extLst>
                  <a:ext uri="{FF2B5EF4-FFF2-40B4-BE49-F238E27FC236}">
                    <a16:creationId xmlns:a16="http://schemas.microsoft.com/office/drawing/2014/main" id="{DF860421-9E4E-889E-9642-3600B688E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2486" y="3359977"/>
                <a:ext cx="2830940" cy="2676525"/>
              </a:xfrm>
              <a:prstGeom prst="rect">
                <a:avLst/>
              </a:prstGeom>
            </p:spPr>
          </p:pic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F09E052B-CBB2-618A-2417-7ADC1F000A23}"/>
                </a:ext>
              </a:extLst>
            </p:cNvPr>
            <p:cNvGrpSpPr/>
            <p:nvPr/>
          </p:nvGrpSpPr>
          <p:grpSpPr>
            <a:xfrm>
              <a:off x="9152321" y="2907654"/>
              <a:ext cx="1537920" cy="2483357"/>
              <a:chOff x="6658807" y="2907654"/>
              <a:chExt cx="1537920" cy="2483357"/>
            </a:xfrm>
          </p:grpSpPr>
          <p:sp>
            <p:nvSpPr>
              <p:cNvPr id="40" name="Rectangle 2">
                <a:extLst>
                  <a:ext uri="{FF2B5EF4-FFF2-40B4-BE49-F238E27FC236}">
                    <a16:creationId xmlns:a16="http://schemas.microsoft.com/office/drawing/2014/main" id="{B1301727-B667-9410-3E6D-8C908F0C4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4713" y="2907654"/>
                <a:ext cx="666111" cy="351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3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 fontAlgn="base">
                  <a:lnSpc>
                    <a:spcPct val="150000"/>
                  </a:lnSpc>
                  <a:spcBef>
                    <a:spcPts val="1800"/>
                  </a:spcBef>
                  <a:buNone/>
                </a:pPr>
                <a:r>
                  <a:rPr lang="zh-TW" altLang="en-US" sz="1600" spc="500" dirty="0"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endParaRPr lang="en-US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D01D771D-F4F0-B686-3E1D-DE3729D0F8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658807" y="3357538"/>
                <a:ext cx="1537920" cy="2033473"/>
              </a:xfrm>
              <a:prstGeom prst="rect">
                <a:avLst/>
              </a:prstGeom>
            </p:spPr>
          </p:pic>
        </p:grp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BD5AC233-8353-5C98-2B57-379288A3DD87}"/>
              </a:ext>
            </a:extLst>
          </p:cNvPr>
          <p:cNvSpPr/>
          <p:nvPr/>
        </p:nvSpPr>
        <p:spPr>
          <a:xfrm>
            <a:off x="8724890" y="4936682"/>
            <a:ext cx="520712" cy="1090583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69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D90BD-2F41-D90F-CCCC-DAF47999B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6FF45F95-A0C1-763C-CF55-6512FC7E2C38}"/>
              </a:ext>
            </a:extLst>
          </p:cNvPr>
          <p:cNvSpPr txBox="1">
            <a:spLocks/>
          </p:cNvSpPr>
          <p:nvPr/>
        </p:nvSpPr>
        <p:spPr>
          <a:xfrm>
            <a:off x="1390650" y="954849"/>
            <a:ext cx="9270022" cy="11787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b="0" i="0" dirty="0">
                <a:effectLst/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在演算法中使用前綴和可高效計算區間查詢，降低累積運算的時間複雜度，</a:t>
            </a:r>
            <a:br>
              <a:rPr lang="en-US" altLang="zh-TW" sz="2000" b="0" i="0" dirty="0">
                <a:effectLst/>
                <a:latin typeface="jf open 粉圓 2.0" panose="020B0000000000000000" pitchFamily="34" charset="-120"/>
                <a:ea typeface="jf open 粉圓 2.0" panose="020B0000000000000000" pitchFamily="34" charset="-120"/>
              </a:rPr>
            </a:br>
            <a:r>
              <a:rPr lang="zh-TW" altLang="en-US" sz="2000" b="0" i="0" dirty="0">
                <a:effectLst/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並作為多種進階資料結構與演算法的基礎工具。</a:t>
            </a:r>
            <a:endParaRPr lang="en-US" altLang="zh-TW" sz="2000" dirty="0"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5F9716-7597-E768-F9F6-38C4283E01A8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分治法</a:t>
            </a:r>
          </a:p>
        </p:txBody>
      </p: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811BEF32-E154-B509-EA95-B64D2AD3E76F}"/>
              </a:ext>
            </a:extLst>
          </p:cNvPr>
          <p:cNvSpPr txBox="1">
            <a:spLocks/>
          </p:cNvSpPr>
          <p:nvPr/>
        </p:nvSpPr>
        <p:spPr>
          <a:xfrm>
            <a:off x="537063" y="555490"/>
            <a:ext cx="1167911" cy="14352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en-US" altLang="zh-TW" sz="12000" dirty="0">
                <a:solidFill>
                  <a:srgbClr val="EC7016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“</a:t>
            </a:r>
          </a:p>
        </p:txBody>
      </p:sp>
      <p:sp>
        <p:nvSpPr>
          <p:cNvPr id="15" name="內容版面配置區 10">
            <a:extLst>
              <a:ext uri="{FF2B5EF4-FFF2-40B4-BE49-F238E27FC236}">
                <a16:creationId xmlns:a16="http://schemas.microsoft.com/office/drawing/2014/main" id="{4038265A-D588-CD5A-FC94-D686C51AEF11}"/>
              </a:ext>
            </a:extLst>
          </p:cNvPr>
          <p:cNvSpPr txBox="1">
            <a:spLocks/>
          </p:cNvSpPr>
          <p:nvPr/>
        </p:nvSpPr>
        <p:spPr>
          <a:xfrm>
            <a:off x="1704974" y="3048348"/>
            <a:ext cx="7545998" cy="251529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問題：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267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D0188-EF3C-985F-0B0E-E803A8804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DCD0DB9-035F-1CD8-4073-5E72B321EE83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4B7AF9E-EBBD-EC7B-A1EB-21FC62C5C268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960C36FF-96D5-C138-C563-FC600EC780F6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5E5F878-42D6-C0EA-10D3-86836BF063A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5E5F878-42D6-C0EA-10D3-86836BF06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32DC5E6-D7FC-C8F4-3E34-8C92810D41E3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endParaRPr lang="zh-TW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32DC5E6-D7FC-C8F4-3E34-8C92810D4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blipFill>
                <a:blip r:embed="rId3"/>
                <a:stretch>
                  <a:fillRect l="-757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E0FDF63F-FE9F-9486-BE9A-15F5F8565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225C3DA8-CF8E-1A29-57D2-1E90867D0C83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643382A0-6AF6-2E90-3A53-E34CEAB7F68A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58BBB9-D090-54E2-9141-6B4C32184272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552BA6-2453-AB90-4739-44E8E55D4D97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344466-9A87-7669-1003-C63DEC6F8DDB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D297BD-FF85-BE01-96CC-920D649BF577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9C1850-3023-0C0B-E227-A838672175D3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8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387A95-8AB0-B322-9393-1ACF8BC795A8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0D1A80-2E75-CCFF-225D-58B6477B4813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63352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C0337-1E51-5BE7-7600-5F7887656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AE690C94-512E-9FBA-1769-27E2E7CD7241}"/>
              </a:ext>
            </a:extLst>
          </p:cNvPr>
          <p:cNvSpPr txBox="1">
            <a:spLocks/>
          </p:cNvSpPr>
          <p:nvPr/>
        </p:nvSpPr>
        <p:spPr>
          <a:xfrm>
            <a:off x="1390650" y="954849"/>
            <a:ext cx="9270022" cy="11787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b="0" i="0" dirty="0">
                <a:effectLst/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在演算法中使用前綴和可高效計算區間查詢，降低累積運算的時間複雜度，</a:t>
            </a:r>
            <a:br>
              <a:rPr lang="en-US" altLang="zh-TW" sz="2000" b="0" i="0" dirty="0">
                <a:effectLst/>
                <a:latin typeface="jf open 粉圓 2.0" panose="020B0000000000000000" pitchFamily="34" charset="-120"/>
                <a:ea typeface="jf open 粉圓 2.0" panose="020B0000000000000000" pitchFamily="34" charset="-120"/>
              </a:rPr>
            </a:br>
            <a:r>
              <a:rPr lang="zh-TW" altLang="en-US" sz="2000" b="0" i="0" dirty="0">
                <a:effectLst/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並作為多種進階資料結構與演算法的基礎工具。</a:t>
            </a:r>
            <a:endParaRPr lang="en-US" altLang="zh-TW" sz="2000" dirty="0"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335C8B7-5C0F-B1B1-C1FB-500D83E288A8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分治法</a:t>
            </a:r>
          </a:p>
        </p:txBody>
      </p: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93B6499A-F449-5AC6-8F94-752EF62A1E1E}"/>
              </a:ext>
            </a:extLst>
          </p:cNvPr>
          <p:cNvSpPr txBox="1">
            <a:spLocks/>
          </p:cNvSpPr>
          <p:nvPr/>
        </p:nvSpPr>
        <p:spPr>
          <a:xfrm>
            <a:off x="537063" y="555490"/>
            <a:ext cx="1167911" cy="14352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en-US" altLang="zh-TW" sz="12000" dirty="0">
                <a:solidFill>
                  <a:srgbClr val="EC7016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“</a:t>
            </a:r>
          </a:p>
        </p:txBody>
      </p:sp>
      <p:sp>
        <p:nvSpPr>
          <p:cNvPr id="15" name="內容版面配置區 10">
            <a:extLst>
              <a:ext uri="{FF2B5EF4-FFF2-40B4-BE49-F238E27FC236}">
                <a16:creationId xmlns:a16="http://schemas.microsoft.com/office/drawing/2014/main" id="{05B003F3-BB33-CC6A-D4F8-841256623373}"/>
              </a:ext>
            </a:extLst>
          </p:cNvPr>
          <p:cNvSpPr txBox="1">
            <a:spLocks/>
          </p:cNvSpPr>
          <p:nvPr/>
        </p:nvSpPr>
        <p:spPr>
          <a:xfrm>
            <a:off x="1704974" y="3048348"/>
            <a:ext cx="7545998" cy="251529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問題：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為甚麼計算區間總和的時候是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prefix[</a:t>
            </a:r>
            <a:r>
              <a:rPr lang="en-US" altLang="zh-TW" sz="20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i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] – prefix[i-1]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呢？</a:t>
            </a:r>
            <a:b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</a:b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可以一段話摘要這個行為嗎？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34882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B8A25-CD62-F0D7-AABA-8F38E11A7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FD3AE9ED-F34D-9E08-A19E-19FBB0412E4C}"/>
              </a:ext>
            </a:extLst>
          </p:cNvPr>
          <p:cNvSpPr txBox="1">
            <a:spLocks/>
          </p:cNvSpPr>
          <p:nvPr/>
        </p:nvSpPr>
        <p:spPr>
          <a:xfrm>
            <a:off x="1390650" y="954849"/>
            <a:ext cx="9270022" cy="11787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b="0" i="0" dirty="0">
                <a:effectLst/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在演算法中使用前綴和可高效計算區間查詢，降低累積運算的時間複雜度，</a:t>
            </a:r>
            <a:br>
              <a:rPr lang="en-US" altLang="zh-TW" sz="2000" b="0" i="0" dirty="0">
                <a:effectLst/>
                <a:latin typeface="jf open 粉圓 2.0" panose="020B0000000000000000" pitchFamily="34" charset="-120"/>
                <a:ea typeface="jf open 粉圓 2.0" panose="020B0000000000000000" pitchFamily="34" charset="-120"/>
              </a:rPr>
            </a:br>
            <a:r>
              <a:rPr lang="zh-TW" altLang="en-US" sz="2000" b="0" i="0" dirty="0">
                <a:effectLst/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並作為多種進階資料結構與演算法的基礎工具。</a:t>
            </a:r>
            <a:endParaRPr lang="en-US" altLang="zh-TW" sz="2000" dirty="0"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B6D98F6-FE55-FC71-30F6-1E4767869132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分治法</a:t>
            </a:r>
          </a:p>
        </p:txBody>
      </p: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CC6B8AC9-AADB-0F35-555B-CB7C03AF889A}"/>
              </a:ext>
            </a:extLst>
          </p:cNvPr>
          <p:cNvSpPr txBox="1">
            <a:spLocks/>
          </p:cNvSpPr>
          <p:nvPr/>
        </p:nvSpPr>
        <p:spPr>
          <a:xfrm>
            <a:off x="537063" y="555490"/>
            <a:ext cx="1167911" cy="14352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en-US" altLang="zh-TW" sz="12000" dirty="0">
                <a:solidFill>
                  <a:srgbClr val="EC7016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“</a:t>
            </a:r>
          </a:p>
        </p:txBody>
      </p:sp>
      <p:sp>
        <p:nvSpPr>
          <p:cNvPr id="15" name="內容版面配置區 10">
            <a:extLst>
              <a:ext uri="{FF2B5EF4-FFF2-40B4-BE49-F238E27FC236}">
                <a16:creationId xmlns:a16="http://schemas.microsoft.com/office/drawing/2014/main" id="{10BC0F26-8F02-10B4-0E6C-AEC8E27996D6}"/>
              </a:ext>
            </a:extLst>
          </p:cNvPr>
          <p:cNvSpPr txBox="1">
            <a:spLocks/>
          </p:cNvSpPr>
          <p:nvPr/>
        </p:nvSpPr>
        <p:spPr>
          <a:xfrm>
            <a:off x="1704974" y="3048348"/>
            <a:ext cx="7545998" cy="251529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問題：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為甚麼計算區間總和的時候是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prefix[</a:t>
            </a:r>
            <a:r>
              <a:rPr lang="en-US" altLang="zh-TW" sz="2000" dirty="0" err="1">
                <a:latin typeface="jf-openhuninn-2.0" panose="020B0000000000000000" pitchFamily="34" charset="-120"/>
                <a:ea typeface="jf-openhuninn-2.0" panose="020B0000000000000000" pitchFamily="34" charset="-120"/>
              </a:rPr>
              <a:t>i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] – prefix[i-1]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呢？</a:t>
            </a:r>
            <a:b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</a:b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可以一段話摘要這個行為嗎？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整體而言，使用與不使用前綴和的複雜度（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Big-O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）為多少？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356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CD698-031E-FC38-440C-E6380CBDB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45E297B9-0AE8-44F2-9C87-B5BC54BF9771}"/>
              </a:ext>
            </a:extLst>
          </p:cNvPr>
          <p:cNvGrpSpPr/>
          <p:nvPr/>
        </p:nvGrpSpPr>
        <p:grpSpPr>
          <a:xfrm>
            <a:off x="5038725" y="2256516"/>
            <a:ext cx="2019300" cy="1605872"/>
            <a:chOff x="5038725" y="2256516"/>
            <a:chExt cx="2019300" cy="160587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AC66CFF-751C-3C04-EA62-81F2724F9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3075" y="2881313"/>
              <a:ext cx="1219200" cy="981075"/>
            </a:xfrm>
            <a:prstGeom prst="rect">
              <a:avLst/>
            </a:prstGeom>
          </p:spPr>
        </p:pic>
        <p:sp>
          <p:nvSpPr>
            <p:cNvPr id="7" name="內容版面配置區 10">
              <a:extLst>
                <a:ext uri="{FF2B5EF4-FFF2-40B4-BE49-F238E27FC236}">
                  <a16:creationId xmlns:a16="http://schemas.microsoft.com/office/drawing/2014/main" id="{BE3EADC1-78F8-55F3-4FD2-6DECAFA29CED}"/>
                </a:ext>
              </a:extLst>
            </p:cNvPr>
            <p:cNvSpPr txBox="1">
              <a:spLocks/>
            </p:cNvSpPr>
            <p:nvPr/>
          </p:nvSpPr>
          <p:spPr>
            <a:xfrm>
              <a:off x="5038725" y="2256516"/>
              <a:ext cx="2019300" cy="438756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None/>
              </a:pPr>
              <a:r>
                <a:rPr lang="zh-TW" altLang="en-US" sz="2100" dirty="0"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謝謝聆聽</a:t>
              </a:r>
              <a:endParaRPr lang="en-US" altLang="zh-TW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6D4CF7EF-6B7B-4378-ADEA-ED2E3C4D6D4F}"/>
              </a:ext>
            </a:extLst>
          </p:cNvPr>
          <p:cNvSpPr txBox="1"/>
          <p:nvPr/>
        </p:nvSpPr>
        <p:spPr>
          <a:xfrm>
            <a:off x="3048000" y="40484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ctr">
              <a:buFont typeface="Calibri" panose="020F0502020204030204" pitchFamily="34" charset="0"/>
              <a:buNone/>
            </a:pPr>
            <a:r>
              <a:rPr lang="en-US" altLang="zh-TW" dirty="0">
                <a:latin typeface="jf open 粉圓 2.0" panose="020B0000000000000000" pitchFamily="34" charset="-120"/>
                <a:ea typeface="jf open 粉圓 2.0" panose="020B0000000000000000" pitchFamily="34" charset="-120"/>
                <a:hlinkClick r:id="rId3"/>
              </a:rPr>
              <a:t>Static Range Sum Queries</a:t>
            </a:r>
            <a:r>
              <a:rPr lang="zh-TW" altLang="en-US" dirty="0">
                <a:latin typeface="jf open 粉圓 2.0" panose="020B0000000000000000" pitchFamily="34" charset="-120"/>
                <a:ea typeface="jf open 粉圓 2.0" panose="020B0000000000000000" pitchFamily="34" charset="-120"/>
                <a:hlinkClick r:id="rId3"/>
              </a:rPr>
              <a:t> 原始碼</a:t>
            </a:r>
            <a:endParaRPr lang="en-US" altLang="zh-TW" sz="1800" dirty="0"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914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BFC6D-BE9F-36A8-2BB4-EA1C348C0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4BAD8AF9-3660-E1E7-3194-1E3C41EC2D73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5F6BA31-EDC9-879B-B0BB-1E2674F26E19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912FBCEA-AAFE-541D-A63E-C413F25A53F9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CCC87DC-B412-2C6B-37B2-D2093737D19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CCC87DC-B412-2C6B-37B2-D2093737D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74285F1-59DB-DF08-8B53-057E56C95F6D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endParaRPr lang="zh-TW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74285F1-59DB-DF08-8B53-057E56C95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2148217"/>
              </a:xfrm>
              <a:prstGeom prst="rect">
                <a:avLst/>
              </a:prstGeom>
              <a:blipFill>
                <a:blip r:embed="rId3"/>
                <a:stretch>
                  <a:fillRect l="-757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12B70A97-5E61-3612-FCC7-00F48C4C4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8425A50C-59FB-C9CD-0E8A-1C3799E7B730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9B837431-03FA-6AD9-F09A-54F719B82366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22C1B54-C9CE-439A-46CB-0AE71E0EE8B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421503" y="4204352"/>
            <a:ext cx="3846801" cy="181103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7E22778-5254-7992-80D8-0842D496F227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58EDC6-7FD4-59B4-1508-C082FA6AC875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99B930-EC34-3286-4878-CFAA5414CCF7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10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D754DE-ADBA-6AD3-2FDA-D2BA4F812647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8935C6-2AE1-A6F9-375A-0C397A38455A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8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DC2A80-A96D-36F0-07BB-FC68B2ED3097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674416-688B-5438-5DBF-3A6ABAB7E5EB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BBE38D-488A-CA73-F124-99B4B8F5CEB8}"/>
              </a:ext>
            </a:extLst>
          </p:cNvPr>
          <p:cNvSpPr/>
          <p:nvPr/>
        </p:nvSpPr>
        <p:spPr>
          <a:xfrm>
            <a:off x="7117362" y="3429000"/>
            <a:ext cx="2040322" cy="511970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6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D2888-FFC2-B4CB-9E6B-8BE17BF4C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B5CA333-187C-6522-CA55-93EAEEE58972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3692FEE-3C91-F9D3-92CB-31F7834AB77E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BA64B780-CDAB-FEA5-841C-3BA6FD669943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7B26734A-2DE5-5177-20E9-ED3847567A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7B26734A-2DE5-5177-20E9-ED3847567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EFBF9E4-4429-824B-5F66-08BA962996BC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1514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EFBF9E4-4429-824B-5F66-08BA96299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1514645"/>
              </a:xfrm>
              <a:prstGeom prst="rect">
                <a:avLst/>
              </a:prstGeom>
              <a:blipFill>
                <a:blip r:embed="rId3"/>
                <a:stretch>
                  <a:fillRect l="-757" r="-883" b="-4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FD081EC1-224B-CEBB-1BFC-11D3B8E96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4DA32809-A877-23F4-0667-5A77DBE5FAE4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F0E07D9A-161D-1003-6764-878970B07F7E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FF7DA6-BE3C-DC21-7880-E4CFA721BE7F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364132-9D8E-8BA4-B025-CA6D8F593FE5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7C605D-CE19-5B74-615F-5E9A969E64B8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376050-1B7A-9284-531E-4E464B842582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26EB56-19BD-8D4D-572E-48A62B1BDE58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8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60B974-A862-F8B1-A9A9-F3EA159FC62F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47842C-BB51-CB99-CFE8-619D3517D075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1868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39889-A026-077C-C98E-545220CEE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7DE27ED-7BCD-EF9A-3616-749C7AC6A32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A7E9587-7E49-7F6A-7E46-CEA5BD053AA3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2FF99AC7-BE02-BC81-673C-FF616D12ABAB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0DAE8F9-02A5-DE28-5DB6-B188A2EB7C9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0DAE8F9-02A5-DE28-5DB6-B188A2EB7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2ABF96E-6A10-0977-8FFF-863322451914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1514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2ABF96E-6A10-0977-8FFF-863322451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1514645"/>
              </a:xfrm>
              <a:prstGeom prst="rect">
                <a:avLst/>
              </a:prstGeom>
              <a:blipFill>
                <a:blip r:embed="rId3"/>
                <a:stretch>
                  <a:fillRect l="-757" r="-883" b="-4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2CEEEB09-183C-BAFD-A541-FADEE729B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FC05B3DC-744E-C987-FDCC-8D001524CBB7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381045F2-C285-58EF-D3F4-778D04FB1145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B13628-37A1-D8D7-145C-DBDF9A9DE430}"/>
              </a:ext>
            </a:extLst>
          </p:cNvPr>
          <p:cNvSpPr txBox="1"/>
          <p:nvPr/>
        </p:nvSpPr>
        <p:spPr>
          <a:xfrm>
            <a:off x="6421503" y="4211240"/>
            <a:ext cx="5462730" cy="453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  <a:buFont typeface="Arial" panose="020B0604020202020204" pitchFamily="34" charset="0"/>
              <a:buChar char="•"/>
            </a:pP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如果我同時要輸出 𝑎𝑟𝑟</a:t>
            </a:r>
            <a:r>
              <a:rPr lang="en-US" altLang="zh-TW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[2] </a:t>
            </a: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的值呢？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3B3D97-6756-85AF-E5F0-7F77DD98E64B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69CFC6-8A9B-946B-8DFB-DF1990DB7CF7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ED732C-0C4F-C96D-62D0-897FB71C3E48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D429AC-D78F-697C-BFF9-BA067FD33616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98E9E0-C8FC-0499-F4F4-D8AC52EFBB71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8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48B821-2D6F-A976-16E7-4E2239009FEA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08E7E6-2AF2-FFDA-9539-5E8B2FD9B1B9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5784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3F450-EFD4-5921-BA38-0AC431CBB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2F18C22F-F5F8-8500-35DE-378406627A8F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前綴和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8ADA72D-5F02-016A-44D9-FE59F52A196B}"/>
              </a:ext>
            </a:extLst>
          </p:cNvPr>
          <p:cNvGrpSpPr/>
          <p:nvPr/>
        </p:nvGrpSpPr>
        <p:grpSpPr>
          <a:xfrm>
            <a:off x="1161003" y="821498"/>
            <a:ext cx="9794837" cy="1893992"/>
            <a:chOff x="1161003" y="821498"/>
            <a:chExt cx="9794837" cy="1893992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65398230-F987-EE2D-472A-5F63D450B731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甚麼是前綴和？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F13A7BE8-AC6B-6169-B64C-E936D36214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可理解為一種數學數列，概念為：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  <a:p>
                  <a:pPr indent="0" algn="ctr"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「 𝑛 項之和；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𝑛</m:t>
                          </m:r>
                        </m:sup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jf open 粉圓 2.0" panose="020B0000000000000000" pitchFamily="34" charset="-12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」</a:t>
                  </a:r>
                </a:p>
                <a:p>
                  <a:pPr indent="0" algn="ctr">
                    <a:buNone/>
                  </a:pPr>
                  <a:endParaRPr lang="zh-TW" altLang="en-US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F13A7BE8-AC6B-6169-B64C-E936D3621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3"/>
                  <a:ext cx="9794837" cy="1118137"/>
                </a:xfrm>
                <a:prstGeom prst="rect">
                  <a:avLst/>
                </a:prstGeom>
                <a:blipFill>
                  <a:blip r:embed="rId2"/>
                  <a:stretch>
                    <a:fillRect t="-4372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F07D6D3-72A1-30BD-CA05-0587A09180D7}"/>
                  </a:ext>
                </a:extLst>
              </p:cNvPr>
              <p:cNvSpPr txBox="1"/>
              <p:nvPr/>
            </p:nvSpPr>
            <p:spPr>
              <a:xfrm>
                <a:off x="800785" y="3104646"/>
                <a:ext cx="4833397" cy="1514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用以高效率解決與連續序列相關的問題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一個數列 </a:t>
                </a:r>
                <a14:m>
                  <m:oMath xmlns:m="http://schemas.openxmlformats.org/officeDocument/2006/math"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={5,  7,  10,  2,  8,  1,  6}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</a:t>
                </a:r>
                <a:b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</a:b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請問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[0]</m:t>
                    </m:r>
                  </m:oMath>
                </a14:m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到 </a:t>
                </a:r>
                <a14:m>
                  <m:oMath xmlns:m="http://schemas.openxmlformats.org/officeDocument/2006/math">
                    <m:r>
                      <a:rPr lang="zh-TW" altLang="en-US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𝑎𝑟𝑟</m:t>
                    </m:r>
                    <m:r>
                      <a:rPr lang="en-US" altLang="zh-TW" sz="180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[3]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之和為？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F07D6D3-72A1-30BD-CA05-0587A0918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5" y="3104646"/>
                <a:ext cx="4833397" cy="1514645"/>
              </a:xfrm>
              <a:prstGeom prst="rect">
                <a:avLst/>
              </a:prstGeom>
              <a:blipFill>
                <a:blip r:embed="rId3"/>
                <a:stretch>
                  <a:fillRect l="-757" r="-883" b="-4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形 13">
            <a:extLst>
              <a:ext uri="{FF2B5EF4-FFF2-40B4-BE49-F238E27FC236}">
                <a16:creationId xmlns:a16="http://schemas.microsoft.com/office/drawing/2014/main" id="{1C75E72B-B9B5-FCE7-32EE-EF4D26E6C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860" y="3357622"/>
            <a:ext cx="4833398" cy="661103"/>
          </a:xfrm>
          <a:prstGeom prst="rect">
            <a:avLst/>
          </a:prstGeom>
        </p:spPr>
      </p:pic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72404410-8985-DE33-6B32-6E448B0EF706}"/>
              </a:ext>
            </a:extLst>
          </p:cNvPr>
          <p:cNvSpPr txBox="1">
            <a:spLocks/>
          </p:cNvSpPr>
          <p:nvPr/>
        </p:nvSpPr>
        <p:spPr>
          <a:xfrm>
            <a:off x="5828145" y="3353703"/>
            <a:ext cx="1186716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None/>
            </a:pPr>
            <a:r>
              <a:rPr lang="en-US" altLang="zh-TW" sz="2000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arr</a:t>
            </a:r>
            <a:endParaRPr lang="en-US" altLang="zh-TW" sz="20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C42873C5-91F0-B856-E02B-D822D994AFAD}"/>
              </a:ext>
            </a:extLst>
          </p:cNvPr>
          <p:cNvSpPr txBox="1">
            <a:spLocks/>
          </p:cNvSpPr>
          <p:nvPr/>
        </p:nvSpPr>
        <p:spPr>
          <a:xfrm>
            <a:off x="7121236" y="2911924"/>
            <a:ext cx="4527839" cy="6611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dist">
              <a:buNone/>
            </a:pPr>
            <a:r>
              <a:rPr lang="en-US" altLang="zh-TW" sz="2000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0 1 2 3 4 5 6 7 8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E7371FC4-8596-04C3-F62A-E3F5F4F3B66A}"/>
                  </a:ext>
                </a:extLst>
              </p:cNvPr>
              <p:cNvSpPr txBox="1"/>
              <p:nvPr/>
            </p:nvSpPr>
            <p:spPr>
              <a:xfrm>
                <a:off x="6421503" y="4211240"/>
                <a:ext cx="5462730" cy="1098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如果我同時要輸出 𝑎𝑟𝑟</a:t>
                </a:r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[2]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的值呢？</a:t>
                </a: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資料量增長到 </a:t>
                </a:r>
                <a14:m>
                  <m:oMath xmlns:m="http://schemas.openxmlformats.org/officeDocument/2006/math">
                    <m:r>
                      <a:rPr lang="en-US" altLang="zh-TW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  <m:r>
                      <a:rPr lang="en-US" altLang="zh-TW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=100, 10000, </m:t>
                    </m:r>
                    <m:sSup>
                      <m:sSupPr>
                        <m:ctrlP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pPr>
                      <m:e>
                        <m:r>
                          <a:rPr lang="en-US" altLang="zh-TW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TW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時呢？</a:t>
                </a:r>
                <a:endParaRPr lang="en-US" altLang="zh-TW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E7371FC4-8596-04C3-F62A-E3F5F4F3B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503" y="4211240"/>
                <a:ext cx="5462730" cy="1098891"/>
              </a:xfrm>
              <a:prstGeom prst="rect">
                <a:avLst/>
              </a:prstGeom>
              <a:blipFill>
                <a:blip r:embed="rId6"/>
                <a:stretch>
                  <a:fillRect l="-669" b="-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C637F54-1A06-7E82-7ECB-FD87ED801BA0}"/>
              </a:ext>
            </a:extLst>
          </p:cNvPr>
          <p:cNvSpPr/>
          <p:nvPr/>
        </p:nvSpPr>
        <p:spPr>
          <a:xfrm>
            <a:off x="7121235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5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BCAC7A-D888-177F-4616-92B9727B68FD}"/>
              </a:ext>
            </a:extLst>
          </p:cNvPr>
          <p:cNvSpPr/>
          <p:nvPr/>
        </p:nvSpPr>
        <p:spPr>
          <a:xfrm>
            <a:off x="7640349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7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B5FFAE-124E-2E07-5F9C-F20BD45A6743}"/>
              </a:ext>
            </a:extLst>
          </p:cNvPr>
          <p:cNvSpPr/>
          <p:nvPr/>
        </p:nvSpPr>
        <p:spPr>
          <a:xfrm>
            <a:off x="8158062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DB58B3-E242-E2B0-25FF-75E245E4E905}"/>
              </a:ext>
            </a:extLst>
          </p:cNvPr>
          <p:cNvSpPr/>
          <p:nvPr/>
        </p:nvSpPr>
        <p:spPr>
          <a:xfrm>
            <a:off x="8677176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671736-C1F8-6B2A-3110-EFCAC1BEB30C}"/>
              </a:ext>
            </a:extLst>
          </p:cNvPr>
          <p:cNvSpPr/>
          <p:nvPr/>
        </p:nvSpPr>
        <p:spPr>
          <a:xfrm>
            <a:off x="9196290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8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E72977-55CC-9199-E8E8-F8D064D1BAA0}"/>
              </a:ext>
            </a:extLst>
          </p:cNvPr>
          <p:cNvSpPr/>
          <p:nvPr/>
        </p:nvSpPr>
        <p:spPr>
          <a:xfrm>
            <a:off x="9715404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DF5E6E4-1E65-361F-2420-6FA6080371A1}"/>
              </a:ext>
            </a:extLst>
          </p:cNvPr>
          <p:cNvSpPr/>
          <p:nvPr/>
        </p:nvSpPr>
        <p:spPr>
          <a:xfrm>
            <a:off x="10233117" y="3475383"/>
            <a:ext cx="47495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9605533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{DE4D5A2A-45AA-468A-A52E-9206A7A5E323}tf33845126_win32</Template>
  <TotalTime>1957</TotalTime>
  <Words>4327</Words>
  <Application>Microsoft Office PowerPoint</Application>
  <PresentationFormat>寬螢幕</PresentationFormat>
  <Paragraphs>860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1" baseType="lpstr">
      <vt:lpstr>jf open 粉圓 2.0</vt:lpstr>
      <vt:lpstr>jf-openhuninn-2.0</vt:lpstr>
      <vt:lpstr>Arial</vt:lpstr>
      <vt:lpstr>Bookman Old Style</vt:lpstr>
      <vt:lpstr>Calibri</vt:lpstr>
      <vt:lpstr>Cambria Math</vt:lpstr>
      <vt:lpstr>Franklin Gothic Book</vt:lpstr>
      <vt:lpstr>JetBrainsMono NF</vt:lpstr>
      <vt:lpstr>1_RetrospectVTI</vt:lpstr>
      <vt:lpstr>前綴和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 TA課程</dc:title>
  <dc:creator>柏菻 黃</dc:creator>
  <cp:lastModifiedBy>LTurret</cp:lastModifiedBy>
  <cp:revision>828</cp:revision>
  <dcterms:created xsi:type="dcterms:W3CDTF">2024-07-15T07:37:21Z</dcterms:created>
  <dcterms:modified xsi:type="dcterms:W3CDTF">2024-11-25T04:27:10Z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