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4"/>
  </p:notesMasterIdLst>
  <p:sldIdLst>
    <p:sldId id="268" r:id="rId5"/>
    <p:sldId id="530" r:id="rId6"/>
    <p:sldId id="529" r:id="rId7"/>
    <p:sldId id="492" r:id="rId8"/>
    <p:sldId id="487" r:id="rId9"/>
    <p:sldId id="486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94" r:id="rId18"/>
    <p:sldId id="495" r:id="rId19"/>
    <p:sldId id="497" r:id="rId20"/>
    <p:sldId id="468" r:id="rId21"/>
    <p:sldId id="498" r:id="rId22"/>
    <p:sldId id="499" r:id="rId23"/>
    <p:sldId id="502" r:id="rId24"/>
    <p:sldId id="504" r:id="rId25"/>
    <p:sldId id="518" r:id="rId26"/>
    <p:sldId id="519" r:id="rId27"/>
    <p:sldId id="517" r:id="rId28"/>
    <p:sldId id="516" r:id="rId29"/>
    <p:sldId id="515" r:id="rId30"/>
    <p:sldId id="514" r:id="rId31"/>
    <p:sldId id="513" r:id="rId32"/>
    <p:sldId id="512" r:id="rId33"/>
    <p:sldId id="511" r:id="rId34"/>
    <p:sldId id="520" r:id="rId35"/>
    <p:sldId id="521" r:id="rId36"/>
    <p:sldId id="522" r:id="rId37"/>
    <p:sldId id="523" r:id="rId38"/>
    <p:sldId id="525" r:id="rId39"/>
    <p:sldId id="524" r:id="rId40"/>
    <p:sldId id="526" r:id="rId41"/>
    <p:sldId id="528" r:id="rId42"/>
    <p:sldId id="41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課程資訊" id="{62847C9D-B0EC-4DF5-BD9A-248A70568B96}">
          <p14:sldIdLst>
            <p14:sldId id="268"/>
            <p14:sldId id="530"/>
            <p14:sldId id="529"/>
            <p14:sldId id="492"/>
            <p14:sldId id="487"/>
            <p14:sldId id="486"/>
            <p14:sldId id="479"/>
            <p14:sldId id="480"/>
            <p14:sldId id="481"/>
            <p14:sldId id="482"/>
            <p14:sldId id="483"/>
            <p14:sldId id="484"/>
            <p14:sldId id="485"/>
            <p14:sldId id="494"/>
            <p14:sldId id="495"/>
            <p14:sldId id="497"/>
            <p14:sldId id="468"/>
            <p14:sldId id="498"/>
            <p14:sldId id="499"/>
            <p14:sldId id="502"/>
            <p14:sldId id="504"/>
            <p14:sldId id="518"/>
            <p14:sldId id="519"/>
            <p14:sldId id="517"/>
            <p14:sldId id="516"/>
            <p14:sldId id="515"/>
            <p14:sldId id="514"/>
            <p14:sldId id="513"/>
            <p14:sldId id="512"/>
            <p14:sldId id="511"/>
            <p14:sldId id="520"/>
            <p14:sldId id="521"/>
            <p14:sldId id="522"/>
            <p14:sldId id="523"/>
            <p14:sldId id="525"/>
            <p14:sldId id="524"/>
            <p14:sldId id="526"/>
            <p14:sldId id="528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016"/>
    <a:srgbClr val="E64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563" autoAdjust="0"/>
  </p:normalViewPr>
  <p:slideViewPr>
    <p:cSldViewPr snapToGrid="0">
      <p:cViewPr varScale="1">
        <p:scale>
          <a:sx n="90" d="100"/>
          <a:sy n="90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-43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561C-809F-415E-99CA-22798D1E91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33233-C2A8-4998-A3E2-B025BEED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hyperlink" Target="https://cses.fi/problemset/task/1646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hyperlink" Target="https://cses.fi/problemset/task/1646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hyperlink" Target="https://cses.fi/problemset/task/1646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Turret/CPA/blob/main/src/StaticRangeSumQueries.cp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前綴和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10BEC-64B1-B2D2-0679-9A847E48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BB4C4D5B-2885-ADED-E624-4CE322F710B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8DCDC6A-EACF-1ADE-BD2A-53EE7EDC854D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7E68150A-4EF7-ACE3-092E-96DDB848BF02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ADC5CCCC-CCF8-6EBE-9E34-3420AE26F5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ADC5CCCC-CCF8-6EBE-9E34-3420AE26F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F237DF2-0BFA-BCA2-430B-30B3AD5D37F6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F237DF2-0BFA-BCA2-430B-30B3AD5D3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512B081F-793C-9C99-2D5C-1DE8F9C7A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E9F388A9-DD19-34A5-EBDD-CA2D0CF50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D78C2D3C-CA56-8E9B-8A02-FEE9E4CA2F88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7462BBC5-1ACB-E47B-F2A8-D1AB759C54BF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48EF66CD-ECE2-3BE1-40BE-0A6943642714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1DAA18-827F-4C71-7AFA-DC39019E47DF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2F7661-4644-3917-B880-2B0AB906A7AB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A1E2A2-8609-CDCF-3E9A-5864D2717437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6E7998-9C0F-1E1F-61B8-DCA1A3E0DD2D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D354F4C-AF71-BC4A-2DB6-A8CA5E9FC901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A579FD1-26C6-74F3-4190-273D9C8D583F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5369F4D-B88D-4C1F-EBD8-CC5C7B1AD47B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4898FDD-5C6C-3B83-A923-4DDFC28664DD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2B7C3C9-F120-C91A-209C-B06637C0014A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3C1CA9B-F957-3896-D80A-38A049AD2696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61497C4-AE67-8D23-B1DB-34CCEE6919EA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74977F-E6D5-914D-9328-6C238FF31CBB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182B0AB-2663-3E67-8C71-B0A62C5F5FBD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B0A0940-C579-C557-BFD0-4351CA80C2C5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4759325-5E05-84FA-24ED-4EEB0EF02BDD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9DC0C19-F237-15ED-1CE1-4D6450F4663D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B5123D2-343A-7EF3-F433-97E4AECE81BC}"/>
              </a:ext>
            </a:extLst>
          </p:cNvPr>
          <p:cNvGrpSpPr/>
          <p:nvPr/>
        </p:nvGrpSpPr>
        <p:grpSpPr>
          <a:xfrm>
            <a:off x="8629670" y="3448025"/>
            <a:ext cx="1038109" cy="1161809"/>
            <a:chOff x="1710701" y="3654963"/>
            <a:chExt cx="1038109" cy="11618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C9C2F3-AE7B-C2C4-7ACA-EA1DB8F465CD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A009802C-F1D8-EF53-2B07-3B432C4B03AD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DE45952-799A-E667-A87A-11095013C66B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F9A535B-7C2D-355D-57D3-3DA8F2337855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680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F88A1-C5B9-D658-7AEC-677EAA870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4711831-AE32-AAEC-1E39-38763DA86DD0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5F6E3BA-25E5-96BF-FF3D-5CBCE5A57DD3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291AFC1-10F6-EAC7-C80B-C45FC279043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A2A8967F-9CD3-AF0B-AB49-70054B53EB2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A2A8967F-9CD3-AF0B-AB49-70054B53E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FF80428-DBB3-BA03-831B-9C0576407E8B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FF80428-DBB3-BA03-831B-9C0576407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49E164DB-C250-C636-7C46-938F0C23C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59A54D09-3CFE-6576-8CF0-EB6C0AAF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D64A587B-0BB4-5D79-7475-09F28F518624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951AB14A-242A-9DBE-0E0B-DAB62EE46A29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3346D934-B29A-E813-0CDE-8D43C889D352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86FB90E-AC8C-DD82-5E11-059001FD0A36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6FCB73-7274-4001-B533-14F96046119F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82FF6C-1949-0E28-5ACD-FB4499420157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82BC30-6B85-B6CB-C95A-690B855504B3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545C35B-D8F0-0CF1-C22E-E514F79E5BA8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FBE32DC-BBF8-D474-AEED-57B5C3F75213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065F70D-6ED1-E790-1249-D2B0B4E16A88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49B0AB2-2190-DAA7-61E8-F11D295AB5C8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123EB6-D2FD-F31F-339F-65BA16B63474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0A2C18F-D7BD-8542-2B8D-865C8D44CEC2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965815-28A0-6CF2-80AD-441248C43EAE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390F861-5966-C87B-FB57-7BD37B7FE6B8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5D6CE5-5D51-A9D0-9F94-52D7609CE048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9A0528-C22D-21C8-DDE9-F698C523ED23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0216D55-61A1-0F0C-7B01-48F086C6D452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13D957D-3D60-AA6C-4AC4-FA3B216F6749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DA92135-F2D7-4677-94F1-4EAFF20AFF75}"/>
              </a:ext>
            </a:extLst>
          </p:cNvPr>
          <p:cNvGrpSpPr/>
          <p:nvPr/>
        </p:nvGrpSpPr>
        <p:grpSpPr>
          <a:xfrm>
            <a:off x="9169463" y="3448025"/>
            <a:ext cx="1038109" cy="1161809"/>
            <a:chOff x="1710701" y="3654963"/>
            <a:chExt cx="1038109" cy="11618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D7EFB7C-7905-E45E-A6E4-966B361C2520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2D62738-6347-B0E9-D0B7-A8176E6BB470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9AC168C-FE0B-4EED-0A5B-10BA64187348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96B848B-FD7A-FD22-0FA7-376694E1052A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860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B5C49-0D47-5B88-4ED3-D4BB36704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3579D22-BAE4-5B8D-B13C-FD3A1F7B79A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9A581D0-8FAE-4264-D40C-325F580D679A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0A90E6D-7120-930C-0E1C-039755AF0D23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F9BFA365-EEB0-7D85-BEEE-9C0709F5D1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F9BFA365-EEB0-7D85-BEEE-9C0709F5D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15EC44D-1F53-ABEA-43E2-93BE131E30E2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15EC44D-1F53-ABEA-43E2-93BE131E3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4CD7C2BA-8C1A-563B-1244-165D26A8F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3989760C-0E3B-5243-6B84-8CFE4D484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97234FEE-7AFB-E2AC-3D8F-D279145BC398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604138C4-7816-F613-6492-0C650F488A51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410ECB23-DB7C-20F6-9C7C-51681717581B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0537E4-603B-FD3F-D5A8-A665E93AE8C0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1F0DDB-C1F3-71CB-4F13-39EF03F8AB77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1A457B-660F-1566-6119-B5ECEDE9EB47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D6EAFC8-9FF6-2C3A-62F0-156A720832A5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5ED2DCD-4292-6B99-B2D8-EB6E03A56B7A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3F42A52-D1C4-56BC-243F-90A715C966BE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9B8B2E3-E4A8-0FBC-CA86-F936847C8B21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94365A9-E63D-6456-BB33-8F5C74526C34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27391EA-0A99-C2FA-8307-413D39632957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4189A13-8FDF-7F28-4E58-8D071547AD05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264C830-CD9C-B977-3A13-2753E14339B4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6468AC1-A44F-6FBA-FAAD-55C7A90B9084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E85AB9-C1CF-A6D1-0322-9FEC3C044F93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0632907-F4F9-5C1E-A1DA-4672D686515D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476DD94-4281-81FB-157A-75C01404DA41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8EC6742-8499-12DD-3B8A-319BFF11F8AD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2F0D77D-59A8-22D9-02BB-D934EE5AA9B4}"/>
              </a:ext>
            </a:extLst>
          </p:cNvPr>
          <p:cNvGrpSpPr/>
          <p:nvPr/>
        </p:nvGrpSpPr>
        <p:grpSpPr>
          <a:xfrm>
            <a:off x="9688577" y="3448025"/>
            <a:ext cx="1038109" cy="1161809"/>
            <a:chOff x="1710701" y="3654963"/>
            <a:chExt cx="1038109" cy="11618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8CB5F53-2E57-B753-B677-2700FD2AB4E2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D216BE8-774E-D92A-FF40-037C8446B0DF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DAF1E5F-22F3-6AC9-7558-5CEA59933C77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6B5C9BE-7CEE-8C4B-4176-D4F6B71F0FFD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4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C3A08-DC2C-9125-6395-488B85BF2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1FD7A00-B80E-AE18-6FD3-BFE37A84857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473F3EC-B9B4-09D2-40F7-CACE5C10DAB2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CDAFC5E-AF77-6EC1-39B9-973C212BF83C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AA5AB33-C294-6BFA-8B76-29317764C7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AA5AB33-C294-6BFA-8B76-29317764C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2281CC0-83BC-3584-0300-94EE278985F4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2281CC0-83BC-3584-0300-94EE27898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CED84D21-94C2-B23D-9762-FEA5F4E92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1D18FCC3-E3C5-2751-8773-0C0AA9EB9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04358D0D-FF78-4E8D-3CD7-DC6F2F0BD189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7022DA0D-739B-2513-B5A0-2617A3633A2F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831F47A3-D9E0-387B-78F2-E6FB1056A395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DD886D-56DF-EF15-88EF-53427E39CB8C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D903A-EC0E-8229-7CD9-E19C65DF499D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9B0242-C56A-86A5-B902-6F492AFB89E6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FC503C-1E88-3A48-42C0-B386A5D36F30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0DDC5E3-834B-3A1F-B8D2-93E9709C32DD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93F2896-05CF-8AB5-CBC0-FF55E764E99F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41A0A3-AD09-24D5-9E7C-CDC450667CA7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7AFCF3C-EDC7-A1FB-246D-A256B61FE8B0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B8666BA-01DB-89C9-D413-ED65F47B33A3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EB887F-CD2F-A4E6-CDE3-56334A6C49BD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A59488-E836-27B4-DFAA-83F7CCF1D211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17F48B9-07AC-0A76-BAD6-7643F0EB5564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81A097-96D0-8F2E-1612-2E2B438715DA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C7F94BC-499C-8C48-FF9C-AAA17C1085A6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FCCB9C9-269B-CB43-2B4A-66E36BDE406C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8EE2786-BB6F-1B76-E775-0DB83D189ACE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23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995293-C011-9B69-6B2E-652ACB86C5D0}"/>
              </a:ext>
            </a:extLst>
          </p:cNvPr>
          <p:cNvGrpSpPr/>
          <p:nvPr/>
        </p:nvGrpSpPr>
        <p:grpSpPr>
          <a:xfrm>
            <a:off x="10216953" y="3448025"/>
            <a:ext cx="1038109" cy="1161809"/>
            <a:chOff x="1710701" y="3654963"/>
            <a:chExt cx="1038109" cy="11618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D11282-C251-6238-6CBE-8D4C05C3B01A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257E1FD2-0A65-E018-43BD-0959BA76FE4B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DC683A7-1B19-3685-7DCD-076DC4FD8E12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B1317F-3510-682D-2819-4797FCB739BB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720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0FE45-A2FE-D0DD-9127-D6A461090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452FDFB-1BCE-CE82-7C21-45FACE6FFAD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86B85A5-C28D-E74B-4C04-A512BEAED052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E3E1EFA8-9385-D480-B45E-7CAE836FC3F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1A3EA3C-EB5E-5FE7-0CC6-3FD57ACAE81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1A3EA3C-EB5E-5FE7-0CC6-3FD57ACAE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圖形 13">
            <a:extLst>
              <a:ext uri="{FF2B5EF4-FFF2-40B4-BE49-F238E27FC236}">
                <a16:creationId xmlns:a16="http://schemas.microsoft.com/office/drawing/2014/main" id="{54219BD4-D68C-56C2-08D0-B3CDF69B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6D0D4AEB-49E2-240B-93CF-664C4DFB3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內容版面配置區 10">
                <a:extLst>
                  <a:ext uri="{FF2B5EF4-FFF2-40B4-BE49-F238E27FC236}">
                    <a16:creationId xmlns:a16="http://schemas.microsoft.com/office/drawing/2014/main" id="{67B7C4AC-9CD0-AADD-CE4C-373E069767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𝐴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17" name="內容版面配置區 10">
                <a:extLst>
                  <a:ext uri="{FF2B5EF4-FFF2-40B4-BE49-F238E27FC236}">
                    <a16:creationId xmlns:a16="http://schemas.microsoft.com/office/drawing/2014/main" id="{67B7C4AC-9CD0-AADD-CE4C-373E06976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內容版面配置區 10">
                <a:extLst>
                  <a:ext uri="{FF2B5EF4-FFF2-40B4-BE49-F238E27FC236}">
                    <a16:creationId xmlns:a16="http://schemas.microsoft.com/office/drawing/2014/main" id="{51AD227F-97C6-D0BD-78D9-C5519C8EE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𝑆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18" name="內容版面配置區 10">
                <a:extLst>
                  <a:ext uri="{FF2B5EF4-FFF2-40B4-BE49-F238E27FC236}">
                    <a16:creationId xmlns:a16="http://schemas.microsoft.com/office/drawing/2014/main" id="{51AD227F-97C6-D0BD-78D9-C5519C8EE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2E7A79F3-2217-D457-9D34-200AF0D89175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FB9A5A-0F18-8856-490D-3C958B2411CA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564107-D1C2-2335-6FFF-4E630A2DF938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BDDE62-C254-A490-5C82-10F8D379DDA9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209055-B358-AD5D-89B1-90DE04801540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8297DE2-FAF0-72EB-72FD-2324F600A42E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214B947-4C5C-746A-EA60-57098B3155AF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A27D6FF-36F5-7D47-EB2C-DC07281D8C24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6C7EB8-7EF2-BDC6-C82B-C4906887C59E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6056348-E4A8-3882-1850-95A8CDC984CE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4E8B376-22E8-C2C8-0811-3131F93A6469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2F10744-3E0F-0B2B-556D-62550AEE3C3D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8C0C38B-D853-9601-9F8F-6B6066862717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BBAB306-392F-7A8E-78EB-06957B85C8C0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0F2BCC6-B196-F2D8-9AF9-327EB62CF2FF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5F9E638-B541-5321-AE36-2F6F2BDEA518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8D3F56-1958-5D48-DFED-6BB490719378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3993CF7-D84B-008F-D30D-7AC8D6CDC2E3}"/>
                  </a:ext>
                </a:extLst>
              </p:cNvPr>
              <p:cNvSpPr txBox="1"/>
              <p:nvPr/>
            </p:nvSpPr>
            <p:spPr>
              <a:xfrm>
                <a:off x="577740" y="2566956"/>
                <a:ext cx="5423010" cy="868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一組數列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𝑆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個元素：</a:t>
                </a:r>
                <a:b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S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…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3993CF7-D84B-008F-D30D-7AC8D6CDC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0" y="2566956"/>
                <a:ext cx="5423010" cy="868058"/>
              </a:xfrm>
              <a:prstGeom prst="rect">
                <a:avLst/>
              </a:prstGeom>
              <a:blipFill>
                <a:blip r:embed="rId7"/>
                <a:stretch>
                  <a:fillRect l="-787" b="-9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79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DEADC-FFB7-72F1-96B9-A67F54A3A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124B499-87D3-A596-E04E-6F1DF9D2857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2492806-FE1E-F7DD-1BB6-C969D0A533F4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F8745319-6368-67BF-40EF-05DC9B1975B7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C2375A7F-1896-525A-EF32-AEE5E048AF0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C2375A7F-1896-525A-EF32-AEE5E048A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圖形 13">
            <a:extLst>
              <a:ext uri="{FF2B5EF4-FFF2-40B4-BE49-F238E27FC236}">
                <a16:creationId xmlns:a16="http://schemas.microsoft.com/office/drawing/2014/main" id="{A67AA589-5EB9-8B07-CA80-0E245BF75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60818E77-5169-C14C-EF33-70E4382F9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91EACE1D-4B39-1840-4EC6-4939C16A2824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96B187-223F-0C58-34AF-A0AC881AC053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2441645-7403-25E6-EC1D-9C18E66D202F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C46A72-8A6F-5B73-A298-57703B5CBAE8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FC591B-1667-9662-7A46-9E1E74A6AB66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916DDF-AF2B-849A-1A59-36EED91D1A14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7EEB54-D530-E0A3-378E-2A3E8DE85D95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58409B8-B225-AB6F-CA20-52CD1CBA6038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C0596C1-9DC7-394F-CDFF-7D5812B33C4B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9BDAD23-C51A-5EBE-6F56-EB5D4D4912C9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A343044-67AF-A16C-4295-A2E8EA774C93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4111810-2431-9B82-E84A-D7266976FCCC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3E7D34F-CD74-6298-03BD-5279726E026A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31199A3-D75A-184F-36EE-3CEE4516C27D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6870534-8DBB-EB5D-81D7-C1AD3AF9C918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2BEF181-3603-B665-BD04-127593F7630F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4AA19FA-859B-AA70-455D-7AFE45D4357B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08BD34F-F474-3078-8439-2D9EC4D4B011}"/>
                  </a:ext>
                </a:extLst>
              </p:cNvPr>
              <p:cNvSpPr txBox="1"/>
              <p:nvPr/>
            </p:nvSpPr>
            <p:spPr>
              <a:xfrm>
                <a:off x="577740" y="2566956"/>
                <a:ext cx="5423010" cy="1929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一組數列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𝑆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個元素：</a:t>
                </a:r>
                <a:b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S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…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元素是陣列 𝐴 與數列 𝑆 前項之和，</a:t>
                </a:r>
                <a:b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+ 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  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或是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08BD34F-F474-3078-8439-2D9EC4D4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0" y="2566956"/>
                <a:ext cx="5423010" cy="1929887"/>
              </a:xfrm>
              <a:prstGeom prst="rect">
                <a:avLst/>
              </a:prstGeom>
              <a:blipFill>
                <a:blip r:embed="rId5"/>
                <a:stretch>
                  <a:fillRect l="-787" b="-3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601F0021-7992-20F2-A6BA-DE9A1FE5A6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𝐴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601F0021-7992-20F2-A6BA-DE9A1FE5A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5E9D7D5A-3A9C-91AA-08F0-1A54DD473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𝑆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5E9D7D5A-3A9C-91AA-08F0-1A54DD473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58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34075-F87E-10B8-3BFD-B6A15EE41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080E3F5-B230-DE98-79EF-04F42C04413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BAC9C83-D1FE-E786-3A24-0C73B48044D2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36BD6BA6-4523-7C91-E6B8-BB1E46CFAD2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DFF1064D-773F-751A-0731-8B02FC1C9EE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DFF1064D-773F-751A-0731-8B02FC1C9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圖形 13">
            <a:extLst>
              <a:ext uri="{FF2B5EF4-FFF2-40B4-BE49-F238E27FC236}">
                <a16:creationId xmlns:a16="http://schemas.microsoft.com/office/drawing/2014/main" id="{EB4E93C7-21B7-BDAB-CBC9-0C369CE88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F3B3468D-95A3-F4FA-937B-134260AE4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9BD30E5A-E20F-6EAA-9A83-F0457F6BF4F5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2F2A04-9121-52D1-2827-7EC18DBC462E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B4073E0-531A-3BB6-A0F0-779B68725681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DF5B44B-FF33-AA13-DACA-945FC4BF6CFC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ADE642-01EA-45DC-D2BC-02BBFCCEB60D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2338B0-B6F0-09A9-38FA-0240CEA32886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5BCB14-01E9-309A-BF8B-3FA25F0D6E66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63CF6-66E8-674F-6D51-E78A769F9E72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5AD82E4-66DC-0646-DCA0-13D0E6257AC6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48109DE-2789-AA15-76CD-9B8BB900ECA4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6B39EF2-0F29-80AF-5552-88BA88347B37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A28E1B-6E4B-E9F8-F15F-003D05E0850F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F00A6DC-27B5-C7B7-2DED-89C1778E16DC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60B73F2-CD4A-E83C-BFEF-F7BCE14D6FB0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E093CFE-DEA1-4CE6-C4A3-9573956FB68F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AF7D5BF-102B-B9A7-8F9B-8825E60D6471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68BACA5-7700-0A91-33B9-8547454310EE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A10F1B3-88CE-3692-F59A-F09B3926510A}"/>
                  </a:ext>
                </a:extLst>
              </p:cNvPr>
              <p:cNvSpPr txBox="1"/>
              <p:nvPr/>
            </p:nvSpPr>
            <p:spPr>
              <a:xfrm>
                <a:off x="577740" y="2566956"/>
                <a:ext cx="5423010" cy="3210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一組數列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𝑆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個元素：</a:t>
                </a:r>
                <a:b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S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…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元素是陣列 𝐴 與數列 𝑆 前項之和，</a:t>
                </a:r>
                <a:b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+ 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  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或是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利用前綴和，將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存取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複雜度降成 </a:t>
                </a:r>
                <a14:m>
                  <m:oMath xmlns:m="http://schemas.openxmlformats.org/officeDocument/2006/math"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𝑂</m:t>
                    </m:r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(1)</m:t>
                    </m:r>
                  </m:oMath>
                </a14:m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前綴和能同時求得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單點之值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以及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連續值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A10F1B3-88CE-3692-F59A-F09B3926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0" y="2566956"/>
                <a:ext cx="5423010" cy="3210046"/>
              </a:xfrm>
              <a:prstGeom prst="rect">
                <a:avLst/>
              </a:prstGeom>
              <a:blipFill>
                <a:blip r:embed="rId5"/>
                <a:stretch>
                  <a:fillRect l="-787" b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36D57448-150A-8A3D-2CC5-F5E80ACF1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𝐴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36D57448-150A-8A3D-2CC5-F5E80ACF1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674CCB87-6F0A-FA4F-F4E5-FFDB665841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𝑆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674CCB87-6F0A-FA4F-F4E5-FFDB66584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64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93A37-5395-D413-D23F-ABC701124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156BB77-17E2-5D21-2D30-0652A3B50AF2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516FEB5-1AFF-B412-58FF-0316E9D071DC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F1AC1BDB-E5FE-C105-D06A-A4E050070D8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97488DC-746E-B586-0E1E-44EB2BFE13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97488DC-746E-B586-0E1E-44EB2BFE1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02372E5-AFD8-8662-6C24-EF184F795A1A}"/>
              </a:ext>
            </a:extLst>
          </p:cNvPr>
          <p:cNvGrpSpPr/>
          <p:nvPr/>
        </p:nvGrpSpPr>
        <p:grpSpPr>
          <a:xfrm>
            <a:off x="3602486" y="2907654"/>
            <a:ext cx="2830940" cy="3128848"/>
            <a:chOff x="3602486" y="2907654"/>
            <a:chExt cx="2830940" cy="3128848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C9D3125F-B00A-5559-74E6-095405DB6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900" y="2907654"/>
              <a:ext cx="666112" cy="351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CBA4EF2F-D3C9-9468-8530-F0C16EA7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2486" y="3359977"/>
              <a:ext cx="2830940" cy="2676525"/>
            </a:xfrm>
            <a:prstGeom prst="rect">
              <a:avLst/>
            </a:prstGeom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2A7EBB3-B5B4-CF35-E5FF-CA749D30116C}"/>
              </a:ext>
            </a:extLst>
          </p:cNvPr>
          <p:cNvGrpSpPr/>
          <p:nvPr/>
        </p:nvGrpSpPr>
        <p:grpSpPr>
          <a:xfrm>
            <a:off x="6658807" y="2907654"/>
            <a:ext cx="1537920" cy="2483357"/>
            <a:chOff x="6658807" y="2907654"/>
            <a:chExt cx="1537920" cy="248335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B4E60AB0-A1EE-13A6-0214-E0E0FA819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713" y="2907654"/>
              <a:ext cx="666111" cy="351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B60D6836-7EE1-EE36-D642-613AC2A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658807" y="3357538"/>
              <a:ext cx="1537920" cy="2033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64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A76F9-A92F-DBF1-628A-D98A7163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6A3B5B3-9E63-C64F-FFA8-6053629A3F7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C839D5D-1B75-92A1-17E9-EBD5B7495E55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3B804406-6C39-DC06-7C6D-BD426A9579CF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7DA4FB0-ACC9-3481-E53C-1D1807D6C8C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7DA4FB0-ACC9-3481-E53C-1D1807D6C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8349F38-BF81-4AA3-C27D-3B8155E0973E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5B353B3B-AA2D-15EB-18A2-FA82E6998D78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id="{B177F246-0954-DB8E-DED2-0BA655B43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FE2145ED-0985-5EBE-EF30-A410F1A056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48E355DA-F15C-D675-24FD-8888780533E5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64E0561D-1257-B2B0-6EE0-D1DF659C0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E9006415-9FF7-B696-2E30-18797B5AE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0910F94-79AD-9A8E-6F83-43A240D0D1F1}"/>
                  </a:ext>
                </a:extLst>
              </p:cNvPr>
              <p:cNvSpPr txBox="1"/>
              <p:nvPr/>
            </p:nvSpPr>
            <p:spPr>
              <a:xfrm>
                <a:off x="1093221" y="3637261"/>
                <a:ext cx="7145904" cy="1746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第一行輸入有兩個整數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和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𝑞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為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元素數量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和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查詢數量</a:t>
                </a:r>
                <a:endParaRPr lang="en-US" altLang="zh-TW" sz="1800" spc="100" dirty="0">
                  <a:solidFill>
                    <a:srgbClr val="EC7016"/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第二行有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個整數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r>
                      <a:rPr lang="en-US" altLang="zh-TW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…,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為陣列元素。最後有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𝑞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行查詢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每行查詢中，有兩個整數 𝑎 和 𝑏 求解範圍 </a:t>
                </a:r>
                <a14:m>
                  <m:oMath xmlns:m="http://schemas.openxmlformats.org/officeDocument/2006/math"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</m:t>
                    </m:r>
                    <m:r>
                      <a:rPr lang="zh-TW" altLang="en-US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</m:t>
                    </m:r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 </m:t>
                    </m:r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𝑏</m:t>
                    </m:r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]</m:t>
                    </m:r>
                  </m:oMath>
                </a14:m>
                <a: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的總和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0910F94-79AD-9A8E-6F83-43A240D0D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21" y="3637261"/>
                <a:ext cx="7145904" cy="1746184"/>
              </a:xfrm>
              <a:prstGeom prst="rect">
                <a:avLst/>
              </a:prstGeom>
              <a:blipFill>
                <a:blip r:embed="rId6"/>
                <a:stretch>
                  <a:fillRect l="-512" r="-85" b="-4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06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357F5-8F95-E6BF-23D7-E3A23D583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CC8FA70-8B81-8A1E-1515-FBBB8C77BD2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593AA31-5386-D0D5-C345-DEB2533DF60C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0451825-5F17-02F5-D637-4959850F316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4AE71B5-ACB9-3EEB-DE79-153F7E5BAD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4AE71B5-ACB9-3EEB-DE79-153F7E5B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E15B0DA-30FA-C6EB-B8B1-1B5548B63D02}"/>
                  </a:ext>
                </a:extLst>
              </p:cNvPr>
              <p:cNvSpPr txBox="1"/>
              <p:nvPr/>
            </p:nvSpPr>
            <p:spPr>
              <a:xfrm>
                <a:off x="1093221" y="3637261"/>
                <a:ext cx="7145904" cy="1745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第定義兩個整數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和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𝑞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為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元素數量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和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查詢數量</a:t>
                </a:r>
                <a:endParaRPr lang="en-US" altLang="zh-TW" sz="1800" spc="100" dirty="0">
                  <a:solidFill>
                    <a:srgbClr val="EC7016"/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配置陣列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𝑠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和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的空間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每設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𝑖</m:t>
                    </m:r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=1</m:t>
                    </m:r>
                  </m:oMath>
                </a14:m>
                <a: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遍歷到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次，輸入到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𝑠</m:t>
                    </m:r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</m:t>
                    </m:r>
                    <m:r>
                      <a:rPr lang="zh-TW" altLang="en-US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𝑖</m:t>
                    </m:r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]</m:t>
                    </m:r>
                  </m:oMath>
                </a14:m>
                <a: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同時運算序列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之值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E15B0DA-30FA-C6EB-B8B1-1B5548B63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21" y="3637261"/>
                <a:ext cx="7145904" cy="1745478"/>
              </a:xfrm>
              <a:prstGeom prst="rect">
                <a:avLst/>
              </a:prstGeom>
              <a:blipFill>
                <a:blip r:embed="rId4"/>
                <a:stretch>
                  <a:fillRect l="-512" b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1FFA5BA6-8398-F55E-6F32-50466A62063B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8CF254A-CBEF-51B1-B45A-D9EAC8CA7AC1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5B3E36D4-53F7-49CC-1804-AABD95E12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D41F0266-9188-E6FD-0FF8-E5BF9EF1D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14E5A97-FD6B-78FA-0836-42A81FBE7DFD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CBE815AA-5973-F884-D370-218F82F67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C74803B5-B6B5-0536-87F9-BE62D5362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738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0188-EF3C-985F-0B0E-E803A880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DCD0DB9-035F-1CD8-4073-5E72B321EE8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4B7AF9E-EBBD-EC7B-A1EB-21FC62C5C268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960C36FF-96D5-C138-C563-FC600EC780F6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5E5F878-42D6-C0EA-10D3-86836BF063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5E5F878-42D6-C0EA-10D3-86836BF06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32DC5E6-D7FC-C8F4-3E34-8C92810D41E3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32DC5E6-D7FC-C8F4-3E34-8C92810D4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E0FDF63F-FE9F-9486-BE9A-15F5F8565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225C3DA8-CF8E-1A29-57D2-1E90867D0C83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643382A0-6AF6-2E90-3A53-E34CEAB7F68A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58BBB9-D090-54E2-9141-6B4C32184272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552BA6-2453-AB90-4739-44E8E55D4D97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344466-9A87-7669-1003-C63DEC6F8DDB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D297BD-FF85-BE01-96CC-920D649BF577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9C1850-3023-0C0B-E227-A838672175D3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8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387A95-8AB0-B322-9393-1ACF8BC795A8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0D1A80-2E75-CCFF-225D-58B6477B4813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335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C775F-294D-6505-C26C-45BFB172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3822264F-6FB5-B27D-33F1-E132A0B79D5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6F32F0A-D240-9B5C-69D3-4455B27B3330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584514A-6670-2EA1-CD1C-C6C605C3C20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6A82F13F-A4C6-1FC1-E675-719B8EB507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6A82F13F-A4C6-1FC1-E675-719B8EB50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31AB9179-12DB-4136-9408-6C390A266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9294FDD4-B818-1FF8-D476-336156F93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6407E5F3-8F44-8CD1-FEED-253449D07B6D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0EBD207B-DB58-92FE-CA3E-C8A2468AC541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C7B37659-45AA-5B1B-F3AE-441168C992E6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56C40B-99DA-8351-15DC-A8B0EC6C9025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3AA31B55-07A3-7861-7360-5FE1AD5DFC23}"/>
              </a:ext>
            </a:extLst>
          </p:cNvPr>
          <p:cNvSpPr txBox="1">
            <a:spLocks/>
          </p:cNvSpPr>
          <p:nvPr/>
        </p:nvSpPr>
        <p:spPr>
          <a:xfrm>
            <a:off x="1627921" y="4945919"/>
            <a:ext cx="4833398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初始化陣列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8A6DE83-94F7-CBCC-FAFA-CE09E8C6F9BF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570D90ED-F421-F464-908E-9167A92227E9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EEAC8315-18C3-7926-6EDA-E2E5AD842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EB032D77-4821-8391-DE74-0997E7FAF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44506F0E-B38F-8389-E61C-83F6163BB312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1" name="Rectangle 2">
                <a:extLst>
                  <a:ext uri="{FF2B5EF4-FFF2-40B4-BE49-F238E27FC236}">
                    <a16:creationId xmlns:a16="http://schemas.microsoft.com/office/drawing/2014/main" id="{CD7EF32B-41F1-C38B-C182-F929BC3C65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2" name="圖片 41">
                <a:extLst>
                  <a:ext uri="{FF2B5EF4-FFF2-40B4-BE49-F238E27FC236}">
                    <a16:creationId xmlns:a16="http://schemas.microsoft.com/office/drawing/2014/main" id="{059B3293-E462-58CF-2466-4FE05B79A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615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89122-9276-6C60-CED0-5D32C325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B9514A9-0DBB-BE89-BFD4-301780952F1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E5C6AD6-27BD-0C41-37F5-6CA8081E3F33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54A7A50-737E-812C-136A-87D1D73AF2ED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7544DDF-8D78-7E8A-B5AF-32067C801D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7544DDF-8D78-7E8A-B5AF-32067C801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0B0DC075-798B-0E5F-D60B-D83D9203F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895D1598-E438-3C02-7798-2052AF6B9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209756CE-9027-D4C8-0182-079016408FA1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8575B520-8D58-7BE1-88AD-317689266F4F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358DE301-9F50-EF45-5563-29F619EDED41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6767BE-021E-9A54-62CE-795DE62EDD95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8C44EE2A-C5DA-E26C-2D8F-36EBD0C90942}"/>
              </a:ext>
            </a:extLst>
          </p:cNvPr>
          <p:cNvSpPr txBox="1">
            <a:spLocks/>
          </p:cNvSpPr>
          <p:nvPr/>
        </p:nvSpPr>
        <p:spPr>
          <a:xfrm>
            <a:off x="1627921" y="4945919"/>
            <a:ext cx="4833398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設定初始條件，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prefix[0] = 1</a:t>
            </a:r>
            <a:endParaRPr lang="zh-TW" altLang="en-US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132C60-EC09-E460-8651-737B32BB0506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94E31B-E1B6-86AC-ED7E-157041B255EA}"/>
              </a:ext>
            </a:extLst>
          </p:cNvPr>
          <p:cNvSpPr/>
          <p:nvPr/>
        </p:nvSpPr>
        <p:spPr>
          <a:xfrm>
            <a:off x="1710701" y="4352654"/>
            <a:ext cx="515214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41AB0C2-6955-8010-2144-B32F368AD26F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C926554F-AE0F-A93E-0DEF-FC24E46F3CB7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74F46C72-86E8-ADE1-7DF5-31FFA381D9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05567938-DDCC-E4B8-732A-34C7D3D38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91ACF7E-9637-E6C2-D441-7C6389ED7703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F5ABDB8F-7FFA-031F-AA90-4E9E64CE8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362E92D4-6A7B-355A-3DDC-7937881D7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979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FD851-6A0C-48ED-EFD8-4995AC9E6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2A62A610-DACB-CE45-F5F5-6A3C37887C85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94B0EF84-AF1C-E09C-B542-C9A999754065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A3C7AE97-B86B-7D0B-2F62-7F1A39FC4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AFE48278-7222-733F-5BE3-1276A2D5E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A5FAD09E-E21E-BA23-B569-3CD84182B317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25" name="Rectangle 2">
                <a:extLst>
                  <a:ext uri="{FF2B5EF4-FFF2-40B4-BE49-F238E27FC236}">
                    <a16:creationId xmlns:a16="http://schemas.microsoft.com/office/drawing/2014/main" id="{42DF6BA7-9AED-7D43-93C8-854698B60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4C7015E0-87B7-9A26-BB16-09F769D5F3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5" name="標題 1">
            <a:extLst>
              <a:ext uri="{FF2B5EF4-FFF2-40B4-BE49-F238E27FC236}">
                <a16:creationId xmlns:a16="http://schemas.microsoft.com/office/drawing/2014/main" id="{38784AAA-61F8-857B-9465-D1227D185E2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D843C59-162E-95A4-C52F-B169E847DC28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DB207CBF-C7ED-1F95-D5C6-485372DD1849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C1292E6-2B81-F7E5-0619-35B71BF091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C1292E6-2B81-F7E5-0619-35B71BF09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E284420A-FA2A-D75A-B7C6-506B98433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4B7CF4FD-2129-0543-8D69-C5CF8FC02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E68713E3-C57D-6F75-B554-A58EE6FE38D8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9BC1A02D-FBA8-C24A-2189-7B96CC4BCB36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C4DA606-0614-439A-245A-C0AF61E3B0E2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48BE39-E81A-F5B3-30DF-C728577096C0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E2896A-2534-9812-3D6E-51F8E80AB375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EA5CAC-C2E9-446C-753E-A8C3B81B0C39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040902-D484-361C-024D-4297DC626825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F26A29E-BFA2-A544-7105-931CBC19B573}"/>
              </a:ext>
            </a:extLst>
          </p:cNvPr>
          <p:cNvSpPr txBox="1">
            <a:spLocks/>
          </p:cNvSpPr>
          <p:nvPr/>
        </p:nvSpPr>
        <p:spPr>
          <a:xfrm>
            <a:off x="1627921" y="4945919"/>
            <a:ext cx="4833398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輸入陣列從 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1 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開始，開始輸入陣列</a:t>
            </a:r>
            <a:b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48419E-3D55-C2B2-E3A7-1E7440DF1447}"/>
              </a:ext>
            </a:extLst>
          </p:cNvPr>
          <p:cNvSpPr/>
          <p:nvPr/>
        </p:nvSpPr>
        <p:spPr>
          <a:xfrm>
            <a:off x="2231550" y="3654963"/>
            <a:ext cx="515214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996353-B545-68D2-E0E2-7E0C4276CE8E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7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DD248-4958-7C2A-72DB-F01187C9E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6F74011-3762-62CE-FA2E-FABB5685A3AA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EE0AEED4-9660-D7EF-BBA2-3DFB2C5DD9D9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33" name="Rectangle 2">
                <a:extLst>
                  <a:ext uri="{FF2B5EF4-FFF2-40B4-BE49-F238E27FC236}">
                    <a16:creationId xmlns:a16="http://schemas.microsoft.com/office/drawing/2014/main" id="{E199F847-AC96-4088-0DC0-1B444C2D7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C2A4C941-C12F-11BF-7E09-5DB56B83A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F8A1E42-886A-F7AC-7D31-FF1FC2C13E17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D411CF0E-7134-18CE-A5D5-E938A89B8D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80BD9CBB-37EC-DB38-C21D-44C224F2F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5" name="標題 1">
            <a:extLst>
              <a:ext uri="{FF2B5EF4-FFF2-40B4-BE49-F238E27FC236}">
                <a16:creationId xmlns:a16="http://schemas.microsoft.com/office/drawing/2014/main" id="{6BB5B949-6320-C0E5-B37E-27657237D4D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509C63A-A6C8-A0DC-5B94-52ADE11164CC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F3D246E0-235D-06A4-BA04-C854A6AF0E5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941EC2C-B52C-4267-54BC-F6292657A1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941EC2C-B52C-4267-54BC-F6292657A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C71E5B48-D440-D65C-A354-D7552D813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286B329E-7131-4DBC-1760-F34E211AE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50C6F8BD-4230-190A-65C5-9BC203F05D00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69CC572F-A6BB-3C7A-D1F4-49DE4DAB8DEF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D870F64-4EF4-E37E-7EE4-114AECF6D877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179299-1B41-5742-6DC9-D14072C8114F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9B3711-29A5-51B1-FFC2-A1D8B85005F0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CE29F9F-3D1D-D1A0-66ED-347492ED0B4B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B6D142-9A2F-634D-2C81-2534DAFF9673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775FAD0B-354B-8156-5330-9968968B74BA}"/>
              </a:ext>
            </a:extLst>
          </p:cNvPr>
          <p:cNvSpPr txBox="1">
            <a:spLocks/>
          </p:cNvSpPr>
          <p:nvPr/>
        </p:nvSpPr>
        <p:spPr>
          <a:xfrm>
            <a:off x="1627921" y="4945919"/>
            <a:ext cx="4833398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輸入陣列從 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1 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開始，開始輸入陣列</a:t>
            </a:r>
            <a:b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i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= prefix[i-1]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i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056BEB-EB52-540A-93E4-CDF707A66867}"/>
              </a:ext>
            </a:extLst>
          </p:cNvPr>
          <p:cNvSpPr/>
          <p:nvPr/>
        </p:nvSpPr>
        <p:spPr>
          <a:xfrm>
            <a:off x="2231550" y="3654963"/>
            <a:ext cx="515214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1B1C5D2-C40B-B678-3824-6BF2616B9D70}"/>
              </a:ext>
            </a:extLst>
          </p:cNvPr>
          <p:cNvGrpSpPr/>
          <p:nvPr/>
        </p:nvGrpSpPr>
        <p:grpSpPr>
          <a:xfrm>
            <a:off x="1710701" y="4352654"/>
            <a:ext cx="1038109" cy="464118"/>
            <a:chOff x="1710701" y="4352654"/>
            <a:chExt cx="1038109" cy="46411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256C66-8A78-E64C-3EED-E3AE8EB2419E}"/>
                </a:ext>
              </a:extLst>
            </p:cNvPr>
            <p:cNvSpPr/>
            <p:nvPr/>
          </p:nvSpPr>
          <p:spPr>
            <a:xfrm>
              <a:off x="1710701" y="4352654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9536E11-205F-1033-343E-337A67ACB069}"/>
                </a:ext>
              </a:extLst>
            </p:cNvPr>
            <p:cNvSpPr/>
            <p:nvPr/>
          </p:nvSpPr>
          <p:spPr>
            <a:xfrm>
              <a:off x="2233596" y="4352654"/>
              <a:ext cx="515214" cy="464118"/>
            </a:xfrm>
            <a:prstGeom prst="rect">
              <a:avLst/>
            </a:prstGeom>
            <a:noFill/>
            <a:ln w="57150">
              <a:solidFill>
                <a:srgbClr val="E64823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7E9AF01-9E2D-3246-6B42-292AEA7667FA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388D-7142-0044-B417-DAF71768A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76060C1-BD4A-B03B-79DE-0E901056A3F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2B49BE-BCAC-11A5-BA40-31850145C2E8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9A26B48B-A68F-7C1C-83C3-3853A76B131A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C5318B6A-6A66-1A43-6D0F-BCE82FEDC9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C5318B6A-6A66-1A43-6D0F-BCE82FEDC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A7AD7F94-9AAC-2853-7B13-87127101C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7854F69A-F60C-C768-873B-62FCA91AB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CFCB8B84-59C6-5C05-2F38-7CDB1D90E0DA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82EE5425-F94E-6C93-AA51-A178258D0B5A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61B6F53-0243-3D55-DC6F-B8A0CF5949F6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59335C-836B-E54F-26FD-FBCBD6AC3687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0F69DD-C68A-2AEA-0A83-08165CDBC9AB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C61190-4940-B482-5244-37A7B26BDBA4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4FAB99-86F4-FDFE-EF53-05436B84DB37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F6CA57-D648-EBA8-ABD1-44F1B01DB240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2DDC02-1486-454C-02B2-0B83B2DF63E5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6982D7D7-6179-A5E9-FE2E-918E044CA5E6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prefix[2] = prefix[1]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[2]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D9147F-27F0-21BD-4BDC-E5C4CCF9FA90}"/>
              </a:ext>
            </a:extLst>
          </p:cNvPr>
          <p:cNvSpPr/>
          <p:nvPr/>
        </p:nvSpPr>
        <p:spPr>
          <a:xfrm>
            <a:off x="2747528" y="3654963"/>
            <a:ext cx="515214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F300A8C-6CE9-DFED-2846-8ED5C3EFFFC9}"/>
              </a:ext>
            </a:extLst>
          </p:cNvPr>
          <p:cNvGrpSpPr/>
          <p:nvPr/>
        </p:nvGrpSpPr>
        <p:grpSpPr>
          <a:xfrm>
            <a:off x="2228473" y="4352654"/>
            <a:ext cx="1038109" cy="464118"/>
            <a:chOff x="1710701" y="4352654"/>
            <a:chExt cx="1038109" cy="46411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507083E-B90E-CF1C-9AAB-629D58A420B3}"/>
                </a:ext>
              </a:extLst>
            </p:cNvPr>
            <p:cNvSpPr/>
            <p:nvPr/>
          </p:nvSpPr>
          <p:spPr>
            <a:xfrm>
              <a:off x="1710701" y="4352654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8743738-BB8F-1DAB-341E-27833887B57F}"/>
                </a:ext>
              </a:extLst>
            </p:cNvPr>
            <p:cNvSpPr/>
            <p:nvPr/>
          </p:nvSpPr>
          <p:spPr>
            <a:xfrm>
              <a:off x="2233596" y="4352654"/>
              <a:ext cx="515214" cy="464118"/>
            </a:xfrm>
            <a:prstGeom prst="rect">
              <a:avLst/>
            </a:prstGeom>
            <a:noFill/>
            <a:ln w="57150">
              <a:solidFill>
                <a:srgbClr val="E64823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97F7845-242F-C3D3-BD41-C96D09327450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B4A93A1-61F4-BF6B-732D-5666D0DC0B78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5C65BCA5-EAD5-D4C7-4714-85683E6CD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1B9F65F9-6727-C6A2-CAAA-E565C6532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F08EBE3-C3E6-9953-77AF-73C80A2F2A04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33" name="Rectangle 2">
                <a:extLst>
                  <a:ext uri="{FF2B5EF4-FFF2-40B4-BE49-F238E27FC236}">
                    <a16:creationId xmlns:a16="http://schemas.microsoft.com/office/drawing/2014/main" id="{7A7CB103-7FEB-C425-3A7A-78747B778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412C5EC2-CB2C-E64B-E7D8-A5251F564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631A72A-FFB4-EB92-DAE4-A9497ABF7065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8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C5470-900D-83E5-E09F-699BAD92B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FEC854A-FC2D-BEC8-1718-E4200F15277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50BB5ED-FDA0-E05A-022B-CFB0F75699B7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41AE5162-7B3C-E408-3F91-696082E7FFD1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FDFC627F-5711-975F-8B02-712493E042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FDFC627F-5711-975F-8B02-712493E04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5C68404F-0B30-C7DA-2862-01FB85A4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A74EC1EC-87D5-C2BB-7AC2-6E9BECAD9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F3777442-EF9D-482E-72A8-128905DF7E20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3E7EA7B4-98A0-8C54-AE71-FFC90570E21B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E168E07-3DC3-531F-5BD7-1920F38BAA0A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E08E30-5CB9-EF9F-C7E3-DCB8E7802FA9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DE90D9-D047-A6EB-92A2-EF1180F253DC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804799-F8E0-8001-5603-EED4A6B07297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3F090B-4590-0AB3-E8B8-C0DEFD237184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348DFA-D486-385B-16F4-D06C604E1306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EFF15F-C66D-0D6E-5DC3-F5699CC89017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27680B-4C5B-9142-372C-FB48B241B39F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1D8A9C-4441-324F-DFB6-E7B7F80EC114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32D60BA8-D46B-8258-8F16-B370FEDBED7D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prefix[3] = prefix[2]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[3]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0475B76-F429-AFD1-5AA8-BC256430EAF5}"/>
              </a:ext>
            </a:extLst>
          </p:cNvPr>
          <p:cNvGrpSpPr/>
          <p:nvPr/>
        </p:nvGrpSpPr>
        <p:grpSpPr>
          <a:xfrm>
            <a:off x="2757039" y="3654963"/>
            <a:ext cx="1038109" cy="1161809"/>
            <a:chOff x="2757039" y="3654963"/>
            <a:chExt cx="1038109" cy="116180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E3806F9-930C-C0D0-D895-6C57C8EC84D1}"/>
                </a:ext>
              </a:extLst>
            </p:cNvPr>
            <p:cNvSpPr/>
            <p:nvPr/>
          </p:nvSpPr>
          <p:spPr>
            <a:xfrm>
              <a:off x="3276094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A714F4CD-0BE8-3411-7AE6-BD7A73283338}"/>
                </a:ext>
              </a:extLst>
            </p:cNvPr>
            <p:cNvGrpSpPr/>
            <p:nvPr/>
          </p:nvGrpSpPr>
          <p:grpSpPr>
            <a:xfrm>
              <a:off x="2757039" y="4352654"/>
              <a:ext cx="1038109" cy="464118"/>
              <a:chOff x="1710701" y="4352654"/>
              <a:chExt cx="1038109" cy="464118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74EF0AD-3A9E-D7C8-48C3-B0490D4BAD89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3CC1EC1-6DAB-D386-F660-39725BDC7E35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81CAB716-6C59-ADB7-F400-622604FC572B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422E3E9B-7F52-B9DF-3B6A-3581BEC31C25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38" name="Rectangle 2">
                <a:extLst>
                  <a:ext uri="{FF2B5EF4-FFF2-40B4-BE49-F238E27FC236}">
                    <a16:creationId xmlns:a16="http://schemas.microsoft.com/office/drawing/2014/main" id="{002006E4-A266-2294-8E6E-2D3D2CB46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7C22CE9A-4F30-E009-DEAB-686EE44C6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4B49FE20-BF0A-FB67-0E6F-4084C46AA95C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6A2152E0-5C59-4BC8-EC53-D0DADB198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04DB97BE-7B82-D7A4-E1A6-8CF94C07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EC2A99CF-4772-4AED-F99A-66785CA356AD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24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E451D-F8B4-1B43-F441-FF6FD25D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108250A-EF9F-020B-FEF6-F6B11DC097F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9C29FA-D9FA-72FC-D5B1-F5E5CFE2268A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952B1197-F4D5-3353-163B-F608017D6948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5A313820-6C2F-F543-48AB-EEF11FB863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5A313820-6C2F-F543-48AB-EEF11FB86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7506C598-DF4A-CD42-E224-30D16BC4E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58BBD63C-B20E-C924-47C1-A4D5F4A2D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7067DD07-9985-982B-CF57-95FDA0F7B028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FDEB6F09-181E-158E-84B8-1EE6B87B20B5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AA0C14D-50EC-2C17-51EE-4939BD5B6581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84877E-D6C0-9D0F-A103-632D157BC10B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F1CEAD-57B2-9E34-3333-F1C941DE7D1E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25E59F-F560-A476-52A3-ACBA080A11AF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055837-DE33-4421-A034-F8F18046B770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B519AD-3CAB-D572-0130-DD4595A4E717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47AF4A-43CF-0018-408F-8A77B915C859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0A296CD-2162-14D0-FF1E-F74196B4AA26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EE6A534-1052-2D3C-4AD7-450A23F256A0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4071107-48AF-2F75-A0EB-E1C3CE392FCD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289B771-3F92-DE22-484F-DF3CFC79F2B7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2649BA7-3A3E-6044-5B21-729069089799}"/>
              </a:ext>
            </a:extLst>
          </p:cNvPr>
          <p:cNvGrpSpPr/>
          <p:nvPr/>
        </p:nvGrpSpPr>
        <p:grpSpPr>
          <a:xfrm>
            <a:off x="3274752" y="3654963"/>
            <a:ext cx="1038109" cy="1161809"/>
            <a:chOff x="2757039" y="3654963"/>
            <a:chExt cx="1038109" cy="1161809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CD56804-FFEC-0BC2-EA54-DA5A382BF9A7}"/>
                </a:ext>
              </a:extLst>
            </p:cNvPr>
            <p:cNvSpPr/>
            <p:nvPr/>
          </p:nvSpPr>
          <p:spPr>
            <a:xfrm>
              <a:off x="3276094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4096268-E809-20DE-5084-1D4AD45D4459}"/>
                </a:ext>
              </a:extLst>
            </p:cNvPr>
            <p:cNvGrpSpPr/>
            <p:nvPr/>
          </p:nvGrpSpPr>
          <p:grpSpPr>
            <a:xfrm>
              <a:off x="2757039" y="4352654"/>
              <a:ext cx="1038109" cy="464118"/>
              <a:chOff x="1710701" y="4352654"/>
              <a:chExt cx="1038109" cy="46411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EA6F56-46F1-D9FE-B1DB-1BD24B322CCC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FB7C1C7-F29C-3125-65A5-A1DCD3269463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標題 1">
            <a:extLst>
              <a:ext uri="{FF2B5EF4-FFF2-40B4-BE49-F238E27FC236}">
                <a16:creationId xmlns:a16="http://schemas.microsoft.com/office/drawing/2014/main" id="{0359BB64-0FDF-0742-5F1E-D2622DD5CC25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prefix[4] = prefix[3]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[4]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B0586CE7-F4CC-E8A5-A24C-4A739CFDC83F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E1A144EE-62A2-3B65-556B-252A10B25D66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36EEE13D-4D18-BAA7-D8DA-D899D598B0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66237A3B-45E0-6842-8ECF-175A72420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1AC2D5EA-571E-D1F5-DD53-29FC15651774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2" name="Rectangle 2">
                <a:extLst>
                  <a:ext uri="{FF2B5EF4-FFF2-40B4-BE49-F238E27FC236}">
                    <a16:creationId xmlns:a16="http://schemas.microsoft.com/office/drawing/2014/main" id="{CC9A52F1-9933-040A-A968-658EFC6548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C8936BAE-7B45-BA9C-B242-3BB26B6CA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43349BEA-D095-6988-310F-A1D14EFDB2B0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1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FB9E-610B-2305-53E8-4FE8D83BB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3B10BFF-ECDB-7D57-5D9C-7E1D2B81D0F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67085DF-F51C-D1D4-9682-ACA4CEE4F0D4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5B70200E-AEC3-0710-5DA8-D905039679BB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51ADE094-AD9B-5D52-37B3-2186609F763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51ADE094-AD9B-5D52-37B3-2186609F7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72F4B10C-85C4-5960-D66B-75F6F9ECC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D9810661-B163-BD87-FC60-E038CEEF7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59CCD9BE-D9B9-1C3A-7B5C-AB14B8B9D93F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EB9B96A7-78CB-B2DC-03F4-884524464A99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DCD0B3E-CA61-EE28-A084-E5E2710FE027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F4D455-69EF-8156-F8DC-E4119C339EC2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BA0423-9981-B7A6-F991-5FAA40633F01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4AD604-D68B-C45D-3084-9499C5949146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3A41E4-DFC1-E8BA-9040-4720414B9C17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E041C9-EBF2-97FF-B4D0-B319F4775F6F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2A7A6D-4E2D-A223-CFF0-52F9D35FAF67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A04303-1E7A-0FBA-307B-5AF5BDD1E6C6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FAAD54-F3B4-16AD-0F2C-3089FD18D526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431A55-6882-9BA3-708C-389988D54FFF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03FFA3-87D5-21F1-F100-9FB9B7EEB1CF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5D835D-A3C9-941D-7A7E-31E695C475B6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7D59C6-6E89-BE78-F544-5D13F377CCD8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D1C28EE-0ABC-BBE7-90C9-2D3ABD63D029}"/>
              </a:ext>
            </a:extLst>
          </p:cNvPr>
          <p:cNvGrpSpPr/>
          <p:nvPr/>
        </p:nvGrpSpPr>
        <p:grpSpPr>
          <a:xfrm>
            <a:off x="3799840" y="3654963"/>
            <a:ext cx="1038109" cy="1161809"/>
            <a:chOff x="2757039" y="3654963"/>
            <a:chExt cx="1038109" cy="11618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77D6BAF-CE11-03DC-4DDA-4B3F162674C8}"/>
                </a:ext>
              </a:extLst>
            </p:cNvPr>
            <p:cNvSpPr/>
            <p:nvPr/>
          </p:nvSpPr>
          <p:spPr>
            <a:xfrm>
              <a:off x="3276094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8C9D2888-3243-AC02-2C71-0D739DDA9E8C}"/>
                </a:ext>
              </a:extLst>
            </p:cNvPr>
            <p:cNvGrpSpPr/>
            <p:nvPr/>
          </p:nvGrpSpPr>
          <p:grpSpPr>
            <a:xfrm>
              <a:off x="2757039" y="4352654"/>
              <a:ext cx="1038109" cy="464118"/>
              <a:chOff x="1710701" y="4352654"/>
              <a:chExt cx="1038109" cy="46411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8F48943-8690-8238-3DAD-FC0ABEFFAD47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83BF652-132C-3D7D-97A5-1F3FB8A8CB74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標題 1">
            <a:extLst>
              <a:ext uri="{FF2B5EF4-FFF2-40B4-BE49-F238E27FC236}">
                <a16:creationId xmlns:a16="http://schemas.microsoft.com/office/drawing/2014/main" id="{110C1102-40B6-3AEF-7663-78D5D8EC7F31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prefix[5] = prefix[4]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[5]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8AE4B6A-100B-8C66-7341-3B1860D07DAD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C3664DDD-5F3E-A41D-AE16-9021F3591048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2" name="Rectangle 2">
                <a:extLst>
                  <a:ext uri="{FF2B5EF4-FFF2-40B4-BE49-F238E27FC236}">
                    <a16:creationId xmlns:a16="http://schemas.microsoft.com/office/drawing/2014/main" id="{52C8205F-A74B-5904-16F6-90111508F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F2897DFC-8604-50F6-EE98-143888127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DFDF4506-5BEA-C868-DA30-124CE85EDCAF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987A8D94-6E33-3875-C3F6-DA30C9F4A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7FBB0CC5-C459-4782-5623-E8AA6E0E4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2F24A79A-F639-DA0E-059A-C2DDEE8066C8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8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9FCB3-DCDE-7212-B9A5-2F81C006D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5377DEE-1711-FC79-D6A8-AAD2E7A68E75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0FE1764-2BE6-7716-9966-8E9EAC44BB36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334EF503-7FCD-D9F2-7381-EDED2EDDDD47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3211DF3-9F92-7B41-F63F-C05515FB5F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3211DF3-9F92-7B41-F63F-C05515FB5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D8C63A9F-ECB5-D4C4-A27C-65D54E3D0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7EF44B78-EF5C-9E1A-4433-FCB0C85A9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5291FB10-10DB-A4FB-3650-2B4E709050E1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CC00E3E2-5F7E-E6A1-8A9B-E18157CE71C2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6896F072-41FE-E1F2-0404-73C519114472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0F6F5C-E6E9-2ACD-ACAF-AF265876E3A1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E094BA-3304-B0F6-14FF-8E8CAEF7A6C5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CC43D-47DF-F93A-E862-BD87CBE116C0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1115E6-8D84-E3B7-3BA1-D4601009F5FB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E8294D-67E6-9836-E1DE-87522AD81873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7BA3B7-F3BD-55E5-9F2F-00C90AE929F7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4AAEA1-F052-E937-80E7-C44716111570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A7E045-F70F-7BF6-9A51-84475D575A7C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0BCFF0-00A2-E516-B352-9D1CC4536DC5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469EB7-2DE4-3A40-9019-10B25A508670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F10B313-2350-2D93-7CD9-585528DCE1DA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14D53D-15C1-9CF7-5BB9-20C7D7A9C4F4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C864613-75C7-F82D-83C5-062A8C0D1E4D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B7D7F3-491B-734C-E4B2-7E784BCAB3B2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63B2EF7-A490-44F3-09A7-3FB1FF8F06A9}"/>
              </a:ext>
            </a:extLst>
          </p:cNvPr>
          <p:cNvGrpSpPr/>
          <p:nvPr/>
        </p:nvGrpSpPr>
        <p:grpSpPr>
          <a:xfrm>
            <a:off x="4306576" y="3654963"/>
            <a:ext cx="1038109" cy="1161809"/>
            <a:chOff x="2757039" y="3654963"/>
            <a:chExt cx="1038109" cy="1161809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499BF8D-3062-AC21-1A8E-995317058108}"/>
                </a:ext>
              </a:extLst>
            </p:cNvPr>
            <p:cNvSpPr/>
            <p:nvPr/>
          </p:nvSpPr>
          <p:spPr>
            <a:xfrm>
              <a:off x="3276094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05E70D5-414D-ACE1-192E-BE15F1A1D693}"/>
                </a:ext>
              </a:extLst>
            </p:cNvPr>
            <p:cNvGrpSpPr/>
            <p:nvPr/>
          </p:nvGrpSpPr>
          <p:grpSpPr>
            <a:xfrm>
              <a:off x="2757039" y="4352654"/>
              <a:ext cx="1038109" cy="464118"/>
              <a:chOff x="1710701" y="4352654"/>
              <a:chExt cx="1038109" cy="46411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B6A7875-0D4D-E523-8C51-A38C59B2F775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7539299-7B93-3977-1E08-F8C3083F12D5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標題 1">
            <a:extLst>
              <a:ext uri="{FF2B5EF4-FFF2-40B4-BE49-F238E27FC236}">
                <a16:creationId xmlns:a16="http://schemas.microsoft.com/office/drawing/2014/main" id="{C6CBCA57-A54A-5DFF-5BAE-DA1261484F91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prefix[6] = prefix[5]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[6]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7BC5AB99-3A00-50D3-5366-2F7D658C10B0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DF3877C-0699-3668-8C96-66B2D067C3DB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6" name="Rectangle 2">
                <a:extLst>
                  <a:ext uri="{FF2B5EF4-FFF2-40B4-BE49-F238E27FC236}">
                    <a16:creationId xmlns:a16="http://schemas.microsoft.com/office/drawing/2014/main" id="{84255E10-E944-6741-4E27-4FF09C23D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7" name="圖片 46">
                <a:extLst>
                  <a:ext uri="{FF2B5EF4-FFF2-40B4-BE49-F238E27FC236}">
                    <a16:creationId xmlns:a16="http://schemas.microsoft.com/office/drawing/2014/main" id="{7709C0D4-1606-5C53-483E-5E003C6CD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FA6619D2-1D3C-6AB1-3B4A-ACD4254F43D1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7248439C-F646-58BF-7E68-9ED683E41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FA1DA22C-B746-4180-7E5F-F5639108A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A294BC83-217D-43A8-296A-9FBB58777BD4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7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AB7B6-9257-F148-AA2D-85217D7B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A93B53C9-76B0-6151-726A-1E25C427C27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2D9832C-3F62-1D0C-87E3-C1E6FA95C7A7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C43F931-7FC7-E6EA-D0EE-154D9A5A2B27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D1076EE9-C69D-E85D-F046-5A15003001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D1076EE9-C69D-E85D-F046-5A1500300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1A45DB0D-B383-1B9B-CA00-3ED569CE6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4F98F40E-1A72-4493-2F78-0B9399EC8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00A926DB-27E6-8762-D89E-5335D0BEF5E5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E9F774CF-6DF6-06BE-5A6F-6A33EC531C8E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DFCB77D-09F8-4A7B-7093-21AC1CD0F771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0C501C-9393-83EF-1DA7-5D9D8AB03AD0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46685C-3DD8-20DC-51B5-FB1E2A8DB380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0DF126-EB2A-DBB9-9D50-A85503627B72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661275-070D-C4D3-F2CF-4C2353682C32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7F5B59-9913-5491-621B-8EAB30903312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1FF901-CABE-3BDE-A2D9-6C0AD6FD66E7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496D05-4215-8E4E-3425-D89249727139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C0D19A-4AFD-1101-4F62-7C1761E9BBCB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40148D-1DA0-758C-19AE-2D053DB3682A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2CB1E9-FA50-D049-40EC-84B76B6661D6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22B0933-16D0-319B-BC2A-A69C6EA5A421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DD15A49-641C-63ED-4F47-17869A93BB07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91C2F4-E2C7-1FEE-5DEE-DAC663033EA0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10151D-7E68-8553-1DF1-8DB377818AE2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798122-2B80-9DAF-40AF-8EB952417ADB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FD67886-6A42-F1ED-B888-A6902A98C59C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5376E09-B639-DA77-9DA4-088F1ADC737A}"/>
              </a:ext>
            </a:extLst>
          </p:cNvPr>
          <p:cNvGrpSpPr/>
          <p:nvPr/>
        </p:nvGrpSpPr>
        <p:grpSpPr>
          <a:xfrm>
            <a:off x="4832094" y="3654963"/>
            <a:ext cx="1038109" cy="1161809"/>
            <a:chOff x="2757039" y="3654963"/>
            <a:chExt cx="1038109" cy="116180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4B77108-4941-6173-D5A2-96343E3EB732}"/>
                </a:ext>
              </a:extLst>
            </p:cNvPr>
            <p:cNvSpPr/>
            <p:nvPr/>
          </p:nvSpPr>
          <p:spPr>
            <a:xfrm>
              <a:off x="3276094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0BE1004-439C-8B80-258D-371B06F16FAE}"/>
                </a:ext>
              </a:extLst>
            </p:cNvPr>
            <p:cNvGrpSpPr/>
            <p:nvPr/>
          </p:nvGrpSpPr>
          <p:grpSpPr>
            <a:xfrm>
              <a:off x="2757039" y="4352654"/>
              <a:ext cx="1038109" cy="464118"/>
              <a:chOff x="1710701" y="4352654"/>
              <a:chExt cx="1038109" cy="46411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DE3094D-1BBE-79F2-BA2E-CF9AA70F7384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26C3646-DA47-CE34-4629-E4856F1952FB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標題 1">
            <a:extLst>
              <a:ext uri="{FF2B5EF4-FFF2-40B4-BE49-F238E27FC236}">
                <a16:creationId xmlns:a16="http://schemas.microsoft.com/office/drawing/2014/main" id="{E82C9140-D8CC-6952-2D72-135A992CFDB8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prefix[7] = prefix[6]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[7]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027558-6C6D-18A7-385F-BA064ECCCF9D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2EB91C92-3009-E67D-D031-AB22FAD29834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6" name="Rectangle 2">
                <a:extLst>
                  <a:ext uri="{FF2B5EF4-FFF2-40B4-BE49-F238E27FC236}">
                    <a16:creationId xmlns:a16="http://schemas.microsoft.com/office/drawing/2014/main" id="{54F48FA0-B3C2-8974-F78B-20B61754A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7" name="圖片 46">
                <a:extLst>
                  <a:ext uri="{FF2B5EF4-FFF2-40B4-BE49-F238E27FC236}">
                    <a16:creationId xmlns:a16="http://schemas.microsoft.com/office/drawing/2014/main" id="{7322D3FC-D44F-5E3E-4EF1-C8845F3DF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6211C6BB-F524-3795-292E-85F205C4914D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B655D35B-3921-EE4E-1B1F-2762AA79B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A8C3BCAF-68DF-8EA2-54B1-0AEB381BD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BB37891D-7A91-5169-E37B-C2A096426175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FC6D-BE9F-36A8-2BB4-EA1C348C0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AD8AF9-3660-E1E7-3194-1E3C41EC2D7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5F6BA31-EDC9-879B-B0BB-1E2674F26E19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912FBCEA-AAFE-541D-A63E-C413F25A53F9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CCC87DC-B412-2C6B-37B2-D2093737D19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CCC87DC-B412-2C6B-37B2-D2093737D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74285F1-59DB-DF08-8B53-057E56C95F6D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74285F1-59DB-DF08-8B53-057E56C9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12B70A97-5E61-3612-FCC7-00F48C4C4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8425A50C-59FB-C9CD-0E8A-1C3799E7B730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9B837431-03FA-6AD9-F09A-54F719B82366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2C1B54-C9CE-439A-46CB-0AE71E0EE8B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21503" y="4204352"/>
            <a:ext cx="3846801" cy="18110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E22778-5254-7992-80D8-0842D496F227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58EDC6-7FD4-59B4-1508-C082FA6AC875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99B930-EC34-3286-4878-CFAA5414CCF7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D754DE-ADBA-6AD3-2FDA-D2BA4F812647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8935C6-2AE1-A6F9-375A-0C397A38455A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8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DC2A80-A96D-36F0-07BB-FC68B2ED3097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674416-688B-5438-5DBF-3A6ABAB7E5EB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BBE38D-488A-CA73-F124-99B4B8F5CEB8}"/>
              </a:ext>
            </a:extLst>
          </p:cNvPr>
          <p:cNvSpPr/>
          <p:nvPr/>
        </p:nvSpPr>
        <p:spPr>
          <a:xfrm>
            <a:off x="7117362" y="3429000"/>
            <a:ext cx="2040322" cy="511970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7AD68-B38D-953F-FA7D-F2F271D17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9CB5575-3A17-6CA5-2D87-BB903624343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C033D81-1E8C-EFAB-EAED-D97EABC28808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461894D-9952-E5FD-A9F6-A8A16A6843FA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29C8BEB-7ADE-169F-83A6-4A50D5289E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29C8BEB-7ADE-169F-83A6-4A50D5289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3DF8A737-06F9-AB6D-5BF5-D01E37077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FD99A95C-FD84-A61C-C888-772BE2517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631D2139-0424-2DA5-1DA8-C9093CE3ECC3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1C8A5A4B-77F3-6D23-6FF9-5F63D013A225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2F54F5D-1BFD-11CC-6501-027718229C6D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9B7FFF-212A-B46B-C5A2-6A4C59DF2EAC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39B13E-1145-D51F-4B61-5858819FA975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A11D8B-CF39-3EC1-7798-73D975CB507C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80D824-8D52-7746-276B-0AEECFB3707B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EB4C4C-D410-35E2-CE0F-2FB4DF8273D7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B959DA-9936-873D-B031-09FF0AD60DC5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F3655C-34BA-9506-DF33-626CC8F6F2F3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77DBCD-A424-B909-F277-FE0F21D152B6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017680-09E9-1176-11F9-24BBEA259062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356F55-13E9-6FC6-964E-8B18683BE256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6317D72-0DD3-BAA3-E4C9-DB265C8A1B7C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44976B2-FB9A-579A-D081-6E590FE66E8A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5BA3823-804A-3E2F-C64F-2E42F9BB9E79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EA59BA-990E-48F5-543F-5DE97AF766A3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86D43E-1733-8601-B534-F2D10E0DFC5F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D0B953-B083-C5F5-AEF3-09F438EAA6BD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A6C3F9B-DA93-C7DF-ECFE-B4E79B5E2DCD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61462EB-686E-5102-37C4-77833978B67E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571FDEB-1CD4-A7D7-BEB0-01D5638A4A11}"/>
              </a:ext>
            </a:extLst>
          </p:cNvPr>
          <p:cNvGrpSpPr/>
          <p:nvPr/>
        </p:nvGrpSpPr>
        <p:grpSpPr>
          <a:xfrm>
            <a:off x="5342561" y="3654963"/>
            <a:ext cx="1038109" cy="1161809"/>
            <a:chOff x="2757039" y="3654963"/>
            <a:chExt cx="1038109" cy="116180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ABAECB3-4981-D30E-9224-9599B5E7752B}"/>
                </a:ext>
              </a:extLst>
            </p:cNvPr>
            <p:cNvSpPr/>
            <p:nvPr/>
          </p:nvSpPr>
          <p:spPr>
            <a:xfrm>
              <a:off x="3276094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0068085B-0AC6-3F53-ED5C-299161244A5F}"/>
                </a:ext>
              </a:extLst>
            </p:cNvPr>
            <p:cNvGrpSpPr/>
            <p:nvPr/>
          </p:nvGrpSpPr>
          <p:grpSpPr>
            <a:xfrm>
              <a:off x="2757039" y="4352654"/>
              <a:ext cx="1038109" cy="464118"/>
              <a:chOff x="1710701" y="4352654"/>
              <a:chExt cx="1038109" cy="46411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E6EE853-2D1E-EFE2-7BB4-86C893190AF3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DCCAB21-11ED-05AA-29DA-A0894291C8F6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標題 1">
            <a:extLst>
              <a:ext uri="{FF2B5EF4-FFF2-40B4-BE49-F238E27FC236}">
                <a16:creationId xmlns:a16="http://schemas.microsoft.com/office/drawing/2014/main" id="{321CA3F4-1D67-EE33-5644-195792970663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prefix[8] = prefix[7]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[8]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E6D2C6F8-38D0-54A4-6A2C-E869B5ABA5DA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DC61707B-09FC-87F2-EDF4-F7862D9191F8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50" name="Rectangle 2">
                <a:extLst>
                  <a:ext uri="{FF2B5EF4-FFF2-40B4-BE49-F238E27FC236}">
                    <a16:creationId xmlns:a16="http://schemas.microsoft.com/office/drawing/2014/main" id="{8EFB89E8-DA27-D1D8-F0DC-B94CB5179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AA162BE4-E18F-FBCE-B832-614B113F6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EEC8E0DA-A4DD-D26F-3997-903B5C594A55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id="{AA77FED2-D95C-62F5-E126-B6A57CA92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9" name="圖片 48">
                <a:extLst>
                  <a:ext uri="{FF2B5EF4-FFF2-40B4-BE49-F238E27FC236}">
                    <a16:creationId xmlns:a16="http://schemas.microsoft.com/office/drawing/2014/main" id="{AF642E1F-D147-815D-36E7-34E154D61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216B1961-05E8-FEC0-76FC-6071DD06E7EB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3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2DB5-00D3-637F-CAF7-401D9D2C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>
            <a:extLst>
              <a:ext uri="{FF2B5EF4-FFF2-40B4-BE49-F238E27FC236}">
                <a16:creationId xmlns:a16="http://schemas.microsoft.com/office/drawing/2014/main" id="{2B2F515D-5AE4-E0D9-EC6B-B26BE4CFFCB9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FD10671F-AFBC-798F-5456-7698FA646940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id="{525124D0-35AE-A670-48F6-B38457644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9" name="圖片 48">
                <a:extLst>
                  <a:ext uri="{FF2B5EF4-FFF2-40B4-BE49-F238E27FC236}">
                    <a16:creationId xmlns:a16="http://schemas.microsoft.com/office/drawing/2014/main" id="{3B7266DF-4F91-A02A-71AF-F911D4C54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565B7B5F-FACE-A3BC-5C6D-A8FA48CC29D2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6" name="Rectangle 2">
                <a:extLst>
                  <a:ext uri="{FF2B5EF4-FFF2-40B4-BE49-F238E27FC236}">
                    <a16:creationId xmlns:a16="http://schemas.microsoft.com/office/drawing/2014/main" id="{E812B808-C1ED-F9D5-4F82-6FA4D6CEE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7" name="圖片 46">
                <a:extLst>
                  <a:ext uri="{FF2B5EF4-FFF2-40B4-BE49-F238E27FC236}">
                    <a16:creationId xmlns:a16="http://schemas.microsoft.com/office/drawing/2014/main" id="{0F409FAE-3452-9DA3-5638-4EE766D82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5" name="標題 1">
            <a:extLst>
              <a:ext uri="{FF2B5EF4-FFF2-40B4-BE49-F238E27FC236}">
                <a16:creationId xmlns:a16="http://schemas.microsoft.com/office/drawing/2014/main" id="{73360CA0-097E-C3DA-F0C3-058B8C810E80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C5D0343-976A-74CD-91C9-AF5DB99FA5F4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73ACCFC-3CD1-AE4A-8D5D-E00530AE184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F6C845C-99FA-3030-287D-1E1CBF4A0B3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F6C845C-99FA-3030-287D-1E1CBF4A0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6F95ADAB-56A8-1D7E-86E9-ABAAB1ACC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9A3615F2-123E-6191-091A-6366F46CC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5EFCCE1B-D34B-A0B5-584B-69A47A5B05F1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1A2543A0-F8BD-C925-00B6-0B18932747D7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0746BAF-11A8-6DA2-695F-F6981A2732F8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CECB67-468A-7633-B0B1-2DC0A543ED1D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622AAA-D402-BD2D-4A5A-DC0A7B630DF0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F5CA79-17CC-89C3-FC2F-2F5140634934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03904B-FD3A-C8B7-7B38-1AED1772659F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1E94B4-9AF7-62A1-C1CC-3D6300B50FDC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0814FEC-D662-AC61-37F1-0A746E4BFB32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A1BAA8-A2BF-2335-C968-AF31EDA34222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0D11C8-BA64-CE5B-F62A-16A0AD794BF1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AF1873-E614-13CC-8E6F-B47B8B01BB73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F90274-648F-7800-E994-B6665DDC0451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DC005F-E1A0-F63E-3229-DFA1686CD1FC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2CD5AA-5AFE-A114-DA9B-E862C93BC630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26B77C-3FDA-605F-976A-4D6E1FEEEC27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21DFC40-7826-E88C-C7B0-EE748E75117B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EE5F387-C034-164E-2FC5-A10D8414BE57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7806DA-A986-CC0D-1148-0076A1E6B1B5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F826F4-4EC0-759D-8126-5EF5450DEFCF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0D39DFC-5822-5407-E34E-CC144EDD4B85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43D0BBC7-3EA0-CAD1-D09A-C146BFC1AC77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計算完成程式結束，開始區間搜尋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4A896A0-289E-545A-8EDF-80029D29732B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3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813E4-574F-780F-6C17-C132CB38D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B92B6F3E-CFE2-C976-784E-4B00AAAD2A5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914656C-CFB4-C6B1-1A87-936B869BA311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50483CB-3CA7-8D14-F331-8D43A510018B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ECC1291-BFE3-AB4D-1891-C8BCBA47A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ECC1291-BFE3-AB4D-1891-C8BCBA47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F2EF32F1-FA56-9118-8C54-0B4FA39CA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2F0BFCE8-763A-278B-212F-D41287028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E377BB09-4FA6-135B-536B-0C4FD1904AC3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49000972-4FFE-8589-350D-016FAA72271B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D13BC89-2181-E22E-14FE-103A84AD5691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FEE802-4F1B-B83D-3F1D-16E51E5D75E0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29F9DB-F580-B9E1-5EC6-81EA4C31F5BF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BB65E9-5F73-4AB5-90AE-05DD96C5C7F4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CCD994-3DC0-375E-E9A2-296BF820D689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60BE9D-9B32-9EAA-33EE-CFF5349D26C2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7C9207-2CC3-B096-783E-A6C9E5C2FA7E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8F5570-D2F5-12B3-BD31-99371AA964CB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2D5C29-9D6A-7D19-10EB-153639022D4A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8A5B19-65B4-F171-AA15-3983EF7239AD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2F3A310-0991-0912-098E-C0B9C8B050F9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CB5696-0054-E341-C083-3E05722EB619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7F53DC2-5688-A1EA-B619-4B7F02A80E94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12B0C2-2A26-2473-0502-975B78D4D715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E15123-0EAA-BD28-E133-A958D5F3EE82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FE81619-9B69-9622-2380-43DEA3B7CACD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FC8DA3-8681-7755-CC4B-A3FE2C7F07B2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F8506D-0AF0-9597-E81F-EACF752D173E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598D861-F0FB-AB37-68D3-F13FA2C9812C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859D1347-1974-DB52-C6BB-B293CAF7B7B0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[2,4] 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的總和就是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prefix[4] – prefix[</a:t>
            </a:r>
            <a:r>
              <a:rPr lang="en-US" altLang="zh-TW" sz="18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2-1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= 14 – 3 = 11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A63549-7B28-791D-96F1-3EA11A4BBF70}"/>
              </a:ext>
            </a:extLst>
          </p:cNvPr>
          <p:cNvSpPr/>
          <p:nvPr/>
        </p:nvSpPr>
        <p:spPr>
          <a:xfrm>
            <a:off x="2746423" y="4352654"/>
            <a:ext cx="1578577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A4F0443-4B7E-3494-C5E1-A9FA622E2AE1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FF970A0F-C01F-3A00-3778-31EB382A36E5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5" name="Rectangle 2">
                <a:extLst>
                  <a:ext uri="{FF2B5EF4-FFF2-40B4-BE49-F238E27FC236}">
                    <a16:creationId xmlns:a16="http://schemas.microsoft.com/office/drawing/2014/main" id="{8168AACE-4DFA-A6BE-B7E8-A8CEE9EDE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6" name="圖片 45">
                <a:extLst>
                  <a:ext uri="{FF2B5EF4-FFF2-40B4-BE49-F238E27FC236}">
                    <a16:creationId xmlns:a16="http://schemas.microsoft.com/office/drawing/2014/main" id="{45C6666F-289F-A369-110F-4D8CB7984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C7D3F17-CEF8-EDA6-2041-01274979E67E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B6AA5A0F-1377-9785-D092-FD323B215B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64AEB63A-F464-18B7-911C-F4E64DFC8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9384134D-3277-E4C9-8D02-3A9FE48760E3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24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0D1A2-461A-634B-543B-01560737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EF3C981-54BC-1111-4228-DA371B3DA99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553F24B-625E-7532-38E5-B488D026A4E6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AE954402-E225-6981-0C34-AD7BF39B30E9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83391322-2336-BB99-E9B3-B1EF1A9A1E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83391322-2336-BB99-E9B3-B1EF1A9A1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8CC12494-B472-2467-6971-8FB86C88B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A233E557-DDBF-C5C7-3EB8-E63DF73FE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BE4E8B58-82CB-32BB-C8EA-F6D40581AC95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38330DC8-7B1C-8A17-3674-2759FB62E7C4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6870B9E-BC88-AC74-1D92-DEC69214F71B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5289D1-BEE0-E676-825B-7324348C7BF8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31F612-CF2E-90C7-9A07-3FB1989EB0F4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C9E214-54AF-7804-8986-2031AABBAF52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FBF2E8-CF66-C7FB-4704-ED322E1D65A1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5E8549-82CE-6BA7-AB8C-D971BF7F79D9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784029-4F55-FB61-8870-314CAC42CB16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9BB4AF-9A0A-CBA7-A5AB-AAD2A1113D42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013C03-DE9F-52C8-F618-362F740129B4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B761B6-9B66-1E4A-098A-AC6E9677B9F8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4F6E92-5A40-D1AC-3984-21CBAAC5BC68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A4A685-9071-3111-B303-5919FBC2AA80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016BC1F-6552-93C7-F1CC-31D8BFC75017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41A24C-B760-5BEA-AB3E-5B9A6375A06D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6F2429D-912A-3B8E-1D77-B0EEA4E6EA05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F738105-6AD1-0803-F689-8AED43884793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78226F-A0C5-CFF2-A085-16AC1D04506D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D94F05-4E89-2189-E0BA-86B17B48B2BB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28A027D-42D1-D917-A0F8-22D4F29C2C48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B6728B19-F480-6D78-D988-A78D5CC62A0A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[5,6] 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的總和就是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prefix[6] – prefix[</a:t>
            </a:r>
            <a:r>
              <a:rPr lang="en-US" altLang="zh-TW" sz="18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5-1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= 14 – 3 = 2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BF6DE3C-F5A1-3F02-9E81-81B750E1857B}"/>
              </a:ext>
            </a:extLst>
          </p:cNvPr>
          <p:cNvSpPr/>
          <p:nvPr/>
        </p:nvSpPr>
        <p:spPr>
          <a:xfrm>
            <a:off x="4325001" y="4352654"/>
            <a:ext cx="1018354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FAD0CB7-0C09-0BA9-3D78-6F2A6E5C7D5C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B3BA3E30-E68A-08AC-342B-92578F1DB064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3F6D0C49-2F57-B532-68A8-9CB8B4B58A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6E284803-574B-DC16-3EF0-AF8823669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3A355E4-A03D-C8AF-51D2-06379672E368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3AA63051-0255-4A4A-CEEC-C82AED2DB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ADDAD588-0C57-F7DF-47F8-A719A6133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E0C3100F-47B9-0936-5D43-B247C142887E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25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4741-B2BF-73E8-8CDF-5E4646922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6781DAE-F22C-AFE7-B98E-2A0726CAEDB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397E27-7068-1792-A489-00AC75A65C1A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69E0812E-A163-44CD-2DA9-7F5D8A33705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CCF3D1C-E65B-677A-7824-E44BE497E51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CCF3D1C-E65B-677A-7824-E44BE497E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A18D5080-E118-A680-1355-D9A54152A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1D4487D0-7754-9D0B-C173-96B0A19FE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4DAABA7B-629D-A53B-5C70-88921829C7F5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5614AA30-448C-804A-21E8-4CC4EE115357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F12D4FD-FB42-83D2-F523-8A552BEE8E57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AA5024-04BD-DA1B-4427-D77BC940D46A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51EC56-578B-9146-ECA5-08CE14A0818D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A278A8-F8A5-0803-8581-5F3452499272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9C607A-E195-A30A-560D-433308B009B2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8155B7-2EF2-EDEA-D2B1-DDC41050BA6A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4DF598-82E3-18EF-2411-1B9AE4F284DB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7C2F92-6827-CA47-E364-22757103A1C7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78AD928-59E2-4B34-B190-61A936428BC9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49D278-8477-D3E9-80E2-C2EAEFD6F770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62A935-BD41-E995-2AF7-30A606359A4D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5CDAE2A-C79F-F8A0-3F02-E123C27E8CD7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627D55-456E-C403-B44A-3FCD3276D9CC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894BCBE-A4E8-A37A-1B8D-1E6407B8D176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7CB62A-1BAF-3676-1A91-792FF5E2351F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198B43-ACF7-0D8E-AB4C-AE8E08DCC01A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4CD501-9FE9-7C9F-9FD9-382FF1E4E407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23A33DA-4DA0-1CAC-A89E-D92486CB8584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5B3D59-9D96-4A7E-075E-53C3F9ACBDFB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D4A8A0EC-A749-877E-A00E-F4265220E4C6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[1,8] 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的總和就是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prefix[8] – prefix[</a:t>
            </a:r>
            <a:r>
              <a:rPr lang="en-US" altLang="zh-TW" sz="18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1-1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= 24 – 0 = 24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B0D70FE-791E-3D14-9116-86B1388C266A}"/>
              </a:ext>
            </a:extLst>
          </p:cNvPr>
          <p:cNvSpPr/>
          <p:nvPr/>
        </p:nvSpPr>
        <p:spPr>
          <a:xfrm>
            <a:off x="2243284" y="4352654"/>
            <a:ext cx="4121848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348CA694-ABF0-26D6-50CD-BC83A033A303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0682A9E-B4F2-6683-EE51-E949A04A4609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DB742874-5CA5-BCF5-B539-EADA03804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57D3E4D4-158E-9BAB-0363-3B2A93873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8144FF69-7630-8AE2-EF78-196E92B04C72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1599F495-7DD3-7222-5FA2-6DBD14708C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3437DE45-FDDA-FA0D-737D-0ADF3C3C8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75AC17E0-3787-4FAE-2EFA-ECC24FFAD5F3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6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D063A-8AD0-E194-F9EC-532E2B083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B067BD4-5EBF-548D-70CA-21CF1E3ED8F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08B523E-629E-0A34-5691-0068EC1185A7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632E3931-E39B-F3DC-6BA2-73DB18E3119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DC3BF10-5E31-BB02-3EF7-8F31400BBE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DC3BF10-5E31-BB02-3EF7-8F31400BB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7D29DAE7-132C-3D03-6854-6CC7096C9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7D2191C2-A368-39EA-A5D2-300497FE7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5EBDF1CC-2E41-FDB5-DFE7-BB9AE4E840DE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A56F9AA4-8FB6-7653-CDFA-9C24B7A994CD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5FE157EA-0B03-7B8C-B0D2-0750A00BD98A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27F5C1-D6D3-7698-FA18-F827ABD926BF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727ACA-DB27-DF5E-C8D0-C402B2E331A4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77C488-2DEC-84F6-4F7A-BC956BE2D64E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0627AA-FEA4-6221-663E-0042160BD32E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870562-CB0D-D794-36D0-BBF6934C45C3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F90F1F-58E0-DE58-DDC1-9B8B4677B913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CAA832-FC5E-DE24-0DA0-832C71630A8C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E6C5B7-9D04-0AB6-127B-93D5B7C8BCD2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46F4E1-7CD4-9B19-6DEB-98C57339B362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686BA0-AAA2-563B-C667-0B5ABE8EA7A6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42B106-D0E5-DEDC-1B4A-2F997662FFA2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88E7FE6-90C4-7A76-BD10-51C33B55294F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BAA8A0-43B3-8B64-DA2E-840CF666F1FC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DEDB94A-B16D-C203-5E72-FABFC001028E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E47D76D-2E20-8279-4235-83EF487CC06B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B1987F9-E409-7102-7053-78E7DC2E8F5B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F65AE3-BAA3-CBDF-0652-BDA7168610AF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8AC7A6-1D6D-84EF-E1A5-5F91F76AE916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CE72908A-C512-841D-DBCE-8AD096CC20C1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[3,3] 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的總和就是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prefix[3] – prefix[</a:t>
            </a:r>
            <a:r>
              <a:rPr lang="en-US" altLang="zh-TW" sz="18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3-1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= 9 – 5 = 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2FE28A-D1F5-B238-484A-9FDE0D4495A4}"/>
              </a:ext>
            </a:extLst>
          </p:cNvPr>
          <p:cNvSpPr/>
          <p:nvPr/>
        </p:nvSpPr>
        <p:spPr>
          <a:xfrm>
            <a:off x="3275846" y="4352654"/>
            <a:ext cx="520515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9FBCC60C-46AF-7954-9D97-01414109BE38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1AAAB56A-8655-B56E-B383-BF7AAFB41E68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06E054A9-978B-BDEE-7140-C7043A541D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FC7E44B2-11B8-0FBA-F4E0-2C04DCFCD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FCB7E4E9-E730-8E7C-EC34-87A41C699421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C57DB17C-4DF0-56D9-E7C5-572AA14B09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F00ADA28-29D1-426D-87D5-5DC6B7720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0D85AB1C-6A60-9A9A-BF42-DE8339CDA93B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08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1854C-4986-91AD-7BD1-5655E6261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F101B6A-D3E2-2873-8CB2-30EE83ACD95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B7C2543-5698-EE02-454C-F790EB1C1EA7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2829B96-48B3-1091-4036-FE6CB639BF9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8B01194-178C-A7A4-3A41-94AB6EED2C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8B01194-178C-A7A4-3A41-94AB6EED2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884E34E0-7FB0-872A-3792-8097E593A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6956CD28-EDBB-E70A-B75B-E1B068870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07AA8E52-3FAB-8E6E-F21A-F1A18E752558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4C5DCA4E-699A-5E46-6D87-96EC64092274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60D009A5-8C3C-7405-3238-EC1A3459973C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85685A-96A4-C748-1EF8-7521C66842C4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037289-CF5D-0EC0-84F9-E41C260AD2ED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2853F7-2353-4F5E-1853-7A62C079E741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A23D4F-1774-55E9-58E8-8889772DE77D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C6D-373A-EBCA-2E20-CADF17F92D3E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DC402F-205F-17E4-606E-946EDB08F46B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80FF504-2B81-33EB-4401-D45ABB8BA0AA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64DFF7-7F68-CFDB-3980-E3F1E04EF295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E28E98-D482-2AAF-EEB2-0364CA05FD8D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4D1F4E3-F867-C073-D845-02E81E62D443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412AC98-3656-6ED5-CADA-8CA3C15149DD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960228-12BD-A72A-39E9-B1005BACCD44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8AE73D-8AD9-4859-344D-542C9E316E75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2F8E08-32A7-9347-3791-E19C872EE43E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F5FA68-E0FE-AF67-1679-8740884BA6B4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EA5F52-DD73-33FC-687B-5643B2472C0F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4EC609-F5CE-DDD3-5585-F37C45DE496A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EE1FA8-1A86-E374-0856-A2610A71F4AA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00126E99-36CB-37AE-BAC5-767618AE4CAB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解題完成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D30C488-D4A6-0278-B8C8-C77A8AD064EF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A9E44159-16E7-05F3-8F9E-7A5D1A781BF4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61958116-A3DE-10C7-C4B8-94C62D471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48741D49-1E08-74D9-4EB5-1D051A601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612C0574-E24B-4687-FD20-F632422B9C0E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7E6AB464-7B29-70E8-71E3-F413BA2E0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9C8AB778-8577-667B-A672-60ADC110E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15079834-2D0B-A20D-90B2-9BCC7247374F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4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1F343-076B-44E8-2CB1-322C73BFC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B2D57E-DA15-7101-065C-2D34B8620BA8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7F77025-4E48-01B3-50D8-91E42D4A5114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C817451-231E-5526-CB8A-F31D6D37561D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0F33919-778E-51D7-97BF-D2F15ADDF8E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0F33919-778E-51D7-97BF-D2F15ADDF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ECF29907-DC87-507E-C9F8-851C1C1CE1D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2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F5018A21-D998-5806-8FD5-A4AE238F9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FFA363D8-33E1-9C0F-5283-BDFE5A907983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2C0E6AEC-EAC0-7811-4AD5-24B5A3B23D6C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E420831-5A60-5090-1D0C-23A92D139B42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3CDE7F-8427-8B0D-2686-ABE5F2CCB8E3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FA2829-B03D-1D54-CB1E-C5B5DDA6AE97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251178-6173-4D2F-ECF9-FA20E17F3FA1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09EE31-E825-C657-9DFD-6A102A1CA035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AD2D71-E212-A010-D36E-28ACAB274B60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50D4FE-A90E-7323-B5E9-B2616C9DB5F7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86CD28-3874-E748-CB92-6A51AF72C64B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492EC2-FA04-C889-B9D0-3F85ABF7D34E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55006D-A436-633A-B1CD-C2A81F5904E5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7743C2-C6CC-1DA6-C63B-2B6B803BDB12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654865-5FC1-FCF0-F341-A045C1D0A2E2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3841908-9ABE-D175-8608-DF60BE6BE943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2CBAFE-BC75-A877-EA2A-897C242FEDA3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D5BBC5-25A9-F722-DF8F-6FEC98CBB779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2BFBEA-DFFA-6A72-B84E-B4A3C0127F2B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0A6377-BAC9-1C7B-0C84-E84011D60742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F92F27-2F2B-6AFC-1D57-718EEDC372C9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27AC75-F6AA-BA76-7E1F-218065B374B8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1CAA2FA0-0F93-8702-ED76-6C52029C6067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可以注意一點，這題用不到單點值所以能把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省略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92FC8C6D-ADEB-E266-10A6-809160AD9BB1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B6BC97B0-C7A1-C796-BD5D-DE2A16D1F88A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A017B936-4A53-CA95-AA12-5BBD57776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DF860421-9E4E-889E-9642-3600B688E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F09E052B-CBB2-618A-2417-7ADC1F000A23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B1301727-B667-9410-3E6D-8C908F0C4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D01D771D-F4F0-B686-3E1D-DE3729D0F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BD5AC233-8353-5C98-2B57-379288A3DD87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B8A25-CD62-F0D7-AABA-8F38E11A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FD3AE9ED-F34D-9E08-A19E-19FBB0412E4C}"/>
              </a:ext>
            </a:extLst>
          </p:cNvPr>
          <p:cNvSpPr txBox="1">
            <a:spLocks/>
          </p:cNvSpPr>
          <p:nvPr/>
        </p:nvSpPr>
        <p:spPr>
          <a:xfrm>
            <a:off x="1390650" y="954849"/>
            <a:ext cx="9270022" cy="11787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b="0" i="0" dirty="0">
                <a:effectLst/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在演算法中使用前綴和可高效計算區間查詢，降低累積運算的時間複雜度，</a:t>
            </a:r>
            <a:br>
              <a:rPr lang="en-US" altLang="zh-TW" sz="2000" b="0" i="0" dirty="0">
                <a:effectLst/>
                <a:latin typeface="jf open 粉圓 2.0" panose="020B0000000000000000" pitchFamily="34" charset="-120"/>
                <a:ea typeface="jf open 粉圓 2.0" panose="020B0000000000000000" pitchFamily="34" charset="-120"/>
              </a:rPr>
            </a:br>
            <a:r>
              <a:rPr lang="zh-TW" altLang="en-US" sz="2000" b="0" i="0" dirty="0">
                <a:effectLst/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並作為多種進階資料結構與演算法的基礎工具。</a:t>
            </a:r>
            <a:endParaRPr lang="en-US" altLang="zh-TW" sz="2000" dirty="0"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6D98F6-FE55-FC71-30F6-1E4767869132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分治法</a:t>
            </a:r>
          </a:p>
        </p:txBody>
      </p: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CC6B8AC9-AADB-0F35-555B-CB7C03AF889A}"/>
              </a:ext>
            </a:extLst>
          </p:cNvPr>
          <p:cNvSpPr txBox="1">
            <a:spLocks/>
          </p:cNvSpPr>
          <p:nvPr/>
        </p:nvSpPr>
        <p:spPr>
          <a:xfrm>
            <a:off x="537063" y="555490"/>
            <a:ext cx="1167911" cy="14352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altLang="zh-TW" sz="12000" dirty="0">
                <a:solidFill>
                  <a:srgbClr val="EC7016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“</a:t>
            </a:r>
          </a:p>
        </p:txBody>
      </p: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10BC0F26-8F02-10B4-0E6C-AEC8E27996D6}"/>
              </a:ext>
            </a:extLst>
          </p:cNvPr>
          <p:cNvSpPr txBox="1">
            <a:spLocks/>
          </p:cNvSpPr>
          <p:nvPr/>
        </p:nvSpPr>
        <p:spPr>
          <a:xfrm>
            <a:off x="1704974" y="3048348"/>
            <a:ext cx="7545998" cy="251529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問題：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為甚麼計算區間總和的時候是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</a:t>
            </a:r>
            <a:r>
              <a:rPr lang="en-US" altLang="zh-TW" sz="20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i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– prefix[i-1]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呢？</a:t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可以一段話摘要這個行為嗎？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整體而言，使用與不使用前綴和的複雜度（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Big-O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）為多少？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356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D698-031E-FC38-440C-E6380CBDB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5E297B9-0AE8-44F2-9C87-B5BC54BF9771}"/>
              </a:ext>
            </a:extLst>
          </p:cNvPr>
          <p:cNvGrpSpPr/>
          <p:nvPr/>
        </p:nvGrpSpPr>
        <p:grpSpPr>
          <a:xfrm>
            <a:off x="5038725" y="2256516"/>
            <a:ext cx="2019300" cy="1605872"/>
            <a:chOff x="5038725" y="2256516"/>
            <a:chExt cx="2019300" cy="160587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AC66CFF-751C-3C04-EA62-81F2724F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3075" y="2881313"/>
              <a:ext cx="1219200" cy="981075"/>
            </a:xfrm>
            <a:prstGeom prst="rect">
              <a:avLst/>
            </a:prstGeom>
          </p:spPr>
        </p:pic>
        <p:sp>
          <p:nvSpPr>
            <p:cNvPr id="7" name="內容版面配置區 10">
              <a:extLst>
                <a:ext uri="{FF2B5EF4-FFF2-40B4-BE49-F238E27FC236}">
                  <a16:creationId xmlns:a16="http://schemas.microsoft.com/office/drawing/2014/main" id="{BE3EADC1-78F8-55F3-4FD2-6DECAFA29CED}"/>
                </a:ext>
              </a:extLst>
            </p:cNvPr>
            <p:cNvSpPr txBox="1">
              <a:spLocks/>
            </p:cNvSpPr>
            <p:nvPr/>
          </p:nvSpPr>
          <p:spPr>
            <a:xfrm>
              <a:off x="5038725" y="2256516"/>
              <a:ext cx="2019300" cy="43875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None/>
              </a:pPr>
              <a:r>
                <a:rPr lang="zh-TW" altLang="en-US" sz="2100" dirty="0"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謝謝聆聽</a:t>
              </a:r>
              <a:endParaRPr lang="en-US" altLang="zh-TW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F289200-CF36-9F7B-AB2D-3CDA01C91725}"/>
              </a:ext>
            </a:extLst>
          </p:cNvPr>
          <p:cNvSpPr txBox="1"/>
          <p:nvPr/>
        </p:nvSpPr>
        <p:spPr>
          <a:xfrm>
            <a:off x="3048000" y="4048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buFont typeface="Calibri" panose="020F0502020204030204" pitchFamily="34" charset="0"/>
              <a:buNone/>
            </a:pPr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  <a:hlinkClick r:id="rId3"/>
              </a:rPr>
              <a:t>Static Range Sum Queries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  <a:hlinkClick r:id="rId3"/>
              </a:rPr>
              <a:t> 原始碼</a:t>
            </a:r>
            <a:endParaRPr lang="en-US" altLang="zh-TW" sz="1800" dirty="0"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14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357D6-1BB6-C171-F094-1B36D9035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ED4DEE9-4551-E5DB-EC4B-956641F4D538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5942625-B815-CC88-E308-832C42F80FF6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85C41BC8-4202-947C-E4C0-92F773BCEDAD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9E608D1-777B-79CD-E7B1-303A173C87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9E608D1-777B-79CD-E7B1-303A173C8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352EB30-F798-7955-AFB5-7B74E67B1F41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1514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352EB30-F798-7955-AFB5-7B74E67B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1514645"/>
              </a:xfrm>
              <a:prstGeom prst="rect">
                <a:avLst/>
              </a:prstGeom>
              <a:blipFill>
                <a:blip r:embed="rId3"/>
                <a:stretch>
                  <a:fillRect l="-757" r="-883" b="-4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B6068010-84BE-B1B2-E1B4-6E76CA84D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1381ACCF-3D26-B5F9-54D6-52CDDF4EEDA5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C6146CEF-C6C0-CB4C-2A88-02AD92BEC087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96231F2-C9AE-2638-9955-488C170511E7}"/>
                  </a:ext>
                </a:extLst>
              </p:cNvPr>
              <p:cNvSpPr txBox="1"/>
              <p:nvPr/>
            </p:nvSpPr>
            <p:spPr>
              <a:xfrm>
                <a:off x="6421503" y="4211240"/>
                <a:ext cx="5462730" cy="1732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如果我同時要輸出 𝑎𝑟𝑟</a:t>
                </a:r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[2]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的值呢？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資料量增長到 </a:t>
                </a:r>
                <a14:m>
                  <m:oMath xmlns:m="http://schemas.openxmlformats.org/officeDocument/2006/math"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=100, 10000, </m:t>
                    </m:r>
                    <m:sSup>
                      <m:sSup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pPr>
                      <m:e>
                        <m:r>
                          <a:rPr lang="en-US" altLang="zh-TW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時呢？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有辦法降低時間複雜度嗎？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96231F2-C9AE-2638-9955-488C1705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503" y="4211240"/>
                <a:ext cx="5462730" cy="1732718"/>
              </a:xfrm>
              <a:prstGeom prst="rect">
                <a:avLst/>
              </a:prstGeom>
              <a:blipFill>
                <a:blip r:embed="rId6"/>
                <a:stretch>
                  <a:fillRect l="-669" b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332929F-55EC-5699-57A0-1E129094E85F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03331-4392-047F-5B37-20208744025B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F61959-003D-A3E3-3C8E-CA3192243104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BC221D-636E-7700-9C12-20DEFFAE62AE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3154D6-ADE6-9302-605D-4D5E99360108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8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BE103A-FCC8-23E6-853A-E3F64BE3DC70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2C68B4-9062-2DD0-06E3-3C18BDD4021F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129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BA880-5C09-82AD-FA05-FA54AD970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A9C720A7-7C84-8ABE-3A3E-8BD6BE494C86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064F74D-6F09-CA28-BD6F-F0855FBD69BA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411A8C31-44EF-6B8B-DA47-C8BBB8F1E7A0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20CB985-AF9F-7A6A-0B22-6AED8EE55F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20CB985-AF9F-7A6A-0B22-6AED8EE55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886706B-5720-8014-8020-C2796999A7C8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886706B-5720-8014-8020-C2796999A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A2D071E4-550D-F91F-ED31-2B194AFF6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09AED045-2F6A-01FC-6442-AF14067E4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ECAF330F-966F-3D32-FD23-66657D9ABD9C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6EDDF84E-82A5-1DA0-267F-2B5CD7D511E1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96B73CBC-2CC6-3340-BC05-2DF0A03A6DB3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D5CDA3-BE87-B2D3-B55E-B827A5135550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CC0CA0-6460-9960-2166-45B0982211B3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CCEC44-0E9C-B0D2-D1FB-C88A47847B51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C51B6F-6BD1-93FB-F7A3-B26CC9217A18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85F887-7221-BBFC-3EFC-A3CC738B802B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D603AB-96B0-5928-E9D9-172406BF3916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4614E05-C09F-843C-715D-B77E99986DEF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8B98F4A-44FF-EE55-D553-5D2303A0247B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A9B9EA-E507-F1E3-C7F4-7F559A345AC0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D9A1F2D-0316-79E0-0FD0-0AD1172B3261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3A59F8-F73C-58B0-36DB-7A843BEE6906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EFA688A-6DEF-84A3-17C9-1D0FB9CD3D83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8FF13C3-BC84-9A07-E490-64A45A382FA6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F012D30-1742-D4DE-2DEE-7BCED86E6F5E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7CD9BA8-EE44-68BF-6F12-5B556223CED4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D6B7BF3-032C-738D-AA45-A2ABA867CE94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6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474BE-14EE-B4A8-BBBC-7A0BA777C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815A285-BE13-44FC-DAA3-9208A9A1886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3C7BAEE-C236-E552-B625-CAC31AA822E4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4C5C449A-B012-4056-F233-972BA6BA779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316328E-E8FF-8B95-0A61-0D113E8B8CE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316328E-E8FF-8B95-0A61-0D113E8B8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7F3F6AB-EAEB-6015-68FC-E9E63C022589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7F3F6AB-EAEB-6015-68FC-E9E63C022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06D5A602-7A5A-CBE7-4E1E-59818B4E5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24A25FC4-74B8-ABA4-920D-47294F282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2D272341-01F3-8119-D74E-0398D30F14C0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86515BFC-C8EC-1583-BECD-9544DA0C5AC2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91E149B2-352D-AD78-2E83-9FAB40561B0E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0284F9-473C-6D76-668E-279CC626C608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A91CAE-32D9-DE63-DB03-DD2C214C8029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F40E967-9ED6-EDB3-11F5-2E06D156557A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291CCD-555C-A88C-8BC3-8C03B085A8C3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9C3B6BD-9D02-6208-9807-F2EFA7851225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68CF6FC-0406-E548-29D7-091FE9ACAC44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C90BC5A-4636-89D0-25D2-5FFE8E04E69E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8DA2DB-F527-333D-056F-A40DF1070CA0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518C61-B5AD-409D-16EF-76FED442E059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16D4590-351D-DBF8-FF59-A8BC80907A48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9892CD-CB4F-ED82-0511-10FA9C6313CD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490B60-E5A0-EB1A-1F9F-C0D6E9EEE240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5DA0524-B5AD-215E-2DBD-BB08B5827A33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C583F6-C4C7-9AA7-A685-8BEE262ECDAB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1BE6BDB-FB68-798A-9267-D525D77ABE56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D68AE7-1A21-FF4A-717F-703735D05467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E9502E8-DF1D-A2FF-8405-E3FB25B4D875}"/>
              </a:ext>
            </a:extLst>
          </p:cNvPr>
          <p:cNvGrpSpPr/>
          <p:nvPr/>
        </p:nvGrpSpPr>
        <p:grpSpPr>
          <a:xfrm>
            <a:off x="7097544" y="3453631"/>
            <a:ext cx="517260" cy="1161809"/>
            <a:chOff x="2231550" y="3654963"/>
            <a:chExt cx="517260" cy="11618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CC5B5AB-FAF0-187C-DCE8-FAD0B1960901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0EDB2B-6623-BB81-7EEF-08BB60414145}"/>
                </a:ext>
              </a:extLst>
            </p:cNvPr>
            <p:cNvSpPr/>
            <p:nvPr/>
          </p:nvSpPr>
          <p:spPr>
            <a:xfrm>
              <a:off x="2233596" y="4352654"/>
              <a:ext cx="515214" cy="464118"/>
            </a:xfrm>
            <a:prstGeom prst="rect">
              <a:avLst/>
            </a:prstGeom>
            <a:noFill/>
            <a:ln w="57150">
              <a:solidFill>
                <a:srgbClr val="E64823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34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67367-623F-4D41-02AC-B5D10C66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35D920E3-0616-E59B-D4E0-6381CAB29FF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3FE0F98-E7CB-D5E3-9DC4-DC0F77797348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4797A300-0CBF-AD9C-3F91-FAE3E7227A6D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1A686C8-8D04-0CEB-7349-9B61E8122B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1A686C8-8D04-0CEB-7349-9B61E8122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1AB8B88-6C33-F7A5-6489-495EF3A6B0DA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1AB8B88-6C33-F7A5-6489-495EF3A6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1D46D1D7-B70F-8C16-79DD-DB9116C04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F827B7D5-BB30-F423-F346-7F3E90E9B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6F71CD3F-6F9E-78A1-3AFE-D8B6C50CB8EA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15D387FB-D307-6F00-B62C-75A297CDBF12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4FECFBC5-7F11-A7A6-4291-CE10B5CAC969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25AB6C-7A9A-83CA-D20E-6E58CFA2FB81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55E355-4DDE-831D-5999-DA340CDABA64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7E7EC4-CB49-EBDC-7C27-3EC380017615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80F110-D8EA-97CD-482E-62CC4C87C5C9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295B4AA-1AA9-632C-9825-972D82231816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CA35A61-BFD4-85EB-1BAB-91EF84B7F9B2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774ED9E-5F7E-E6A2-AA6E-F9CFF3C30E0F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897704-0219-3665-7A19-00963DA66F17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D7FF39F-11C4-D69F-7359-6D6D72336C5F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E59C56B-05D0-51C8-B6A3-83A006DD0EE4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2B48687-56A4-E5AD-B926-980D460AA64C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1B788F5-E6DF-F8CA-C83C-E2CCE4028153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A02473-E30E-B9AC-3790-077BA7D405FD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CF6BC10-0A1C-EAAB-B50C-2787729F3678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B1381BB-9D91-FEAD-EBB8-AE36B14418CF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F99474-8BE9-2F9A-4D91-0D3C6D243E6B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F90B9C-31B9-D5E2-7B2D-230257C860C4}"/>
              </a:ext>
            </a:extLst>
          </p:cNvPr>
          <p:cNvGrpSpPr/>
          <p:nvPr/>
        </p:nvGrpSpPr>
        <p:grpSpPr>
          <a:xfrm>
            <a:off x="7094408" y="3448025"/>
            <a:ext cx="1038109" cy="1161809"/>
            <a:chOff x="1710701" y="3654963"/>
            <a:chExt cx="1038109" cy="11618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C41344-66F5-E749-4AC3-0E2F1AB6E7C6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696BB0C-DBD0-058E-BFDC-04DE6FB2DBFA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8CA49A5-AFC2-0634-7FAA-1F0D77307601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8F22B83-48DC-D65A-762C-066D3615492A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202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DEBB9-CC76-8E89-73EA-A6AC903D4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DFF5842-207F-5373-51AC-97E09DD012C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BF2C940-89B1-65DB-9E60-E320AAA9E2AF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8DE8237A-2781-DAB0-FE56-052832F86F56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E1DCC1C5-8FAA-82EA-C240-E85BA22EDD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E1DCC1C5-8FAA-82EA-C240-E85BA22ED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9997DDA-2092-848F-AD5A-7866AD6AB9DE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9997DDA-2092-848F-AD5A-7866AD6AB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08113BEB-71D3-9B49-3828-A41BAFEB9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68BCF4E6-2600-1091-CBE8-C45CBAAF2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FB570053-663D-3C61-E232-B00462439459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50C8C792-71F3-3B30-ECCB-704ECDAC805B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85714E85-E168-58E7-9EF1-574F19979FC7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18A1DD-4FE3-2A74-00E0-2E5406C7FA73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67B97E-A301-57C8-FB27-37A89B21DF6F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D82DCD-6E87-DB1B-2FCF-B49C214A6731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D73D29-5A07-8A56-AE90-8B1CD45EEFB6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A37FFBC-2DAB-484D-B5FD-E88C2791B0C2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03F3EDA-5AD3-E0B5-F072-277B95CC7E4B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B5E5EA5-F6BA-6DC1-E70F-6D7216132CF6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D09D8E-E494-060C-7BEE-97AEA7631452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C73913-777D-76C0-B36F-EAC494B546C8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3A8EBD-C5F8-C90F-66AE-5011AC2A10AD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9BF65B-7DA8-EB3A-DF8D-52CDC8D9AC1C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B22861-5517-C577-744B-B5D420B0A4B6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98AF847-5A79-304A-8B51-34FEF8BA28B9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2B5C49-06AD-C079-96AD-377240105650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305A082-6A44-F17F-2973-2194978C5822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484F454-E376-1886-FFD3-D33E76BBDCEA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BC66003-E503-7144-D260-3709A2401833}"/>
              </a:ext>
            </a:extLst>
          </p:cNvPr>
          <p:cNvGrpSpPr/>
          <p:nvPr/>
        </p:nvGrpSpPr>
        <p:grpSpPr>
          <a:xfrm>
            <a:off x="7602705" y="3448025"/>
            <a:ext cx="1038109" cy="1161809"/>
            <a:chOff x="1710701" y="3654963"/>
            <a:chExt cx="1038109" cy="11618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F0F0ABD-0969-E897-60C7-43DB490675C5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D96C0EDD-9B8B-C18D-7DEF-0B5C06CC4A76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4D0F5FC-863A-B7D3-BDA0-8E28CEBCF071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792018E-7881-9AA1-0342-5C5684BAB813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6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EA041-4B81-6696-861D-32D2F94EA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62EE2FD-8B6D-AEB8-1926-22657066DB7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346409E-9328-8BFD-3A34-B399D4746142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D14DC4D-11C3-1A19-9D40-0BAF7D2ECA7F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DD1A54D1-C655-BA6F-B26B-AB62ADD53F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DD1A54D1-C655-BA6F-B26B-AB62ADD53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C879ABB-EF9B-5B7A-5B22-8F439B3528A5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C879ABB-EF9B-5B7A-5B22-8F439B352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7402A2C6-046F-4D18-6D22-AE4968A06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1C01493E-60E5-D680-4E6C-F7093C6C2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C29D352F-D52F-CA04-80EE-30E269C45C41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8E4F8FEF-93F0-4FC9-BD40-27CA2AC4B1A0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B14CBDF0-48D4-517F-FBAD-E791325CD867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E0288A-D217-195C-D073-8629820A2758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5DBF41-5A75-3B98-ED25-96DEA70AFD81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DD07E63-4DE5-42BD-10FE-0631BEBC8E47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7049E4-6716-9B73-D4CF-6A5160DFF762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BF8C658-D176-4144-0314-CF0B8A2CAFEE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C78C50-D7BE-D87A-2889-2BB75AB59B80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9EAB5E-D939-98F9-E682-68520355A625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F85CB7-9378-8569-2FD5-CCE0F8D8D698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E34BF5A-59E1-EAEC-0143-CEFA710D3A6D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B7F0CF-A2BA-B2E9-E7AF-0FF578F5A765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C48ECCA-560A-FDD0-0055-DFD2A0D0E592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222A946-6FDE-62C0-5DF2-D87F098E9771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87316E-A6D6-03B1-E657-FAB21CE054E6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6EA7CC8-C9F8-F904-EE9B-4215BF3E9605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F57CF8-594C-522A-1743-A417CB3D7B89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02FE99F-B415-EE6C-3EAB-7451E7923697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048E3D-BCBA-BD9B-3BBD-64A697431AE1}"/>
              </a:ext>
            </a:extLst>
          </p:cNvPr>
          <p:cNvGrpSpPr/>
          <p:nvPr/>
        </p:nvGrpSpPr>
        <p:grpSpPr>
          <a:xfrm>
            <a:off x="8119982" y="3448025"/>
            <a:ext cx="1038109" cy="1161809"/>
            <a:chOff x="1710701" y="3654963"/>
            <a:chExt cx="1038109" cy="11618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10AC7AB-B663-5921-557C-5E6B35D2B38C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E4BF7FD9-63CB-8259-A30B-50DDCCED1166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857AA29-D5FB-1B4D-EFAB-9381CA6603D6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078E7D9-F555-2C3B-D404-7CE6064C05A5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77788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{DE4D5A2A-45AA-468A-A52E-9206A7A5E323}tf33845126_win32</Template>
  <TotalTime>1952</TotalTime>
  <Words>3444</Words>
  <Application>Microsoft Office PowerPoint</Application>
  <PresentationFormat>寬螢幕</PresentationFormat>
  <Paragraphs>707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8" baseType="lpstr">
      <vt:lpstr>jf open 粉圓 2.0</vt:lpstr>
      <vt:lpstr>jf-openhuninn-2.0</vt:lpstr>
      <vt:lpstr>Arial</vt:lpstr>
      <vt:lpstr>Bookman Old Style</vt:lpstr>
      <vt:lpstr>Calibri</vt:lpstr>
      <vt:lpstr>Cambria Math</vt:lpstr>
      <vt:lpstr>Franklin Gothic Book</vt:lpstr>
      <vt:lpstr>JetBrainsMono NF</vt:lpstr>
      <vt:lpstr>1_RetrospectVTI</vt:lpstr>
      <vt:lpstr>前綴和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TA課程</dc:title>
  <dc:creator>柏菻 黃</dc:creator>
  <cp:lastModifiedBy>LTurret</cp:lastModifiedBy>
  <cp:revision>827</cp:revision>
  <dcterms:created xsi:type="dcterms:W3CDTF">2024-07-15T07:37:21Z</dcterms:created>
  <dcterms:modified xsi:type="dcterms:W3CDTF">2024-11-25T04:27:08Z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