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sldIdLst>
    <p:sldId id="268" r:id="rId5"/>
    <p:sldId id="367" r:id="rId6"/>
    <p:sldId id="404" r:id="rId7"/>
    <p:sldId id="419" r:id="rId8"/>
    <p:sldId id="420" r:id="rId9"/>
    <p:sldId id="395" r:id="rId10"/>
    <p:sldId id="397" r:id="rId11"/>
    <p:sldId id="398" r:id="rId12"/>
    <p:sldId id="399" r:id="rId13"/>
    <p:sldId id="400" r:id="rId14"/>
    <p:sldId id="402" r:id="rId15"/>
    <p:sldId id="403" r:id="rId16"/>
    <p:sldId id="467" r:id="rId17"/>
    <p:sldId id="478" r:id="rId18"/>
    <p:sldId id="469" r:id="rId19"/>
    <p:sldId id="471" r:id="rId20"/>
    <p:sldId id="470" r:id="rId21"/>
    <p:sldId id="472" r:id="rId22"/>
    <p:sldId id="473" r:id="rId23"/>
    <p:sldId id="474" r:id="rId24"/>
    <p:sldId id="475" r:id="rId25"/>
    <p:sldId id="476" r:id="rId26"/>
    <p:sldId id="477" r:id="rId27"/>
    <p:sldId id="480" r:id="rId28"/>
    <p:sldId id="482" r:id="rId29"/>
    <p:sldId id="483" r:id="rId30"/>
    <p:sldId id="484" r:id="rId31"/>
    <p:sldId id="485" r:id="rId32"/>
    <p:sldId id="4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367"/>
            <p14:sldId id="404"/>
            <p14:sldId id="419"/>
            <p14:sldId id="420"/>
            <p14:sldId id="395"/>
            <p14:sldId id="397"/>
            <p14:sldId id="398"/>
            <p14:sldId id="399"/>
            <p14:sldId id="400"/>
            <p14:sldId id="402"/>
            <p14:sldId id="403"/>
            <p14:sldId id="467"/>
            <p14:sldId id="478"/>
            <p14:sldId id="469"/>
            <p14:sldId id="471"/>
            <p14:sldId id="470"/>
            <p14:sldId id="472"/>
            <p14:sldId id="473"/>
            <p14:sldId id="474"/>
            <p14:sldId id="475"/>
            <p14:sldId id="476"/>
            <p14:sldId id="477"/>
            <p14:sldId id="480"/>
            <p14:sldId id="482"/>
            <p14:sldId id="483"/>
            <p14:sldId id="484"/>
            <p14:sldId id="485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63" autoAdjust="0"/>
  </p:normalViewPr>
  <p:slideViewPr>
    <p:cSldViewPr snapToGrid="0">
      <p:cViewPr varScale="1">
        <p:scale>
          <a:sx n="77" d="100"/>
          <a:sy n="77" d="100"/>
        </p:scale>
        <p:origin x="606" y="84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hyperlink" Target="https://cses.fi/problemset/task/1621" TargetMode="Externa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二分搜尋法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46E0-1DAB-19AF-9DCE-FFDEC6B99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E3FC7AC2-C1FD-FE81-A884-CB5DE956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094536-4D94-BFC7-F7DC-E5358C7C1A90}"/>
              </a:ext>
            </a:extLst>
          </p:cNvPr>
          <p:cNvSpPr/>
          <p:nvPr/>
        </p:nvSpPr>
        <p:spPr>
          <a:xfrm>
            <a:off x="78028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A7A7A91-C9E0-F873-6E37-53DD67365565}"/>
              </a:ext>
            </a:extLst>
          </p:cNvPr>
          <p:cNvGrpSpPr/>
          <p:nvPr/>
        </p:nvGrpSpPr>
        <p:grpSpPr>
          <a:xfrm>
            <a:off x="6531188" y="5010735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9E15F1-B36A-1838-667B-F7DFC29E007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1309DF-F645-84C7-F87D-754B5B59CB3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6892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1628-DF06-82F4-72DC-9B7256BD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4684CF14-08E0-7673-FB8B-FDD8180F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430B9A-D809-3A53-DCE3-6BBAC33A10F0}"/>
              </a:ext>
            </a:extLst>
          </p:cNvPr>
          <p:cNvSpPr/>
          <p:nvPr/>
        </p:nvSpPr>
        <p:spPr>
          <a:xfrm>
            <a:off x="36880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B2E7BA-5CD6-437E-A376-1BF04A82C080}"/>
              </a:ext>
            </a:extLst>
          </p:cNvPr>
          <p:cNvGrpSpPr/>
          <p:nvPr/>
        </p:nvGrpSpPr>
        <p:grpSpPr>
          <a:xfrm>
            <a:off x="7968881" y="4960047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E2F32210-530B-D0B4-CC8A-597B64A1B7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317" r="-53390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640B6E-B215-8366-9100-5C50A16DB4C2}"/>
              </a:ext>
            </a:extLst>
          </p:cNvPr>
          <p:cNvGrpSpPr/>
          <p:nvPr/>
        </p:nvGrpSpPr>
        <p:grpSpPr>
          <a:xfrm>
            <a:off x="9746829" y="4960047"/>
            <a:ext cx="717893" cy="864397"/>
            <a:chOff x="5712433" y="334803"/>
            <a:chExt cx="717893" cy="8643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42D45A6-0388-EA5B-0C4C-1A78E61E9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5"/>
                  <a:stretch>
                    <a:fillRect l="-50000" t="-7317" r="-52542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14720F-9A1B-8ACC-A1A7-06D56140924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4275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EDE2-2CE7-78EF-B355-FBF61ACF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7B4AC103-BE77-255F-92C8-B5CC1239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075B94-AE79-3E3C-9CA3-2F6B734626E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91106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D2888-FFC2-B4CB-9E6B-8BE17BF4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3692FEE-3C91-F9D3-92CB-31F7834AB77E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A64B780-CDAB-FEA5-841C-3BA6FD66994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0BDFDD-7F4A-AEF3-4261-A04402B7F93A}"/>
              </a:ext>
            </a:extLst>
          </p:cNvPr>
          <p:cNvGrpSpPr/>
          <p:nvPr/>
        </p:nvGrpSpPr>
        <p:grpSpPr>
          <a:xfrm>
            <a:off x="6964302" y="2928823"/>
            <a:ext cx="2251341" cy="2211213"/>
            <a:chOff x="6437830" y="2513187"/>
            <a:chExt cx="2570239" cy="252442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E024DCF-451F-3608-6810-C6AE69DEA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513187"/>
              <a:ext cx="760465" cy="40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25BB090-3CAA-41E7-A784-6E3690829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EDE7B03-DAD7-56D5-4E23-BCC222DD692B}"/>
              </a:ext>
            </a:extLst>
          </p:cNvPr>
          <p:cNvGrpSpPr/>
          <p:nvPr/>
        </p:nvGrpSpPr>
        <p:grpSpPr>
          <a:xfrm>
            <a:off x="9439561" y="2928823"/>
            <a:ext cx="2120448" cy="2211212"/>
            <a:chOff x="9310252" y="2513187"/>
            <a:chExt cx="2420806" cy="252442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590E2A0-2515-E448-9759-F27474A24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513187"/>
              <a:ext cx="760465" cy="40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FF16A3B-EB7C-B4FE-AA7C-D5DB05EC9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/>
              <p:nvPr/>
            </p:nvSpPr>
            <p:spPr>
              <a:xfrm>
                <a:off x="631991" y="3104646"/>
                <a:ext cx="6202918" cy="191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輸入：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640080" lvl="1" indent="-285750" fontAlgn="base">
                  <a:lnSpc>
                    <a:spcPct val="150000"/>
                  </a:lnSpc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第一行輸入一個整數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為元素數量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640080" lvl="1" indent="-285750" fontAlgn="base">
                  <a:lnSpc>
                    <a:spcPct val="150000"/>
                  </a:lnSpc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第二行有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個整數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：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寫出一個整數代表序列中有幾個不重複的數字</a:t>
                </a:r>
                <a:endParaRPr lang="en-US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1" y="3104646"/>
                <a:ext cx="6202918" cy="1917384"/>
              </a:xfrm>
              <a:prstGeom prst="rect">
                <a:avLst/>
              </a:prstGeom>
              <a:blipFill>
                <a:blip r:embed="rId6"/>
                <a:stretch>
                  <a:fillRect l="-688" b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FAA8EAB5-79BB-D9EA-281F-0005A381F5B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4186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BFDA4-F858-70DE-7EE9-717D95D4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A72E7AA-C8BF-8411-64E2-9D97D00669B4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209CAB1A-FF80-9A73-1C8C-2E1C1D8173D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C0887D-5813-3103-1050-6597C5EEFA7D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69AEBAEC-138A-345B-328A-73D780B6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4C6BB91-18C5-4EDB-05E4-D2CE96A7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9CF00E-05C2-5E91-C9B6-9E3F54730C1B}"/>
                  </a:ext>
                </a:extLst>
              </p:cNvPr>
              <p:cNvSpPr txBox="1"/>
              <p:nvPr/>
            </p:nvSpPr>
            <p:spPr>
              <a:xfrm>
                <a:off x="3835873" y="2707482"/>
                <a:ext cx="4421436" cy="239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思路 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1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持續尋找是否存在 𝑘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+1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這個數字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如果有就設定計數器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+1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，否則不變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當找到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𝑘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+1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即代表不重複的數字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9CF00E-05C2-5E91-C9B6-9E3F54730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73" y="2707482"/>
                <a:ext cx="4421436" cy="2392514"/>
              </a:xfrm>
              <a:prstGeom prst="rect">
                <a:avLst/>
              </a:prstGeom>
              <a:blipFill>
                <a:blip r:embed="rId6"/>
                <a:stretch>
                  <a:fillRect l="-1102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標題 1">
            <a:extLst>
              <a:ext uri="{FF2B5EF4-FFF2-40B4-BE49-F238E27FC236}">
                <a16:creationId xmlns:a16="http://schemas.microsoft.com/office/drawing/2014/main" id="{F2EEF6A9-B1AD-D131-CB65-219868EF854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02220E-71AA-D529-2E59-6336392DBF86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244A538-9611-78D5-006F-9633D7AB4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15C1C0A-25D0-84DA-11E1-3ECAF3BCA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58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A77E-F20F-78F6-E5D2-2E4AFE37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7ED336E8-F1F2-E4F4-093A-BCE9E5CA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C920F4-570C-5E8E-3235-D231FBB7E9F2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014F4F-FF42-1C74-6438-4E3B6E864150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B46F02-EFC0-2C12-BC76-DE376937854E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1261A2-8AE2-4F39-EF91-3A7B9466CAFC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7FA5-0234-5FC5-5B34-C13C763EFFC4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58079-5808-F1AF-2DAC-057F5D39BCF9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900292F-4F2F-C81C-BED1-48E7B64EAAFB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1CDAD396-40AC-E27E-79AD-201035977C6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4B96409E-9097-04FC-80ED-6837422830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4B96409E-9097-04FC-80ED-683742283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6CC08FD-78EC-91CB-8C4C-B658C20D0481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-1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0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4B2DA1B-480C-8963-C949-44DAA749E877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039C72B-E13D-B599-94F9-FD6A08619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04D01DA-D0AB-1F88-9340-CB4D080B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ECDFB77-4585-F30F-416B-5B3505C6D7BD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C330571-7235-E076-2DDB-37CA5E34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4241744E-68EF-1D00-29D9-6EC15D239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38" name="內容版面配置區 10">
            <a:extLst>
              <a:ext uri="{FF2B5EF4-FFF2-40B4-BE49-F238E27FC236}">
                <a16:creationId xmlns:a16="http://schemas.microsoft.com/office/drawing/2014/main" id="{A17F16C4-F3AA-F80B-8C43-B8C3B373AE1A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陣列初始化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57A7D6E-AA10-0583-74C6-E80134A6B41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68671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2A4FE-8EE1-BBA8-6939-3418CCEF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577875AE-FD1D-F3CF-FE38-A2C23FAD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2FDE035-954F-EBDC-8893-A006B900A210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2CC22C-2FED-C575-94B0-38A21AA24DAD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275BC-E995-E7EC-3EE1-6B708C5BD5FF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7A344F-6BEE-ED3C-A122-4DF69C0EEC27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F50B14-0AA8-C1CA-BB50-B210F5897D3F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81683F-E710-EDA3-6741-D9BCD5AFB7A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4DC07E5-E78C-1706-EA28-65636CCCCBB3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4B06EB9D-3A3C-1D3C-44CC-B5EAF83E2F8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B9ACAD-7EF4-A695-F1B5-B4BF90BFCA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B9ACAD-7EF4-A695-F1B5-B4BF90BFC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94466259-CE43-D9EF-72FF-775182D4882F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-1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0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D5FC4F3-97AA-AF65-C770-89A158E991A3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8359E6C-DD85-5FC1-EB1C-F2D1C7136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E394442-27ED-C537-EF28-074421CC8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B277C7D-1704-7DED-33D3-01D3E2CD97BF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CEA9B3B-78B7-B2D0-25FC-EB3996D53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E4B5985-4E05-C52E-6C51-5BC708755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FB74C04-84CB-9A40-C953-66290B6EAEFB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排序陣列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972C1C4-4E39-3616-025D-879EF7B8D5A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86592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496AA-2F85-7A52-12F3-2EE241C96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73CBFBD8-DABD-FC24-E53A-D35EB9C6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C6AD21-AE3B-00AE-91AE-5780DC2DC35B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47899-0BBA-0CCA-8A80-6D1CA00D08EF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0C2DE2-256F-6ABD-9D57-532F083495BA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9B7A1D-A668-3F1D-AB96-8A24A7F85192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09B4C4-D8B6-A05D-C05E-E087AB481E23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FAD5A6-188F-C61C-949F-CE57FCCDEF3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744A8-3E7E-4E40-998A-246B39F161BF}"/>
              </a:ext>
            </a:extLst>
          </p:cNvPr>
          <p:cNvSpPr/>
          <p:nvPr/>
        </p:nvSpPr>
        <p:spPr>
          <a:xfrm>
            <a:off x="1311044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CAC936-0C6D-E35C-2546-F2910A1DDD12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5BCA83BC-FA8E-9A14-DAD7-A5CE4BDDCD6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3D2272D9-A935-5872-E71D-931EEBF7D3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3D2272D9-A935-5872-E71D-931EEBF7D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5863348C-EED0-60DA-D731-7F20AD090952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E4CE-54C5-A3D1-EE2D-8F2710AB919C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2D78C00-0CFB-3C57-AE29-FFB280A15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6823CB4-D701-BC90-E699-A5E027FB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7572D3B-9328-5135-E7E0-4BCA824809DC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0A7773A-ADDE-E87A-AF4C-8F27A885C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1067C14B-476B-03F0-56B8-65B5B73C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045E6EA6-6E58-1BC8-9FAD-A36CC9051DDC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開始遍歷，找到第一個單獨數，更新上限值與單獨數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C6ADBFC-0410-C8C3-C3E5-4DD956CAA38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04307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FEBF-C96C-05F9-5C96-A5440490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07DF3F27-8539-FD8F-AEA1-987CC6A5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DD575A-4DDA-4A18-6361-2E85FDDA477D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A8EBC-FD40-09E4-FB31-14A474A28FB8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6B75D-ABEB-2CEC-4C05-08EBD7E27D79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FBBEC0-AED4-0641-63B9-FD13F85807E3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BF8AB2-A80B-25AF-3C47-2A787A5071F0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D311B2-5B80-9C69-0BD4-AF0FC1BFBD2A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EA7D86-8BAB-E6A3-1FE9-39F0C0E25CE6}"/>
              </a:ext>
            </a:extLst>
          </p:cNvPr>
          <p:cNvSpPr/>
          <p:nvPr/>
        </p:nvSpPr>
        <p:spPr>
          <a:xfrm>
            <a:off x="1946848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3E8DC6-C881-2823-6040-5E51C8A35048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F6D9850-B9AF-B04E-7BA4-A232CC4BB99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ECD19B37-0752-71A2-2639-476B2A4A17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ECD19B37-0752-71A2-2639-476B2A4A1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4160012B-57C8-DC1C-172B-6F64EF4BDC23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4EA8DB-5270-B38B-DA41-177A2D80C4D7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F45689B-A921-E342-68E8-06027BFC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19CA110-076F-E654-8FFF-0ACBBCE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9E03238-5813-DD77-3925-677A617C91A8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DE6ED6CE-A60B-A37C-4856-614658702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5A1093C-AF22-24EE-A566-A1606399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F115A24-426C-4FAD-4D64-19164845C163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與上限值相同，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skipping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B75B84B-D0AC-99E5-1EA3-753D389DF3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06361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79925-1009-8247-00FB-6D011239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4CDBE531-7973-19F3-9F44-3460C41D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B098C46-24E2-E193-24FD-66F9160FFED3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29940-74FF-9218-55C4-781F9C41DF40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1EFB8E-4F82-7E9E-3C97-20F1F62E7954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C54D40-74AA-028E-FB7F-7FB5E5D3F596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959808-AEA6-FF72-C3C9-1AC74ECFFA75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7DE685-F0EE-A938-D251-1ECB42076B84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375855-82B4-98FF-7B67-EEEC5F27838C}"/>
              </a:ext>
            </a:extLst>
          </p:cNvPr>
          <p:cNvSpPr/>
          <p:nvPr/>
        </p:nvSpPr>
        <p:spPr>
          <a:xfrm>
            <a:off x="2601909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EE3BD82-A988-BC22-A466-C7D2090C9E0F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0151B096-2322-CD7C-F962-6FEB5D64045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CF51039D-B299-4197-4CF9-669D8C4DEF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CF51039D-B299-4197-4CF9-669D8C4DE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6A7B61D-834F-C632-02A2-691D7E1658BA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A985B4-404C-1F73-9246-98FEA462B1CC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558CE54D-3A9F-AF6D-E6DC-6BD64C239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A94F6D9-629E-DD80-F529-8209C346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B2B5EBD-5E3C-4F95-4AFF-FED0A4E70632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97D6C423-616D-9271-0D43-838AE73E8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A4F0D9BC-0FAA-D9CD-AC2B-C746CC4E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標題 1">
            <a:extLst>
              <a:ext uri="{FF2B5EF4-FFF2-40B4-BE49-F238E27FC236}">
                <a16:creationId xmlns:a16="http://schemas.microsoft.com/office/drawing/2014/main" id="{AEDCDA25-BC12-34FF-8CBB-0B9E05B00FE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9738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C93ED4FF-C2D1-CFA4-B38E-360F2B59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61D7AC5-697D-A28F-C7D3-1623EA7D7A68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311CBF-1FA5-754D-EBFE-F4751E3A97E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9599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2145-C4EB-DAFE-6549-D62677903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13678CD5-B001-5571-03FF-44285F149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174B9A-C989-0EB7-70E6-6F144E49B937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863D56-6FB2-9985-0BA2-3155978F79DE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DC4152-C8D8-18EA-AB14-6386A50FAFC2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5613EC-9729-9258-471F-0218562BA884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9445EA-9AAD-E58A-AB7F-234703A1CB13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989FF1-6B33-D4BB-581B-5CF96F2A0E9A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30201F-A878-4F06-17BE-964BCDC96DE0}"/>
              </a:ext>
            </a:extLst>
          </p:cNvPr>
          <p:cNvSpPr/>
          <p:nvPr/>
        </p:nvSpPr>
        <p:spPr>
          <a:xfrm>
            <a:off x="3276226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A11874A-2E29-52A6-4447-9134D12BA24C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D6FA289C-62F4-8173-5217-6DF073A2E64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FD171B92-9B5C-6635-0E21-6AFB2BD06F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FD171B92-9B5C-6635-0E21-6AFB2BD0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F7830082-3C61-090C-5B32-DAED734EFC73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4526993-279E-FDAE-36A7-6DBBC58A567A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0BCDFE3F-135E-F01D-7D03-46F10DD7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B618060-0F9E-5A33-FF1B-79E442436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67F2584-5DDC-42B5-2FF4-9A5906560037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DB5C238-1075-29A8-578D-7CE0A9E3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F3846210-60C2-C42B-77C3-8C3C1FF5D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B65BEB-B5A5-9E86-BDF6-5E6345BD46D8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找到第二個單獨數，更新上限值與單獨數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DC6C95A-8735-8017-3BB4-C1269AC31A9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28603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1E11E-7011-E137-781E-149B7C8F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26EDE7A9-BCC1-4BC0-1819-C8503F24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FC29E-9028-6E6D-1E42-4DA87D488188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522CEF-86A0-E651-B621-720B64154EA1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1CDBEE-FAB9-C53E-6103-64B70679DB31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65D66-DDC6-06B0-932C-331584FE655A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428377-007D-3660-7685-18F4E521B851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42CA3B-2734-893F-02C4-46C53026DA42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BFBD5A-BBAE-FB0A-7928-9701AB7672B4}"/>
              </a:ext>
            </a:extLst>
          </p:cNvPr>
          <p:cNvSpPr/>
          <p:nvPr/>
        </p:nvSpPr>
        <p:spPr>
          <a:xfrm>
            <a:off x="3925885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00B7CCE-21BA-9620-96CA-208B057F639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B2C27355-E479-904A-63D3-C20E2571708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E71072E-3936-8DD9-26BA-C7D02B232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E71072E-3936-8DD9-26BA-C7D02B232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9B4DB4D6-10B4-9053-F30B-8AEFBCE12EE6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B2ECC-02CC-D504-386A-94811AB00464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48F9875-5D4F-9976-8B89-48EAA8E1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360A0FB-8641-DBA3-5FD0-E2A359DA7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81A51F9-560E-3C4C-7F16-1945C715A2F4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D8D4CC3-1D24-B334-1CD0-6DD2A91E4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9A722B7-4311-23E0-797B-12447953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BE07E066-F4E8-BC9C-7C6F-AC4A0A11049B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與上限值相同，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skipping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53ACFD-41C9-E8D4-CEAD-DC1A5D7F489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3789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EEC8-DB0F-4F08-CC26-A14E5A68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D62EB697-5F96-4727-F006-9A82FC98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4603F84-7B6A-F82A-F139-FEF49FB70D98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CA98D4-AB8A-2D5E-5E6D-06719BECE7B5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9B2960-8FD7-E454-E564-32B670715C92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DDA5A1-8CC5-298B-83FF-7040DFF6F666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2B2DAF-9479-FF67-ECA5-FFAF0563FC8F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18860E-DAE0-7FC1-25B3-700594887280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C01D76-4D5C-8925-AB85-8DA6F232B8A2}"/>
              </a:ext>
            </a:extLst>
          </p:cNvPr>
          <p:cNvSpPr/>
          <p:nvPr/>
        </p:nvSpPr>
        <p:spPr>
          <a:xfrm>
            <a:off x="4586348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C54F49-71A9-AB92-F5F5-BF4864AF856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0365A3DA-EFC4-C97B-978A-DD3324B4CF5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749531-FEF8-2B6D-9659-5B67F20F12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749531-FEF8-2B6D-9659-5B67F20F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F31F8AF7-5EF2-4608-43AD-CD06EBDA117A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3B20B6-8566-4919-2080-D169087B538D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72463A1-707E-04B4-D7D9-2F6FD32AD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3106C55-3A36-99FB-09BB-B59C5EFE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4632B72-B4AE-89FA-DAD6-9C57CC29BCA8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22272F6-2E83-211D-C53F-B26D35205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ADC3121-6DA4-88B4-C1A5-9D66FF6E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4532D4AA-954B-1D55-221D-9C226C4C71A5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EOF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，結束程式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66ACBE5-7342-7089-12E5-9ACE29C69D7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84642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A1B6-668E-17D5-FF25-33A60BDE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F01D8E0E-75C4-7EA8-571B-1CC1EDC0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F08C7F-5AEC-764D-AF8D-677811BD2B8A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757454-661E-3B0D-FA9E-A490A9DF8815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BE5FA1-E387-C62E-5F6E-F6119633ACFB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88EC9D-4CC9-4BA6-EE5F-06B5BA022BF3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20EF65-39A6-7BC5-D0F6-E36FF2B90604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2772AF-73E6-ADD9-7DAE-BAB63D963AB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727BE3-FAA5-7CB7-4EE5-6942B550D234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EB5E42F4-FEB3-E5A3-4A21-A4F381FEF0B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D05C97EB-7FBA-5C4D-D228-1E469DE475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D05C97EB-7FBA-5C4D-D228-1E469DE4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A1DF6713-D7DA-AF12-97BA-129A603A5030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13A872-DE96-C731-402D-45ACF92B7CCD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24677B52-6024-AC38-6278-6112DC8B9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CFDE57A-8B63-1EE1-5E8D-A2CD668C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C97761-C1F8-CC07-78FC-87350C16623E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03DE4AFF-1CF2-4A6A-DF54-E7766C2E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77F504E3-77C1-D0FF-CBF5-46AD4DD9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C4321D0-1DCC-DDAC-9675-51871CC587E6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輸出</a:t>
            </a:r>
            <a:r>
              <a:rPr lang="zh-TW" altLang="en-US" sz="18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單獨數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數，完成題目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100CE70-3C0F-BAE5-12BF-C41D2B5024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552174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A94BD-D7B7-5391-7B04-A0D0967AD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0819EC0-1EBA-9E88-012F-DD9811EDF27C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0C1ED2A-0656-15E1-4D2A-79B4538883B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4412BC02-8AAF-1DA4-55E1-E4D88C12A3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2AE7B5-59EA-9608-91A5-CD114093E9AF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7C3BB8E7-814E-FC2C-8FB6-2D3821C05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FF64DE9-35AE-7E56-9501-29BC7003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A265B7-AB6F-AA45-679B-C20401FAE041}"/>
              </a:ext>
            </a:extLst>
          </p:cNvPr>
          <p:cNvSpPr txBox="1"/>
          <p:nvPr/>
        </p:nvSpPr>
        <p:spPr>
          <a:xfrm>
            <a:off x="3835873" y="2707482"/>
            <a:ext cx="4421436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思路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2</a:t>
            </a:r>
            <a:endParaRPr lang="en-US" altLang="zh-TW" spc="1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把重複的數字直接去除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pc="1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 </a:t>
            </a:r>
            <a:r>
              <a:rPr lang="en-US" altLang="zh-TW" spc="1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std::set()</a:t>
            </a:r>
            <a:endParaRPr lang="en-US" altLang="zh-TW" sz="1800" spc="100" dirty="0">
              <a:solidFill>
                <a:srgbClr val="EC7016"/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8FF83C02-61A2-4B62-BDB2-0728BB445C0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5574AA6-1FD6-8045-E21F-D0ADC4319E6E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38D789E7-948B-7354-ACF0-6C2813E94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B44712EC-5F71-14EC-33A2-DB926C17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280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8583-7F5D-231C-A7A4-4409A84C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FF9C5A6-9F74-E4AE-81BB-BEAD228093A4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6D13C915-07A0-ADC1-A7C4-47E6CD77F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46FF50F-A7F7-93F8-F709-223D5497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0FA9B8F-A230-4FA3-CD75-26A90F827021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BE28E04-CD2F-6E0A-C669-D3D9E8E9A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FEA8B9-07D5-F15A-E15A-6C5A2A0F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18AB4A6A-CB3E-CA46-8D9C-DAF1CB9A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163" y="2137392"/>
            <a:ext cx="3471674" cy="404850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CE4FBDC9-C368-1319-E23A-D3FA84455FD6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6B45480E-CBF6-8874-9FE3-D96822DBE12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5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內容版面配置區 10">
                  <a:extLst>
                    <a:ext uri="{FF2B5EF4-FFF2-40B4-BE49-F238E27FC236}">
                      <a16:creationId xmlns:a16="http://schemas.microsoft.com/office/drawing/2014/main" id="{55647EAF-37D7-EF5F-4EC7-DF81407B1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6" name="內容版面配置區 10">
                  <a:extLst>
                    <a:ext uri="{FF2B5EF4-FFF2-40B4-BE49-F238E27FC236}">
                      <a16:creationId xmlns:a16="http://schemas.microsoft.com/office/drawing/2014/main" id="{55647EAF-37D7-EF5F-4EC7-DF81407B1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147E81CC-8BFE-A7BC-9CAB-F0BB9901013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28089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20BF7-369D-978F-D128-BBBBDAF2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F9801285-B7C5-ABAA-2441-D13C48D7A3CD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CFF3659C-49DE-7B4C-8D8E-BA7A5F70EBD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STD</a:t>
              </a: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 工具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FE5BE24A-917B-9B97-B53A-2C7EF2482E5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不用自己手刻二分搜尋函數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86A45A5D-CC1F-FC7E-A437-CB2860BE130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FA6D82-781D-245F-A817-9532E8A84682}"/>
              </a:ext>
            </a:extLst>
          </p:cNvPr>
          <p:cNvSpPr txBox="1"/>
          <p:nvPr/>
        </p:nvSpPr>
        <p:spPr>
          <a:xfrm>
            <a:off x="1067273" y="2369988"/>
            <a:ext cx="5028727" cy="21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en-US" altLang="zh-TW" spc="100" dirty="0" err="1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u</a:t>
            </a:r>
            <a:r>
              <a:rPr lang="en-US" altLang="zh-TW" sz="1800" spc="100" dirty="0" err="1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pper_bound</a:t>
            </a:r>
            <a:r>
              <a:rPr lang="zh-TW" altLang="en-US" sz="1800" spc="100" dirty="0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 </a:t>
            </a:r>
            <a:endParaRPr lang="en-US" altLang="zh-TW" spc="100" dirty="0">
              <a:solidFill>
                <a:srgbClr val="EC7016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在數列中 「大於目標的最小值的索引」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搜尋數列中的目標值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，得到第一個比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大的數字的位置索引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00A3A0-DBCE-DA5E-14EA-2143BEEED406}"/>
              </a:ext>
            </a:extLst>
          </p:cNvPr>
          <p:cNvSpPr txBox="1"/>
          <p:nvPr/>
        </p:nvSpPr>
        <p:spPr>
          <a:xfrm>
            <a:off x="6096000" y="2369988"/>
            <a:ext cx="5396437" cy="21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en-US" altLang="zh-TW" spc="100" dirty="0" err="1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lower</a:t>
            </a:r>
            <a:r>
              <a:rPr lang="en-US" altLang="zh-TW" sz="1800" spc="100" dirty="0" err="1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_bound</a:t>
            </a:r>
            <a:r>
              <a:rPr lang="zh-TW" altLang="en-US" sz="1800" spc="100" dirty="0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 </a:t>
            </a:r>
            <a:endParaRPr lang="en-US" altLang="zh-TW" spc="100" dirty="0">
              <a:solidFill>
                <a:srgbClr val="EC7016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在數列中 「大於或等於目標的最小值的索引」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搜尋數列中的目標值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 得到第一個大於或等於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的數字的位置索引。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7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D4B3-3F00-B7FA-839D-5206BD003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C8207AC-BBCB-CBFF-34DF-95CACC53EE09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EA904AE1-2B8D-F354-91AF-97234963219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STD</a:t>
              </a: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 工具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E01647D4-0B48-2169-5A63-456B09FAA49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不用自己手刻二分搜尋函數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BB9B6B4C-5A4A-D6AF-A0F4-B993F252647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FC378E-13BC-CDF6-EB64-09A16DEA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2" y="2373211"/>
            <a:ext cx="5293896" cy="3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BA85-4887-7857-CA3F-76DBCA8D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52C48F5-BFD7-BB98-771F-D91D8AB134E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55C416A1-66AC-2F75-87B5-F4B6E29B001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問題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A79F9BC8-1531-E612-DE08-A377B8D3B90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效率問題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8A22718F-C1FA-BBFF-6E53-5588ABA6D98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3B4FFF-8440-458A-8997-D70117BD477C}"/>
              </a:ext>
            </a:extLst>
          </p:cNvPr>
          <p:cNvSpPr txBox="1"/>
          <p:nvPr/>
        </p:nvSpPr>
        <p:spPr>
          <a:xfrm>
            <a:off x="2999984" y="2869545"/>
            <a:ext cx="6125226" cy="227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Distinct Numbers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」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這個題目可透過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set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或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sort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來解決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假設面對的是</a:t>
            </a:r>
            <a:r>
              <a:rPr lang="zh-TW" altLang="en-US" sz="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連續的數字串流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而非預先定義的陣列，並且不能使用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set.insert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()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的情況下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如何有效地即時計算不同數字的個數？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37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E297B9-0AE8-44F2-9C87-B5BC54BF9771}"/>
              </a:ext>
            </a:extLst>
          </p:cNvPr>
          <p:cNvGrpSpPr/>
          <p:nvPr/>
        </p:nvGrpSpPr>
        <p:grpSpPr>
          <a:xfrm>
            <a:off x="5038725" y="2256516"/>
            <a:ext cx="2019300" cy="1605872"/>
            <a:chOff x="5038725" y="2256516"/>
            <a:chExt cx="2019300" cy="160587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C66CFF-751C-3C04-EA62-81F2724F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075" y="2881313"/>
              <a:ext cx="1219200" cy="981075"/>
            </a:xfrm>
            <a:prstGeom prst="rect">
              <a:avLst/>
            </a:prstGeom>
          </p:spPr>
        </p:pic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E3EADC1-78F8-55F3-4FD2-6DECAFA29CED}"/>
                </a:ext>
              </a:extLst>
            </p:cNvPr>
            <p:cNvSpPr txBox="1">
              <a:spLocks/>
            </p:cNvSpPr>
            <p:nvPr/>
          </p:nvSpPr>
          <p:spPr>
            <a:xfrm>
              <a:off x="5038725" y="2256516"/>
              <a:ext cx="2019300" cy="43875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zh-TW" altLang="en-US" sz="2100" dirty="0"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謝謝聆聽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32BDA3-F5EA-D906-716A-369C5DE5B9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89478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6914267" y="914540"/>
            <a:ext cx="903951" cy="819697"/>
            <a:chOff x="5623637" y="914540"/>
            <a:chExt cx="903951" cy="81969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mid</a:t>
              </a:r>
            </a:p>
          </p:txBody>
        </p:sp>
      </p:grpSp>
      <p:sp>
        <p:nvSpPr>
          <p:cNvPr id="21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531642-C354-85CE-CF64-A5D4E54C644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4119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257D08-7984-C285-1119-8EF92AE867F3}"/>
              </a:ext>
            </a:extLst>
          </p:cNvPr>
          <p:cNvGrpSpPr/>
          <p:nvPr/>
        </p:nvGrpSpPr>
        <p:grpSpPr>
          <a:xfrm>
            <a:off x="7006660" y="697440"/>
            <a:ext cx="717893" cy="1036797"/>
            <a:chOff x="5712433" y="697440"/>
            <a:chExt cx="717893" cy="1036797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7AD6ACB-31F5-9D68-F563-CE1F30EA6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AC750C-C85D-2C65-1EB9-146EB938136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562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485F-B9C6-2185-84C4-17FCD368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D2C438C3-DAE1-1B41-2B1A-1DF909E5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52ABE99-94F7-0B0A-4092-0C475F970B93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4C9F6B-DCC5-9CD8-3BF6-81CC447A4A7A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CB3C28-0E51-8523-580D-FF48EE650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415668B-BF1F-7F96-77AF-553EF13269E6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A12EAE0-CB3D-F4F4-ABE4-05D21291E43E}"/>
              </a:ext>
            </a:extLst>
          </p:cNvPr>
          <p:cNvGrpSpPr/>
          <p:nvPr/>
        </p:nvGrpSpPr>
        <p:grpSpPr>
          <a:xfrm>
            <a:off x="6590668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9949082-D0EF-4F89-F42E-0AEA9EF76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6C67699F-21B5-C2C7-7A58-02651145126B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ED58E8D-1312-0326-8AB0-081A72A021C4}"/>
              </a:ext>
            </a:extLst>
          </p:cNvPr>
          <p:cNvSpPr/>
          <p:nvPr/>
        </p:nvSpPr>
        <p:spPr>
          <a:xfrm>
            <a:off x="7691719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F726AE-4A47-7609-FED2-2411B858243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844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54BB-28BF-A45A-630D-94F04B1F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DC6815D3-3076-5BBC-3B2E-E3E0C06679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122576B-4ECD-CDFA-58B0-583303E4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DD2D564-1E09-7B34-F8F4-1592670DFF97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14EBAF-8DEC-E45E-217A-4E66B14C1022}"/>
              </a:ext>
            </a:extLst>
          </p:cNvPr>
          <p:cNvGrpSpPr/>
          <p:nvPr/>
        </p:nvGrpSpPr>
        <p:grpSpPr>
          <a:xfrm>
            <a:off x="7285678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7515598-40C8-576F-DA8F-CFA6D7A8818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2A2BFD5E-2F2A-6C23-69E1-F61C8C678E40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4A558B-096C-CD2F-44FE-55F5194FAC13}"/>
              </a:ext>
            </a:extLst>
          </p:cNvPr>
          <p:cNvGrpSpPr/>
          <p:nvPr/>
        </p:nvGrpSpPr>
        <p:grpSpPr>
          <a:xfrm>
            <a:off x="8493645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5D8E7BF-588F-A9E5-821A-776A25834C5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4B335C60-8134-BE55-69D2-19F9E0F5070D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D3FC799-33C2-D513-2DD1-2C6CB04B7D00}"/>
              </a:ext>
            </a:extLst>
          </p:cNvPr>
          <p:cNvSpPr/>
          <p:nvPr/>
        </p:nvSpPr>
        <p:spPr>
          <a:xfrm>
            <a:off x="3234474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08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9626-75F7-915D-8C65-BEB87D40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C11D5B3B-1BCF-551C-116B-F29BAC7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19EEF2A-5670-DFD3-6EA7-D231CD6569A4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0FCDF8-17B5-D558-66F0-929CCB5A976D}"/>
              </a:ext>
            </a:extLst>
          </p:cNvPr>
          <p:cNvGrpSpPr/>
          <p:nvPr/>
        </p:nvGrpSpPr>
        <p:grpSpPr>
          <a:xfrm>
            <a:off x="5484039" y="2393130"/>
            <a:ext cx="717893" cy="819697"/>
            <a:chOff x="5681953" y="914540"/>
            <a:chExt cx="717893" cy="81969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C11C0B-3A20-A18F-CCE0-E2460FEAF0C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D6DA5400-790E-7933-C36C-503D0E9E4B6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AA1C40-4E40-3C9C-8514-F52E69B5E680}"/>
              </a:ext>
            </a:extLst>
          </p:cNvPr>
          <p:cNvGrpSpPr/>
          <p:nvPr/>
        </p:nvGrpSpPr>
        <p:grpSpPr>
          <a:xfrm>
            <a:off x="6387541" y="2393130"/>
            <a:ext cx="903951" cy="819697"/>
            <a:chOff x="5623637" y="914540"/>
            <a:chExt cx="903951" cy="819697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1A97A9D-26E3-4379-8EAC-85CE118628A4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內容版面配置區 10">
              <a:extLst>
                <a:ext uri="{FF2B5EF4-FFF2-40B4-BE49-F238E27FC236}">
                  <a16:creationId xmlns:a16="http://schemas.microsoft.com/office/drawing/2014/main" id="{E8FC19F5-3957-DCA6-7C87-8E589375E60F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CEFBABC-4949-B532-2910-60AE3F1EF829}"/>
              </a:ext>
            </a:extLst>
          </p:cNvPr>
          <p:cNvGrpSpPr/>
          <p:nvPr/>
        </p:nvGrpSpPr>
        <p:grpSpPr>
          <a:xfrm>
            <a:off x="5842985" y="3544481"/>
            <a:ext cx="717893" cy="864397"/>
            <a:chOff x="5712433" y="334803"/>
            <a:chExt cx="717893" cy="864397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3E3558A-1F73-AFF1-72C3-2589C38D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8537" r="-53390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CE9986-1C13-68EE-5B60-94E1CDABF95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446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8DEB-E106-1734-B6D3-5891553E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6808CD2F-2977-2F50-7FC7-6C6DCD9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9A6077-A103-36EC-D2BB-6D39C96D2990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0BD510-D955-4779-B27F-9BD5FEA823C5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EA75791-ABCD-5563-A515-92D8616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8D472D35-3D0E-AC3C-56EB-647A30AF396A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BBD59E-8131-4FA6-7E5B-D273EE845BC3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2668F56-5F90-4775-AFC8-D5CDAE816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0561058-5D6E-43A6-E247-9A29C6F1BD67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B54E982-0FB7-6A1E-A026-4487F6961BD4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A88BB9A6-EEE6-6C35-70EA-F140BB28F18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9EE67BA-EFDD-9B19-AA32-52D0E8E08D3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1121925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1949</TotalTime>
  <Words>1275</Words>
  <Application>Microsoft Office PowerPoint</Application>
  <PresentationFormat>寬螢幕</PresentationFormat>
  <Paragraphs>257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jf open 粉圓 2.0</vt:lpstr>
      <vt:lpstr>jf-openhuninn-2.0</vt:lpstr>
      <vt:lpstr>Arial</vt:lpstr>
      <vt:lpstr>Bookman Old Style</vt:lpstr>
      <vt:lpstr>Calibri</vt:lpstr>
      <vt:lpstr>Cambria Math</vt:lpstr>
      <vt:lpstr>Franklin Gothic Book</vt:lpstr>
      <vt:lpstr>Times New Roman</vt:lpstr>
      <vt:lpstr>1_RetrospectVTI</vt:lpstr>
      <vt:lpstr>二分搜尋法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LTurret</cp:lastModifiedBy>
  <cp:revision>786</cp:revision>
  <dcterms:created xsi:type="dcterms:W3CDTF">2024-07-15T07:37:21Z</dcterms:created>
  <dcterms:modified xsi:type="dcterms:W3CDTF">2024-12-09T09:42:03Z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