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2B9A028-997B-4C24-998C-BB3671688D0D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4B7AFE9-23CF-4A3D-A1DC-32F9B85DB4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4796"/>
            <a:ext cx="7772400" cy="1780108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高等演算法</a:t>
            </a:r>
            <a:r>
              <a:rPr lang="en-US" altLang="zh-TW" sz="5400" dirty="0" smtClean="0"/>
              <a:t>-</a:t>
            </a:r>
            <a:r>
              <a:rPr lang="zh-TW" altLang="en-US" sz="5400" dirty="0" smtClean="0"/>
              <a:t>作業</a:t>
            </a:r>
            <a:r>
              <a:rPr lang="en-US" altLang="zh-TW" sz="5400" dirty="0" smtClean="0"/>
              <a:t>1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學生：呂明樺 </a:t>
            </a:r>
            <a:endParaRPr lang="en-US" altLang="zh-TW" sz="2800" dirty="0"/>
          </a:p>
          <a:p>
            <a:r>
              <a:rPr lang="zh-TW" altLang="en-US" sz="2800" dirty="0" smtClean="0"/>
              <a:t>學號：</a:t>
            </a:r>
            <a:r>
              <a:rPr lang="en-US" altLang="zh-TW" sz="2800" dirty="0" smtClean="0">
                <a:latin typeface="+mj-ea"/>
                <a:ea typeface="+mj-ea"/>
              </a:rPr>
              <a:t>111232013</a:t>
            </a:r>
          </a:p>
          <a:p>
            <a:r>
              <a:rPr lang="zh-TW" altLang="en-US" sz="2800" dirty="0" smtClean="0"/>
              <a:t>教授：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蕭瑛東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406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73" y="1556792"/>
            <a:ext cx="8529192" cy="457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1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406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2" y="1628800"/>
            <a:ext cx="828511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406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69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9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406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2" y="1484784"/>
            <a:ext cx="8280920" cy="490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30406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021197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5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345069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chemeClr val="tx1"/>
                </a:solidFill>
              </a:rPr>
              <a:t>請以</a:t>
            </a:r>
            <a:r>
              <a:rPr lang="en-US" altLang="zh-TW" dirty="0" err="1">
                <a:solidFill>
                  <a:schemeClr val="tx1"/>
                </a:solidFill>
              </a:rPr>
              <a:t>matlab</a:t>
            </a:r>
            <a:r>
              <a:rPr lang="zh-TW" altLang="zh-TW" dirty="0">
                <a:solidFill>
                  <a:schemeClr val="tx1"/>
                </a:solidFill>
              </a:rPr>
              <a:t>或</a:t>
            </a:r>
            <a:r>
              <a:rPr lang="en-US" altLang="zh-TW" dirty="0">
                <a:solidFill>
                  <a:schemeClr val="tx1"/>
                </a:solidFill>
              </a:rPr>
              <a:t>python</a:t>
            </a:r>
            <a:r>
              <a:rPr lang="zh-TW" altLang="zh-TW" dirty="0">
                <a:solidFill>
                  <a:schemeClr val="tx1"/>
                </a:solidFill>
              </a:rPr>
              <a:t>語言，撰寫一</a:t>
            </a:r>
            <a:r>
              <a:rPr lang="en-US" altLang="zh-TW" dirty="0">
                <a:solidFill>
                  <a:schemeClr val="tx1"/>
                </a:solidFill>
              </a:rPr>
              <a:t>Perceptron</a:t>
            </a:r>
            <a:r>
              <a:rPr lang="zh-TW" altLang="zh-TW" dirty="0">
                <a:solidFill>
                  <a:schemeClr val="tx1"/>
                </a:solidFill>
              </a:rPr>
              <a:t>來解</a:t>
            </a:r>
            <a:r>
              <a:rPr lang="en-US" altLang="zh-TW" dirty="0">
                <a:solidFill>
                  <a:schemeClr val="tx1"/>
                </a:solidFill>
              </a:rPr>
              <a:t>OR</a:t>
            </a:r>
            <a:r>
              <a:rPr lang="zh-TW" altLang="zh-TW" dirty="0">
                <a:solidFill>
                  <a:schemeClr val="tx1"/>
                </a:solidFill>
              </a:rPr>
              <a:t>運算的問題，訓練資料如</a:t>
            </a:r>
            <a:r>
              <a:rPr lang="zh-TW" altLang="zh-TW" dirty="0" smtClean="0">
                <a:solidFill>
                  <a:schemeClr val="tx1"/>
                </a:solidFill>
              </a:rPr>
              <a:t>附表</a:t>
            </a:r>
            <a:r>
              <a:rPr lang="zh-TW" altLang="en-US" dirty="0" smtClean="0">
                <a:solidFill>
                  <a:schemeClr val="tx1"/>
                </a:solidFill>
              </a:rPr>
              <a:t>，程式需附上註解並呈現每次迭代的訓練數值，最後說明如何判斷收斂。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5400" dirty="0"/>
              <a:t>題目</a:t>
            </a: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3278"/>
            <a:ext cx="1801495" cy="59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1387475" cy="56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56398"/>
            <a:ext cx="131572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09057"/>
            <a:ext cx="1833880" cy="829945"/>
          </a:xfrm>
          <a:prstGeom prst="rect">
            <a:avLst/>
          </a:prstGeom>
          <a:noFill/>
        </p:spPr>
      </p:pic>
      <p:pic>
        <p:nvPicPr>
          <p:cNvPr id="8" name="圖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27" y="4366364"/>
            <a:ext cx="2269490" cy="718820"/>
          </a:xfrm>
          <a:prstGeom prst="rect">
            <a:avLst/>
          </a:prstGeom>
          <a:noFill/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39209"/>
              </p:ext>
            </p:extLst>
          </p:nvPr>
        </p:nvGraphicFramePr>
        <p:xfrm>
          <a:off x="6012160" y="2944315"/>
          <a:ext cx="2664297" cy="2835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099"/>
                <a:gridCol w="888099"/>
                <a:gridCol w="888099"/>
              </a:tblGrid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</a:t>
                      </a:r>
                      <a:r>
                        <a:rPr lang="en-US" sz="1200" kern="100" baseline="-250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</a:t>
                      </a:r>
                      <a:r>
                        <a:rPr lang="en-US" sz="1200" kern="100" baseline="-250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-0.8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-0.3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-0.4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-0.6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-0.3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-0.2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  <a:tr h="3150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: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:</a:t>
                      </a:r>
                      <a:endParaRPr lang="zh-TW" sz="12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:</a:t>
                      </a:r>
                      <a:endParaRPr lang="zh-TW" sz="12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732240" y="263691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附表</a:t>
            </a:r>
            <a:r>
              <a:rPr lang="en-US" altLang="zh-TW" sz="1200" dirty="0"/>
              <a:t>-</a:t>
            </a:r>
            <a:r>
              <a:rPr lang="zh-TW" altLang="en-US" sz="1200" dirty="0" smtClean="0"/>
              <a:t>訓練資料</a:t>
            </a:r>
            <a:endParaRPr lang="zh-TW" altLang="en-US" sz="1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02072" y="5796656"/>
            <a:ext cx="267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其中</a:t>
            </a:r>
            <a:r>
              <a:rPr lang="en-US" altLang="zh-TW" sz="1200" dirty="0" smtClean="0"/>
              <a:t>X1,X2</a:t>
            </a:r>
            <a:r>
              <a:rPr lang="zh-TW" altLang="en-US" sz="1200" dirty="0" smtClean="0"/>
              <a:t>為訊號源，</a:t>
            </a:r>
            <a:r>
              <a:rPr lang="en-US" altLang="zh-TW" sz="1200" dirty="0" smtClean="0"/>
              <a:t>Y</a:t>
            </a:r>
            <a:r>
              <a:rPr lang="zh-TW" altLang="en-US" sz="1200" dirty="0" smtClean="0"/>
              <a:t>為正確輸出值</a:t>
            </a:r>
            <a:endParaRPr lang="en-US" altLang="zh-TW" sz="1200" dirty="0" smtClean="0"/>
          </a:p>
          <a:p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3568" y="30425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學習法則</a:t>
            </a:r>
            <a:r>
              <a:rPr lang="zh-TW" altLang="en-US" sz="1200" dirty="0"/>
              <a:t>：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42027" y="5229200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定義閥值</a:t>
            </a:r>
            <a:r>
              <a:rPr lang="el-GR" altLang="zh-TW" sz="1200" dirty="0" smtClean="0"/>
              <a:t>θ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=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</a:t>
            </a:r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67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5400" dirty="0" smtClean="0"/>
              <a:t>流程圖</a:t>
            </a:r>
            <a:endParaRPr lang="zh-TW" altLang="en-US" sz="5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870">
                        <a14:foregroundMark x1="65885" y1="50767" x2="65885" y2="50767"/>
                        <a14:foregroundMark x1="66146" y1="50295" x2="66146" y2="50295"/>
                        <a14:foregroundMark x1="65365" y1="50295" x2="65365" y2="50295"/>
                        <a14:foregroundMark x1="66536" y1="50767" x2="66536" y2="50767"/>
                        <a14:foregroundMark x1="65625" y1="91854" x2="65625" y2="91854"/>
                        <a14:foregroundMark x1="65365" y1="92444" x2="65365" y2="92444"/>
                        <a14:foregroundMark x1="66016" y1="91854" x2="66016" y2="91854"/>
                        <a14:foregroundMark x1="34115" y1="50649" x2="34115" y2="50649"/>
                        <a14:foregroundMark x1="33073" y1="51358" x2="33073" y2="51358"/>
                        <a14:foregroundMark x1="37500" y1="73554" x2="37500" y2="73554"/>
                        <a14:foregroundMark x1="37240" y1="73081" x2="37240" y2="73081"/>
                        <a14:foregroundMark x1="37240" y1="72491" x2="37240" y2="72491"/>
                        <a14:foregroundMark x1="38021" y1="73436" x2="38021" y2="73436"/>
                        <a14:foregroundMark x1="38281" y1="73200" x2="38281" y2="73200"/>
                        <a14:foregroundMark x1="36589" y1="73908" x2="36589" y2="73908"/>
                        <a14:foregroundMark x1="63932" y1="74970" x2="63932" y2="74970"/>
                        <a14:foregroundMark x1="64583" y1="74380" x2="64583" y2="74380"/>
                        <a14:foregroundMark x1="64844" y1="74970" x2="64844" y2="74970"/>
                        <a14:backgroundMark x1="22135" y1="11924" x2="22135" y2="11924"/>
                        <a14:backgroundMark x1="75911" y1="24203" x2="75911" y2="24203"/>
                        <a14:backgroundMark x1="15234" y1="21842" x2="15234" y2="21842"/>
                        <a14:backgroundMark x1="20052" y1="42031" x2="20052" y2="42031"/>
                        <a14:backgroundMark x1="37760" y1="47580" x2="37760" y2="47580"/>
                        <a14:backgroundMark x1="68880" y1="59150" x2="68880" y2="59150"/>
                        <a14:backgroundMark x1="19792" y1="88076" x2="19792" y2="88076"/>
                        <a14:backgroundMark x1="1953" y1="76387" x2="1953" y2="76387"/>
                        <a14:backgroundMark x1="2344" y1="75679" x2="2344" y2="75679"/>
                        <a14:backgroundMark x1="2214" y1="78749" x2="2214" y2="78749"/>
                        <a14:backgroundMark x1="46745" y1="81110" x2="46745" y2="81110"/>
                        <a14:backgroundMark x1="64714" y1="70602" x2="64714" y2="70602"/>
                        <a14:backgroundMark x1="91406" y1="67887" x2="91406" y2="67887"/>
                        <a14:backgroundMark x1="91406" y1="65171" x2="91406" y2="651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08" y="476672"/>
            <a:ext cx="5459387" cy="602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1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訓練結果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第一次迭代</a:t>
            </a:r>
            <a:endParaRPr lang="zh-TW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83848"/>
              </p:ext>
            </p:extLst>
          </p:nvPr>
        </p:nvGraphicFramePr>
        <p:xfrm>
          <a:off x="899592" y="1052736"/>
          <a:ext cx="7488832" cy="548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altLang="zh-TW" sz="1800" dirty="0" smtClean="0"/>
                        <a:t>θ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閥值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l-GR" altLang="zh-TW" sz="1800" dirty="0" smtClean="0"/>
                        <a:t>θ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訓練結果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第二次迭代</a:t>
            </a:r>
            <a:endParaRPr lang="zh-TW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9257"/>
              </p:ext>
            </p:extLst>
          </p:nvPr>
        </p:nvGraphicFramePr>
        <p:xfrm>
          <a:off x="899592" y="1052736"/>
          <a:ext cx="7488832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altLang="zh-TW" sz="1800" dirty="0" smtClean="0"/>
                        <a:t>θ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閥值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l-GR" altLang="zh-TW" sz="1800" dirty="0" smtClean="0"/>
                        <a:t>θ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訓練結果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第三次迭代</a:t>
            </a:r>
            <a:endParaRPr lang="zh-TW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5127"/>
              </p:ext>
            </p:extLst>
          </p:nvPr>
        </p:nvGraphicFramePr>
        <p:xfrm>
          <a:off x="899592" y="1052736"/>
          <a:ext cx="7488832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altLang="zh-TW" sz="1800" dirty="0" smtClean="0"/>
                        <a:t>θ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閥值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l-GR" altLang="zh-TW" sz="1800" dirty="0" smtClean="0"/>
                        <a:t>θ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0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訓練結果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第四次迭代</a:t>
            </a:r>
            <a:endParaRPr lang="zh-TW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59202"/>
              </p:ext>
            </p:extLst>
          </p:nvPr>
        </p:nvGraphicFramePr>
        <p:xfrm>
          <a:off x="899592" y="1052736"/>
          <a:ext cx="7488832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l-GR" altLang="zh-TW" sz="1800" dirty="0" smtClean="0"/>
                        <a:t>θ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閥值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l-GR" altLang="zh-TW" sz="1800" dirty="0" smtClean="0"/>
                        <a:t>θ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訓練結果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第五次迭代</a:t>
            </a:r>
            <a:endParaRPr lang="zh-TW" altLang="en-US" sz="3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008"/>
              </p:ext>
            </p:extLst>
          </p:nvPr>
        </p:nvGraphicFramePr>
        <p:xfrm>
          <a:off x="899592" y="1052736"/>
          <a:ext cx="7488832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  <a:gridCol w="936104"/>
              </a:tblGrid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dirty="0" smtClean="0"/>
                        <a:t>訓練集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/>
                        <a:t>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dirty="0" smtClean="0"/>
                        <a:t>θ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閥值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η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W2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∆</a:t>
                      </a:r>
                      <a:r>
                        <a:rPr lang="el-GR" altLang="zh-TW" sz="1800" dirty="0" smtClean="0"/>
                        <a:t>θ</a:t>
                      </a:r>
                      <a:endParaRPr lang="zh-TW" alt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dirty="0" smtClean="0"/>
              <a:t>權重的變化</a:t>
            </a:r>
            <a:endParaRPr lang="zh-TW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7209680" cy="524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5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269</TotalTime>
  <Words>657</Words>
  <Application>Microsoft Office PowerPoint</Application>
  <PresentationFormat>如螢幕大小 (4:3)</PresentationFormat>
  <Paragraphs>459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波形</vt:lpstr>
      <vt:lpstr>高等演算法-作業1</vt:lpstr>
      <vt:lpstr>題目</vt:lpstr>
      <vt:lpstr>流程圖</vt:lpstr>
      <vt:lpstr>訓練結果-第一次迭代</vt:lpstr>
      <vt:lpstr>訓練結果-第二次迭代</vt:lpstr>
      <vt:lpstr>訓練結果-第三次迭代</vt:lpstr>
      <vt:lpstr>訓練結果-第四次迭代</vt:lpstr>
      <vt:lpstr>訓練結果-第五次迭代</vt:lpstr>
      <vt:lpstr>權重的變化</vt:lpstr>
      <vt:lpstr>程式</vt:lpstr>
      <vt:lpstr>程式</vt:lpstr>
      <vt:lpstr>程式</vt:lpstr>
      <vt:lpstr>程式</vt:lpstr>
      <vt:lpstr>程式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高等演算法-作業1</dc:title>
  <dc:creator>CZS</dc:creator>
  <cp:lastModifiedBy>CZS</cp:lastModifiedBy>
  <cp:revision>14</cp:revision>
  <dcterms:created xsi:type="dcterms:W3CDTF">2023-09-21T13:49:06Z</dcterms:created>
  <dcterms:modified xsi:type="dcterms:W3CDTF">2023-09-21T18:18:36Z</dcterms:modified>
</cp:coreProperties>
</file>