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1" r:id="rId3"/>
    <p:sldId id="272" r:id="rId4"/>
    <p:sldId id="281" r:id="rId5"/>
    <p:sldId id="277" r:id="rId6"/>
    <p:sldId id="273" r:id="rId7"/>
    <p:sldId id="276" r:id="rId8"/>
    <p:sldId id="278" r:id="rId9"/>
    <p:sldId id="279" r:id="rId10"/>
    <p:sldId id="280" r:id="rId11"/>
    <p:sldId id="275" r:id="rId12"/>
    <p:sldId id="282" r:id="rId13"/>
    <p:sldId id="283" r:id="rId14"/>
    <p:sldId id="284" r:id="rId15"/>
    <p:sldId id="274" r:id="rId16"/>
    <p:sldId id="286" r:id="rId17"/>
    <p:sldId id="285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14435-F8FB-408C-A5D6-1A64AC7C16DF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A9C44-6C4B-496A-82E9-91B6445B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96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A9C44-6C4B-496A-82E9-91B6445B398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58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2B9A028-997B-4C24-998C-BB3671688D0D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784796"/>
            <a:ext cx="8496944" cy="1780108"/>
          </a:xfrm>
        </p:spPr>
        <p:txBody>
          <a:bodyPr>
            <a:normAutofit fontScale="90000"/>
          </a:bodyPr>
          <a:lstStyle/>
          <a:p>
            <a:r>
              <a:rPr lang="zh-TW" altLang="en-US" sz="5400" dirty="0"/>
              <a:t>高等演算法</a:t>
            </a:r>
            <a:br>
              <a:rPr lang="en-US" altLang="zh-TW" sz="5400" dirty="0"/>
            </a:br>
            <a:r>
              <a:rPr lang="zh-TW" altLang="en-US" sz="5400" dirty="0"/>
              <a:t>利用指定演算法進行資料分叢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學生：呂明樺 </a:t>
            </a:r>
            <a:endParaRPr lang="en-US" altLang="zh-TW" sz="2800" dirty="0"/>
          </a:p>
          <a:p>
            <a:r>
              <a:rPr lang="zh-TW" altLang="en-US" sz="2800" dirty="0"/>
              <a:t>學號：</a:t>
            </a:r>
            <a:r>
              <a:rPr lang="en-US" altLang="zh-TW" sz="2800" dirty="0">
                <a:latin typeface="+mj-ea"/>
                <a:ea typeface="+mj-ea"/>
              </a:rPr>
              <a:t>111232013</a:t>
            </a:r>
          </a:p>
          <a:p>
            <a:r>
              <a:rPr lang="zh-TW" altLang="en-US" sz="2800" dirty="0"/>
              <a:t>教授：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蕭瑛東</a:t>
            </a:r>
          </a:p>
        </p:txBody>
      </p:sp>
    </p:spTree>
    <p:extLst>
      <p:ext uri="{BB962C8B-B14F-4D97-AF65-F5344CB8AC3E}">
        <p14:creationId xmlns:p14="http://schemas.microsoft.com/office/powerpoint/2010/main" val="137889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1AD5C6-A521-4FB9-B7DA-DFAAE6322F2A}"/>
              </a:ext>
            </a:extLst>
          </p:cNvPr>
          <p:cNvSpPr txBox="1"/>
          <p:nvPr/>
        </p:nvSpPr>
        <p:spPr>
          <a:xfrm>
            <a:off x="1143818" y="2793302"/>
            <a:ext cx="735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movieId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title(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電影名稱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genres(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電影類型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，再放回去的話，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大約長這樣，此為變數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movie_feature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所呈現的樣子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C220FD-B75D-4E70-B0ED-1DD4657B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2" y="3485201"/>
            <a:ext cx="8500255" cy="14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2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AC29F5-CA28-42F9-9DAF-94EE59B4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：針對每個影片一一計算相似度距離，使用歐基里德距離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D2CFC9-12A8-423C-B97F-1543B90E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2" y="3656349"/>
            <a:ext cx="595395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3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AC29F5-CA28-42F9-9DAF-94EE59B4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：計算親合傳播演算法，並將分類結果存進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9D8FB6-70A2-4CBF-BB0E-C73171C0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717032"/>
            <a:ext cx="8784976" cy="141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AC29F5-CA28-42F9-9DAF-94EE59B4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：計算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指標分數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F4B41E-6EE2-4919-B470-D5E5CC97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06" y="3717032"/>
            <a:ext cx="6363588" cy="8668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B46360-671F-4029-B8B5-40E18DF5D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60" y="5382549"/>
            <a:ext cx="433448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1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AC29F5-CA28-42F9-9DAF-94EE59B4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：將數據降為，並劃出散佈圖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6190CE-0ADB-449D-A0C3-1164AD2E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4" y="3429000"/>
            <a:ext cx="8844452" cy="25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0B931C4-9258-4C0F-A91F-245F356B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00" y="1988840"/>
            <a:ext cx="6372200" cy="431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0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AC29F5-CA28-42F9-9DAF-94EE59B4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：將方法改成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指標接近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799301-DE0E-4B24-AE4D-F0ADBF24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76" y="3645024"/>
            <a:ext cx="4105848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9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FFB459-BE2D-40C8-B921-CF772AA2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1686538"/>
            <a:ext cx="6984776" cy="48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8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AC29F5-CA28-42F9-9DAF-94EE59B4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使用的資料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MovieLens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25M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刪減版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19213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部電影，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種類型混合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資料形式</a:t>
            </a:r>
          </a:p>
        </p:txBody>
      </p:sp>
    </p:spTree>
    <p:extLst>
      <p:ext uri="{BB962C8B-B14F-4D97-AF65-F5344CB8AC3E}">
        <p14:creationId xmlns:p14="http://schemas.microsoft.com/office/powerpoint/2010/main" val="108238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AC29F5-CA28-42F9-9DAF-94EE59B4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的所有函示庫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：如下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C2B536-E833-4443-B872-B7766DC4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429000"/>
            <a:ext cx="629690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5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AC29F5-CA28-42F9-9DAF-94EE59B4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：讀取檔案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：分割電影性質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2BD514-D91B-41A0-8DE2-B8AB96CD1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29000"/>
            <a:ext cx="6249272" cy="6382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4598700-1D8A-415D-A4EE-0BB1F602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90" y="5151674"/>
            <a:ext cx="6249271" cy="5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6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AC29F5-CA28-42F9-9DAF-94EE59B4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分割過後所呈現的樣子，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CAE607-B876-4D0B-80F1-F0402291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480" y="1733441"/>
            <a:ext cx="3191320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AC29F5-CA28-42F9-9DAF-94EE59B4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：將電影類型當成特徵轉成向量，並使用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 encoding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上面的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g_xxx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為電影類型，共有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304B0F-08AB-4BDE-BF1B-EF08F4B7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84" y="3717032"/>
            <a:ext cx="7596832" cy="8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9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71C9681-0673-449B-8730-0BF536992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852936"/>
            <a:ext cx="3267531" cy="285789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01AD5C6-A521-4FB9-B7DA-DFAAE6322F2A}"/>
              </a:ext>
            </a:extLst>
          </p:cNvPr>
          <p:cNvSpPr txBox="1"/>
          <p:nvPr/>
        </p:nvSpPr>
        <p:spPr>
          <a:xfrm>
            <a:off x="611560" y="2852936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首先先不管電影名稱，單純使用電影編號</a:t>
            </a:r>
            <a:endParaRPr lang="en-US" altLang="zh-TW" dirty="0"/>
          </a:p>
          <a:p>
            <a:r>
              <a:rPr lang="zh-TW" altLang="en-US" dirty="0"/>
              <a:t>進行清潔，每一個編號對應一個電影，接著</a:t>
            </a:r>
            <a:endParaRPr lang="en-US" altLang="zh-TW" dirty="0"/>
          </a:p>
          <a:p>
            <a:r>
              <a:rPr lang="zh-TW" altLang="en-US" dirty="0"/>
              <a:t>是相對應的電影類型。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這是變數</a:t>
            </a:r>
            <a:r>
              <a:rPr lang="en-US" altLang="zh-TW" dirty="0">
                <a:solidFill>
                  <a:srgbClr val="FF0000"/>
                </a:solidFill>
              </a:rPr>
              <a:t>cleaned</a:t>
            </a:r>
            <a:r>
              <a:rPr lang="zh-TW" altLang="en-US" dirty="0"/>
              <a:t>所儲存的數據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561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1AD5C6-A521-4FB9-B7DA-DFAAE6322F2A}"/>
              </a:ext>
            </a:extLst>
          </p:cNvPr>
          <p:cNvSpPr txBox="1"/>
          <p:nvPr/>
        </p:nvSpPr>
        <p:spPr>
          <a:xfrm>
            <a:off x="2235463" y="3003350"/>
            <a:ext cx="515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接著將之轉換成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 encoding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編碼的樣子，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這是變數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feature_g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第一個所呈現的樣子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B771F54-9AC7-4DB6-BBBA-91A8AA2D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3917736"/>
            <a:ext cx="8748464" cy="17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47AEDEF-1860-47D0-BB8C-567D032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1AD5C6-A521-4FB9-B7DA-DFAAE6322F2A}"/>
              </a:ext>
            </a:extLst>
          </p:cNvPr>
          <p:cNvSpPr txBox="1"/>
          <p:nvPr/>
        </p:nvSpPr>
        <p:spPr>
          <a:xfrm>
            <a:off x="489023" y="2562388"/>
            <a:ext cx="8165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但是我發現電影編號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movieId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並不是連續的，編號到了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但實際上只有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千多部電影，所以又將之轉換了一下，這是變數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feature_g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第二個的樣子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C29B39-0EE7-4804-B438-88098A22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833947"/>
            <a:ext cx="8784976" cy="16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60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1293</TotalTime>
  <Words>316</Words>
  <Application>Microsoft Office PowerPoint</Application>
  <PresentationFormat>如螢幕大小 (4:3)</PresentationFormat>
  <Paragraphs>56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微軟正黑體</vt:lpstr>
      <vt:lpstr>新細明體</vt:lpstr>
      <vt:lpstr>標楷體</vt:lpstr>
      <vt:lpstr>Calibri</vt:lpstr>
      <vt:lpstr>Candara</vt:lpstr>
      <vt:lpstr>Symbol</vt:lpstr>
      <vt:lpstr>Times New Roman</vt:lpstr>
      <vt:lpstr>波形</vt:lpstr>
      <vt:lpstr>高等演算法 利用指定演算法進行資料分叢</vt:lpstr>
      <vt:lpstr>資料形式</vt:lpstr>
      <vt:lpstr>演算法</vt:lpstr>
      <vt:lpstr>演算法</vt:lpstr>
      <vt:lpstr>演算法</vt:lpstr>
      <vt:lpstr>演算法</vt:lpstr>
      <vt:lpstr>演算法</vt:lpstr>
      <vt:lpstr>演算法</vt:lpstr>
      <vt:lpstr>演算法</vt:lpstr>
      <vt:lpstr>演算法</vt:lpstr>
      <vt:lpstr>演算法</vt:lpstr>
      <vt:lpstr>演算法</vt:lpstr>
      <vt:lpstr>演算法</vt:lpstr>
      <vt:lpstr>演算法</vt:lpstr>
      <vt:lpstr>演算法</vt:lpstr>
      <vt:lpstr>演算法</vt:lpstr>
      <vt:lpstr>演算法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高等演算法-作業1</dc:title>
  <dc:creator>CZS</dc:creator>
  <cp:lastModifiedBy>CZS</cp:lastModifiedBy>
  <cp:revision>32</cp:revision>
  <dcterms:created xsi:type="dcterms:W3CDTF">2023-09-21T13:49:06Z</dcterms:created>
  <dcterms:modified xsi:type="dcterms:W3CDTF">2023-11-29T20:08:53Z</dcterms:modified>
</cp:coreProperties>
</file>