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80" r:id="rId11"/>
    <p:sldId id="260" r:id="rId12"/>
    <p:sldId id="279" r:id="rId13"/>
    <p:sldId id="270" r:id="rId14"/>
    <p:sldId id="261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84D66-1E4B-4DD8-8618-D7CCC6FA8E96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48DA0-5127-426C-8A48-CEBF59563B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2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C4531BD-7831-4D83-AA6F-3AACA902F4AE}" type="datetime1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1E5436-0DCB-4A5A-AD33-7644B318A3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AF90-720A-421D-9760-36EB2C510D3E}" type="datetime1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5601-3C6D-4A57-8942-B788CFA40F4D}" type="datetime1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EF72-7FB4-40B4-B7FA-81F78FF7E950}" type="datetime1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365760" cy="365125"/>
          </a:xfrm>
        </p:spPr>
        <p:txBody>
          <a:bodyPr/>
          <a:lstStyle/>
          <a:p>
            <a:fld id="{0A1E5436-0DCB-4A5A-AD33-7644B318A3E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pic>
        <p:nvPicPr>
          <p:cNvPr id="8" name="Picture 1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327" y="6013450"/>
            <a:ext cx="417195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2D9F-F379-4B5E-B3FB-49FD7BD34363}" type="datetime1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176E-426A-4516-A5E9-E7918B8EA889}" type="datetime1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AB74-B970-4A9A-A4CF-8F4B0F569FAF}" type="datetime1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4AE31-7008-4648-B3D2-1A5E8DAF7D61}" type="datetime1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E9E1-446C-42BA-9EB9-505D5D2526DF}" type="datetime1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643DD5F-F4B8-4E0C-9A46-B0C19988DE3D}" type="datetime1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6044DF0-D30D-485A-AD1F-C91BA19B957A}" type="datetime1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A1E5436-0DCB-4A5A-AD33-7644B318A3E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E720E1B-F058-4046-8950-AC16BDC5FCAA}" type="datetime1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A1E5436-0DCB-4A5A-AD33-7644B318A3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jiashing@tea.ntue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1600" y="0"/>
            <a:ext cx="7772400" cy="1829761"/>
          </a:xfrm>
        </p:spPr>
        <p:txBody>
          <a:bodyPr/>
          <a:lstStyle/>
          <a:p>
            <a:r>
              <a:rPr lang="en-US" altLang="zh-TW" dirty="0" smtClean="0"/>
              <a:t>PWM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43608" y="1916832"/>
            <a:ext cx="7918648" cy="2913737"/>
          </a:xfrm>
        </p:spPr>
        <p:txBody>
          <a:bodyPr>
            <a:normAutofit/>
          </a:bodyPr>
          <a:lstStyle/>
          <a:p>
            <a:r>
              <a:rPr lang="zh-TW" altLang="en-US" dirty="0"/>
              <a:t>許佳興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jiashing@tea.ntue.edu.tw</a:t>
            </a:r>
            <a:endParaRPr lang="en-US" altLang="zh-TW" dirty="0"/>
          </a:p>
          <a:p>
            <a:pPr marL="609600" indent="-609600"/>
            <a:r>
              <a:rPr lang="en-US" altLang="zh-TW" dirty="0"/>
              <a:t>(</a:t>
            </a:r>
            <a:r>
              <a:rPr lang="zh-TW" altLang="en-US" dirty="0"/>
              <a:t>視覺與感測技術應用實驗室</a:t>
            </a:r>
            <a:r>
              <a:rPr lang="en-US" altLang="zh-TW" dirty="0"/>
              <a:t>)</a:t>
            </a:r>
          </a:p>
          <a:p>
            <a:pPr marL="609600" indent="-609600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5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0" y="64170"/>
            <a:ext cx="417195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65760" y="188640"/>
            <a:ext cx="8454712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Music by Buzzer using PWM </a:t>
            </a:r>
            <a:r>
              <a:rPr lang="en-US" altLang="zh-TW" dirty="0"/>
              <a:t>control</a:t>
            </a:r>
            <a:br>
              <a:rPr lang="en-US" altLang="zh-TW" dirty="0"/>
            </a:br>
            <a:r>
              <a:rPr lang="en-US" altLang="zh-TW" dirty="0" smtClean="0"/>
              <a:t>(</a:t>
            </a:r>
            <a:r>
              <a:rPr lang="zh-TW" altLang="en-US" dirty="0" smtClean="0"/>
              <a:t>電路圖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075" y="1481138"/>
            <a:ext cx="7567850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61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altLang="zh-TW" dirty="0"/>
          </a:p>
          <a:p>
            <a:pPr marL="109728" indent="0">
              <a:buNone/>
            </a:pPr>
            <a:endParaRPr lang="en-US" altLang="zh-TW" dirty="0"/>
          </a:p>
          <a:p>
            <a:pPr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10" y="332656"/>
            <a:ext cx="7948579" cy="547008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65760" y="52024"/>
            <a:ext cx="8454712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Music by Buzzer using PWM control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923648" y="980728"/>
            <a:ext cx="6248752" cy="5877272"/>
          </a:xfrm>
        </p:spPr>
        <p:txBody>
          <a:bodyPr>
            <a:normAutofit fontScale="47500" lnSpcReduction="20000"/>
          </a:bodyPr>
          <a:lstStyle/>
          <a:p>
            <a:pPr marL="109728" indent="0">
              <a:buNone/>
            </a:pPr>
            <a:r>
              <a:rPr lang="en-US" altLang="zh-TW" dirty="0" smtClean="0"/>
              <a:t>import </a:t>
            </a:r>
            <a:r>
              <a:rPr lang="en-US" altLang="zh-TW" dirty="0"/>
              <a:t>time</a:t>
            </a:r>
          </a:p>
          <a:p>
            <a:pPr marL="109728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RPi.GPIO</a:t>
            </a:r>
            <a:r>
              <a:rPr lang="en-US" altLang="zh-TW" dirty="0"/>
              <a:t> as GPIO</a:t>
            </a:r>
          </a:p>
          <a:p>
            <a:pPr marL="109728" indent="0">
              <a:buNone/>
            </a:pPr>
            <a:endParaRPr lang="en-US" altLang="zh-TW" dirty="0"/>
          </a:p>
          <a:p>
            <a:pPr marL="109728" indent="0">
              <a:buNone/>
            </a:pPr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err="1"/>
              <a:t>doReMi</a:t>
            </a:r>
            <a:r>
              <a:rPr lang="en-US" altLang="zh-TW" dirty="0"/>
              <a:t>(</a:t>
            </a:r>
            <a:r>
              <a:rPr lang="en-US" altLang="zh-TW" dirty="0" err="1"/>
              <a:t>buzzerio</a:t>
            </a:r>
            <a:r>
              <a:rPr lang="en-US" altLang="zh-TW" dirty="0"/>
              <a:t>):</a:t>
            </a:r>
          </a:p>
          <a:p>
            <a:pPr marL="109728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GPIO.setmode</a:t>
            </a:r>
            <a:r>
              <a:rPr lang="en-US" altLang="zh-TW" dirty="0"/>
              <a:t>(GPIO.BCM)</a:t>
            </a:r>
          </a:p>
          <a:p>
            <a:pPr marL="109728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GPIO.setup</a:t>
            </a:r>
            <a:r>
              <a:rPr lang="en-US" altLang="zh-TW" dirty="0"/>
              <a:t>(</a:t>
            </a:r>
            <a:r>
              <a:rPr lang="en-US" altLang="zh-TW" dirty="0" err="1"/>
              <a:t>buzzerio</a:t>
            </a:r>
            <a:r>
              <a:rPr lang="en-US" altLang="zh-TW" dirty="0"/>
              <a:t>, GPIO.OUT)</a:t>
            </a:r>
          </a:p>
          <a:p>
            <a:pPr marL="109728" indent="0">
              <a:buNone/>
            </a:pPr>
            <a:r>
              <a:rPr lang="en-US" altLang="zh-TW" dirty="0"/>
              <a:t>    p = GPIO.PWM(</a:t>
            </a:r>
            <a:r>
              <a:rPr lang="en-US" altLang="zh-TW" dirty="0" err="1"/>
              <a:t>buzzerio</a:t>
            </a:r>
            <a:r>
              <a:rPr lang="en-US" altLang="zh-TW" dirty="0"/>
              <a:t>, 50)</a:t>
            </a:r>
          </a:p>
          <a:p>
            <a:pPr marL="109728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p.start</a:t>
            </a:r>
            <a:r>
              <a:rPr lang="en-US" altLang="zh-TW" dirty="0"/>
              <a:t>(50)</a:t>
            </a:r>
          </a:p>
          <a:p>
            <a:pPr marL="109728" indent="0">
              <a:buNone/>
            </a:pPr>
            <a:endParaRPr lang="en-US" altLang="zh-TW" dirty="0"/>
          </a:p>
          <a:p>
            <a:pPr marL="109728" indent="0">
              <a:buNone/>
            </a:pPr>
            <a:r>
              <a:rPr lang="en-US" altLang="zh-TW" dirty="0"/>
              <a:t>    print("Do")</a:t>
            </a:r>
          </a:p>
          <a:p>
            <a:pPr marL="109728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p.ChangeFrequency</a:t>
            </a:r>
            <a:r>
              <a:rPr lang="en-US" altLang="zh-TW" dirty="0"/>
              <a:t>(523)  # 523</a:t>
            </a:r>
          </a:p>
          <a:p>
            <a:pPr marL="109728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time.sleep</a:t>
            </a:r>
            <a:r>
              <a:rPr lang="en-US" altLang="zh-TW" dirty="0"/>
              <a:t>(10)</a:t>
            </a:r>
          </a:p>
          <a:p>
            <a:pPr marL="109728" indent="0">
              <a:buNone/>
            </a:pPr>
            <a:endParaRPr lang="en-US" altLang="zh-TW" dirty="0"/>
          </a:p>
          <a:p>
            <a:pPr marL="109728" indent="0">
              <a:buNone/>
            </a:pPr>
            <a:r>
              <a:rPr lang="en-US" altLang="zh-TW" dirty="0"/>
              <a:t>    print("Re")</a:t>
            </a:r>
          </a:p>
          <a:p>
            <a:pPr marL="109728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p.ChangeFrequency</a:t>
            </a:r>
            <a:r>
              <a:rPr lang="en-US" altLang="zh-TW" dirty="0"/>
              <a:t>(587)   #587</a:t>
            </a:r>
          </a:p>
          <a:p>
            <a:pPr marL="109728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time.sleep</a:t>
            </a:r>
            <a:r>
              <a:rPr lang="en-US" altLang="zh-TW" dirty="0"/>
              <a:t>(10)</a:t>
            </a:r>
          </a:p>
          <a:p>
            <a:pPr marL="109728" indent="0">
              <a:buNone/>
            </a:pPr>
            <a:r>
              <a:rPr lang="en-US" altLang="zh-TW" dirty="0"/>
              <a:t>   </a:t>
            </a:r>
          </a:p>
          <a:p>
            <a:pPr marL="109728" indent="0">
              <a:buNone/>
            </a:pPr>
            <a:r>
              <a:rPr lang="en-US" altLang="zh-TW" dirty="0"/>
              <a:t>    print("</a:t>
            </a:r>
            <a:r>
              <a:rPr lang="en-US" altLang="zh-TW" dirty="0" err="1"/>
              <a:t>Mi</a:t>
            </a:r>
            <a:r>
              <a:rPr lang="en-US" altLang="zh-TW" dirty="0"/>
              <a:t>")</a:t>
            </a:r>
          </a:p>
          <a:p>
            <a:pPr marL="109728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p.ChangeFrequency</a:t>
            </a:r>
            <a:r>
              <a:rPr lang="en-US" altLang="zh-TW" dirty="0"/>
              <a:t>(659)</a:t>
            </a:r>
          </a:p>
          <a:p>
            <a:pPr marL="109728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time.sleep</a:t>
            </a:r>
            <a:r>
              <a:rPr lang="en-US" altLang="zh-TW" dirty="0"/>
              <a:t>(10</a:t>
            </a:r>
            <a:r>
              <a:rPr lang="en-US" altLang="zh-TW" dirty="0" smtClean="0"/>
              <a:t>)</a:t>
            </a:r>
          </a:p>
          <a:p>
            <a:pPr marL="109728" indent="0">
              <a:buNone/>
            </a:pPr>
            <a:r>
              <a:rPr lang="en-US" altLang="zh-TW" dirty="0"/>
              <a:t> </a:t>
            </a:r>
            <a:r>
              <a:rPr lang="zh-TW" altLang="en-US" dirty="0" smtClean="0"/>
              <a:t>   </a:t>
            </a:r>
            <a:endParaRPr lang="en-US" altLang="zh-TW" dirty="0" smtClean="0"/>
          </a:p>
          <a:p>
            <a:pPr marL="109728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err="1" smtClean="0"/>
              <a:t>p.stop</a:t>
            </a:r>
            <a:r>
              <a:rPr lang="en-US" altLang="zh-TW" dirty="0"/>
              <a:t>()</a:t>
            </a:r>
          </a:p>
          <a:p>
            <a:pPr marL="109728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GPIO.cleanup</a:t>
            </a:r>
            <a:r>
              <a:rPr lang="en-US" altLang="zh-TW" dirty="0" smtClean="0"/>
              <a:t>()</a:t>
            </a:r>
          </a:p>
          <a:p>
            <a:pPr marL="109728" indent="0">
              <a:buNone/>
            </a:pPr>
            <a:endParaRPr lang="en-US" altLang="zh-TW" dirty="0"/>
          </a:p>
          <a:p>
            <a:pPr marL="109728" indent="0">
              <a:buNone/>
            </a:pPr>
            <a:r>
              <a:rPr lang="en-US" altLang="zh-TW" b="1" dirty="0" err="1" smtClean="0">
                <a:solidFill>
                  <a:srgbClr val="FF0000"/>
                </a:solidFill>
              </a:rPr>
              <a:t>doReMi</a:t>
            </a:r>
            <a:r>
              <a:rPr lang="en-US" altLang="zh-TW" b="1" dirty="0" smtClean="0">
                <a:solidFill>
                  <a:srgbClr val="FF0000"/>
                </a:solidFill>
              </a:rPr>
              <a:t>(23)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641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65760" y="2708920"/>
            <a:ext cx="8928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https://s761111.gitbook.io/raspi-sensor/feng-qi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1016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699792" y="1340768"/>
            <a:ext cx="2505472" cy="1143000"/>
          </a:xfrm>
        </p:spPr>
        <p:txBody>
          <a:bodyPr/>
          <a:lstStyle/>
          <a:p>
            <a:r>
              <a:rPr lang="en-US" altLang="zh-TW" dirty="0"/>
              <a:t>Q&amp;A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PWM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6" name="AutoShape 2" descr="关于PWM脉冲宽度调制的点滴总结_GREYWALL-CSDN博客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4" y="1011160"/>
            <a:ext cx="4692005" cy="406190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3500" y="5229200"/>
            <a:ext cx="8928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T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為周期，單位為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”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秒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”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 ，請另定義頻率為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f = 1/T (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單位為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”Hz”)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599" y="1404454"/>
            <a:ext cx="4472993" cy="302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1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Rsapberry’s</a:t>
            </a:r>
            <a:r>
              <a:rPr lang="en-US" altLang="zh-TW" dirty="0" smtClean="0"/>
              <a:t> PWM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6" name="內容版面配置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r>
              <a:rPr lang="en-US" altLang="zh-TW" dirty="0"/>
              <a:t>led = 18</a:t>
            </a:r>
          </a:p>
          <a:p>
            <a:r>
              <a:rPr lang="en-US" altLang="zh-TW" dirty="0" err="1"/>
              <a:t>GPIO.setmode</a:t>
            </a:r>
            <a:r>
              <a:rPr lang="en-US" altLang="zh-TW" dirty="0"/>
              <a:t>(GPIO.BCM)</a:t>
            </a:r>
          </a:p>
          <a:p>
            <a:r>
              <a:rPr lang="en-US" altLang="zh-TW" dirty="0" err="1"/>
              <a:t>GPIO.setup</a:t>
            </a:r>
            <a:r>
              <a:rPr lang="en-US" altLang="zh-TW" dirty="0"/>
              <a:t>(led, GPIO.OUT)</a:t>
            </a:r>
          </a:p>
          <a:p>
            <a:r>
              <a:rPr lang="en-US" altLang="zh-TW" dirty="0" err="1"/>
              <a:t>pwm</a:t>
            </a:r>
            <a:r>
              <a:rPr lang="en-US" altLang="zh-TW" dirty="0"/>
              <a:t> = GPIO.PWM(led, </a:t>
            </a:r>
            <a:r>
              <a:rPr lang="en-US" altLang="zh-TW" dirty="0">
                <a:solidFill>
                  <a:srgbClr val="FF0000"/>
                </a:solidFill>
              </a:rPr>
              <a:t>500</a:t>
            </a:r>
            <a:r>
              <a:rPr lang="en-US" altLang="zh-TW" dirty="0"/>
              <a:t>)</a:t>
            </a:r>
          </a:p>
          <a:p>
            <a:r>
              <a:rPr lang="en-US" altLang="zh-TW" dirty="0" err="1" smtClean="0"/>
              <a:t>pwm.start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25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500 = 1/T = f,  T = 1/500(</a:t>
            </a:r>
            <a:r>
              <a:rPr lang="zh-TW" altLang="en-US" dirty="0" smtClean="0">
                <a:solidFill>
                  <a:srgbClr val="FF0000"/>
                </a:solidFill>
              </a:rPr>
              <a:t>秒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25</a:t>
            </a:r>
            <a:r>
              <a:rPr lang="zh-TW" altLang="en-US" dirty="0" smtClean="0"/>
              <a:t>為</a:t>
            </a:r>
            <a:r>
              <a:rPr lang="en-US" altLang="zh-TW" dirty="0" smtClean="0"/>
              <a:t>duty cycle 25%</a:t>
            </a:r>
            <a:endParaRPr lang="en-US" altLang="zh-TW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3416552"/>
            <a:ext cx="3053544" cy="264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0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LED control using PWM </a:t>
            </a:r>
            <a:r>
              <a:rPr lang="en-US" altLang="zh-TW" dirty="0" smtClean="0"/>
              <a:t>(</a:t>
            </a:r>
            <a:r>
              <a:rPr lang="zh-TW" altLang="en-US" dirty="0" smtClean="0"/>
              <a:t>接線圖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696" y="1628800"/>
            <a:ext cx="5656102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1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65760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LED control using PWM</a:t>
            </a:r>
            <a:br>
              <a:rPr lang="en-US" altLang="zh-TW" dirty="0" smtClean="0"/>
            </a:br>
            <a:r>
              <a:rPr lang="en-US" altLang="zh-TW" dirty="0" smtClean="0"/>
              <a:t>      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pi@raspberry</a:t>
            </a:r>
            <a:r>
              <a:rPr lang="en-US" altLang="zh-TW" sz="2000" dirty="0" smtClean="0">
                <a:solidFill>
                  <a:srgbClr val="FF0000"/>
                </a:solidFill>
              </a:rPr>
              <a:t>:~$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sudo</a:t>
            </a:r>
            <a:r>
              <a:rPr lang="en-US" altLang="zh-TW" sz="2000" dirty="0" smtClean="0">
                <a:solidFill>
                  <a:srgbClr val="FF0000"/>
                </a:solidFill>
              </a:rPr>
              <a:t> python3 led_pwm.py 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r>
              <a:rPr lang="en-US" altLang="zh-TW" dirty="0"/>
              <a:t># LED Control by PWM</a:t>
            </a:r>
          </a:p>
          <a:p>
            <a:pPr marL="109728" indent="0">
              <a:buNone/>
            </a:pPr>
            <a:endParaRPr lang="en-US" altLang="zh-TW" dirty="0"/>
          </a:p>
          <a:p>
            <a:pPr marL="109728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RPi.GPIO</a:t>
            </a:r>
            <a:r>
              <a:rPr lang="en-US" altLang="zh-TW" dirty="0"/>
              <a:t> as GPIO</a:t>
            </a:r>
          </a:p>
          <a:p>
            <a:pPr marL="109728" indent="0">
              <a:buNone/>
            </a:pPr>
            <a:endParaRPr lang="en-US" altLang="zh-TW" dirty="0"/>
          </a:p>
          <a:p>
            <a:pPr marL="109728" indent="0">
              <a:buNone/>
            </a:pPr>
            <a:r>
              <a:rPr lang="en-US" altLang="zh-TW" dirty="0"/>
              <a:t>led = 18</a:t>
            </a:r>
          </a:p>
          <a:p>
            <a:pPr marL="109728" indent="0">
              <a:buNone/>
            </a:pPr>
            <a:r>
              <a:rPr lang="en-US" altLang="zh-TW" dirty="0" err="1"/>
              <a:t>GPIO.setmode</a:t>
            </a:r>
            <a:r>
              <a:rPr lang="en-US" altLang="zh-TW" dirty="0"/>
              <a:t>(GPIO.BCM)</a:t>
            </a:r>
          </a:p>
          <a:p>
            <a:pPr marL="109728" indent="0">
              <a:buNone/>
            </a:pPr>
            <a:r>
              <a:rPr lang="en-US" altLang="zh-TW" dirty="0" err="1"/>
              <a:t>GPIO.setup</a:t>
            </a:r>
            <a:r>
              <a:rPr lang="en-US" altLang="zh-TW" dirty="0"/>
              <a:t>(led, GPIO.OUT)</a:t>
            </a:r>
          </a:p>
          <a:p>
            <a:pPr marL="109728" indent="0">
              <a:buNone/>
            </a:pPr>
            <a:r>
              <a:rPr lang="en-US" altLang="zh-TW" dirty="0" err="1"/>
              <a:t>pwm</a:t>
            </a:r>
            <a:r>
              <a:rPr lang="en-US" altLang="zh-TW" dirty="0"/>
              <a:t> = GPIO.PWM(led, 500)</a:t>
            </a:r>
          </a:p>
          <a:p>
            <a:pPr marL="109728" indent="0">
              <a:buNone/>
            </a:pPr>
            <a:r>
              <a:rPr lang="en-US" altLang="zh-TW" dirty="0" err="1"/>
              <a:t>pwm.start</a:t>
            </a:r>
            <a:r>
              <a:rPr lang="en-US" altLang="zh-TW" dirty="0"/>
              <a:t>(100)</a:t>
            </a:r>
          </a:p>
          <a:p>
            <a:pPr marL="109728" indent="0">
              <a:buNone/>
            </a:pPr>
            <a:endParaRPr lang="en-US" altLang="zh-TW" dirty="0"/>
          </a:p>
          <a:p>
            <a:pPr marL="109728" indent="0">
              <a:buNone/>
            </a:pPr>
            <a:r>
              <a:rPr lang="en-US" altLang="zh-TW" dirty="0"/>
              <a:t>try: </a:t>
            </a:r>
          </a:p>
          <a:p>
            <a:pPr marL="109728" indent="0">
              <a:buNone/>
            </a:pPr>
            <a:r>
              <a:rPr lang="en-US" altLang="zh-TW" dirty="0"/>
              <a:t>   while True:</a:t>
            </a:r>
          </a:p>
          <a:p>
            <a:pPr marL="109728" indent="0">
              <a:buNone/>
            </a:pPr>
            <a:r>
              <a:rPr lang="en-US" altLang="zh-TW" dirty="0"/>
              <a:t>       duty = </a:t>
            </a:r>
            <a:r>
              <a:rPr lang="en-US" altLang="zh-TW" dirty="0" err="1"/>
              <a:t>int</a:t>
            </a:r>
            <a:r>
              <a:rPr lang="en-US" altLang="zh-TW" dirty="0"/>
              <a:t>(input("Enter Brightness(0~100): "))</a:t>
            </a:r>
          </a:p>
          <a:p>
            <a:pPr marL="109728" indent="0">
              <a:buNone/>
            </a:pPr>
            <a:r>
              <a:rPr lang="en-US" altLang="zh-TW" dirty="0"/>
              <a:t>       </a:t>
            </a:r>
            <a:r>
              <a:rPr lang="en-US" altLang="zh-TW" dirty="0" err="1"/>
              <a:t>pwm.ChangeDutyCycle</a:t>
            </a:r>
            <a:r>
              <a:rPr lang="en-US" altLang="zh-TW" dirty="0"/>
              <a:t>(duty)</a:t>
            </a:r>
          </a:p>
          <a:p>
            <a:pPr marL="109728" indent="0">
              <a:buNone/>
            </a:pPr>
            <a:r>
              <a:rPr lang="en-US" altLang="zh-TW" dirty="0"/>
              <a:t>finally:</a:t>
            </a:r>
          </a:p>
          <a:p>
            <a:pPr marL="109728" indent="0">
              <a:buNone/>
            </a:pPr>
            <a:r>
              <a:rPr lang="en-US" altLang="zh-TW" dirty="0"/>
              <a:t>	 print("Exit the program...")</a:t>
            </a:r>
          </a:p>
          <a:p>
            <a:pPr marL="109728" indent="0">
              <a:buNone/>
            </a:pPr>
            <a:r>
              <a:rPr lang="en-US" altLang="zh-TW" dirty="0"/>
              <a:t>	 </a:t>
            </a:r>
            <a:r>
              <a:rPr lang="en-US" altLang="zh-TW" dirty="0" err="1"/>
              <a:t>GPIO.cleanup</a:t>
            </a:r>
            <a:r>
              <a:rPr lang="en-US" altLang="zh-TW" dirty="0"/>
              <a:t>()</a:t>
            </a:r>
          </a:p>
          <a:p>
            <a:pPr marL="109728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748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按鈕正面           按鈕背面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196346"/>
            <a:ext cx="1003352" cy="93349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412" y="788804"/>
            <a:ext cx="1320868" cy="1187511"/>
          </a:xfrm>
          <a:prstGeom prst="rect">
            <a:avLst/>
          </a:prstGeom>
        </p:spPr>
      </p:pic>
      <p:sp>
        <p:nvSpPr>
          <p:cNvPr id="8" name="標題 2"/>
          <p:cNvSpPr txBox="1">
            <a:spLocks/>
          </p:cNvSpPr>
          <p:nvPr/>
        </p:nvSpPr>
        <p:spPr>
          <a:xfrm>
            <a:off x="365760" y="2276872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2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TW" altLang="en-US" dirty="0">
                <a:solidFill>
                  <a:srgbClr val="FF0000"/>
                </a:solidFill>
              </a:rPr>
              <a:t>沒有壓</a:t>
            </a:r>
            <a:r>
              <a:rPr lang="zh-TW" altLang="en-US" dirty="0" smtClean="0"/>
              <a:t>按鈕時 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紅色</a:t>
            </a:r>
            <a:r>
              <a:rPr lang="zh-TW" altLang="en-US" dirty="0" smtClean="0"/>
              <a:t>代表相通</a:t>
            </a:r>
            <a:r>
              <a:rPr lang="en-US" altLang="zh-TW" dirty="0" smtClean="0"/>
              <a:t>(</a:t>
            </a:r>
            <a:r>
              <a:rPr lang="zh-TW" altLang="en-US" dirty="0" smtClean="0"/>
              <a:t>短路</a:t>
            </a:r>
            <a:r>
              <a:rPr lang="en-US" altLang="zh-TW" dirty="0" smtClean="0"/>
              <a:t>)):</a:t>
            </a:r>
            <a:endParaRPr lang="zh-TW" altLang="en-US" dirty="0"/>
          </a:p>
        </p:txBody>
      </p:sp>
      <p:sp>
        <p:nvSpPr>
          <p:cNvPr id="9" name="標題 2"/>
          <p:cNvSpPr txBox="1">
            <a:spLocks/>
          </p:cNvSpPr>
          <p:nvPr/>
        </p:nvSpPr>
        <p:spPr>
          <a:xfrm>
            <a:off x="182880" y="4129844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TW" altLang="en-US" dirty="0" smtClean="0">
                <a:solidFill>
                  <a:srgbClr val="FF0000"/>
                </a:solidFill>
              </a:rPr>
              <a:t>壓住</a:t>
            </a:r>
            <a:r>
              <a:rPr lang="zh-TW" altLang="en-US" dirty="0" smtClean="0"/>
              <a:t>按鈕時 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紅色</a:t>
            </a:r>
            <a:r>
              <a:rPr lang="zh-TW" altLang="en-US" dirty="0" smtClean="0"/>
              <a:t>代表相通</a:t>
            </a:r>
            <a:r>
              <a:rPr lang="en-US" altLang="zh-TW" dirty="0" smtClean="0"/>
              <a:t>(</a:t>
            </a:r>
            <a:r>
              <a:rPr lang="zh-TW" altLang="en-US" dirty="0" smtClean="0"/>
              <a:t>短路</a:t>
            </a:r>
            <a:r>
              <a:rPr lang="en-US" altLang="zh-TW" dirty="0" smtClean="0"/>
              <a:t>)):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5103943"/>
            <a:ext cx="1003352" cy="93349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248" y="788804"/>
            <a:ext cx="1152128" cy="107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3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按鈕</a:t>
            </a:r>
            <a:r>
              <a:rPr lang="en-US" altLang="zh-TW" dirty="0" smtClean="0"/>
              <a:t>(</a:t>
            </a:r>
            <a:r>
              <a:rPr lang="zh-TW" altLang="en-US" dirty="0" smtClean="0"/>
              <a:t>接線圖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0103" y="1481138"/>
            <a:ext cx="5503793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6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65760" y="52024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按鈕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893769"/>
            <a:ext cx="4760581" cy="5957741"/>
          </a:xfrm>
          <a:prstGeom prst="rect">
            <a:avLst/>
          </a:prstGeom>
        </p:spPr>
      </p:pic>
      <p:pic>
        <p:nvPicPr>
          <p:cNvPr id="8" name="內容版面配置區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052735"/>
            <a:ext cx="3574983" cy="293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6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65760" y="188640"/>
            <a:ext cx="8454712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Music by Buzzer using PWM </a:t>
            </a:r>
            <a:r>
              <a:rPr lang="en-US" altLang="zh-TW" dirty="0"/>
              <a:t>control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接線圖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205" y="1481138"/>
            <a:ext cx="6091589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94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250</TotalTime>
  <Words>304</Words>
  <Application>Microsoft Office PowerPoint</Application>
  <PresentationFormat>如螢幕大小 (4:3)</PresentationFormat>
  <Paragraphs>84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微軟正黑體</vt:lpstr>
      <vt:lpstr>新細明體</vt:lpstr>
      <vt:lpstr>Calibri</vt:lpstr>
      <vt:lpstr>Lucida Sans Unicode</vt:lpstr>
      <vt:lpstr>Verdana</vt:lpstr>
      <vt:lpstr>Wingdings 2</vt:lpstr>
      <vt:lpstr>Wingdings 3</vt:lpstr>
      <vt:lpstr>匯合</vt:lpstr>
      <vt:lpstr>PWM</vt:lpstr>
      <vt:lpstr>PWM</vt:lpstr>
      <vt:lpstr>Rsapberry’s PWM</vt:lpstr>
      <vt:lpstr>LED control using PWM (接線圖)</vt:lpstr>
      <vt:lpstr>LED control using PWM        pi@raspberry:~$ sudo python3 led_pwm.py </vt:lpstr>
      <vt:lpstr>按鈕正面           按鈕背面</vt:lpstr>
      <vt:lpstr>按鈕(接線圖)</vt:lpstr>
      <vt:lpstr>按鈕</vt:lpstr>
      <vt:lpstr>Music by Buzzer using PWM control (接線圖)</vt:lpstr>
      <vt:lpstr>Music by Buzzer using PWM control (電路圖)</vt:lpstr>
      <vt:lpstr>PowerPoint 簡報</vt:lpstr>
      <vt:lpstr>Music by Buzzer using PWM control</vt:lpstr>
      <vt:lpstr>參考資料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影像處理</dc:title>
  <dc:creator>jiashing</dc:creator>
  <cp:lastModifiedBy>Jiaxing</cp:lastModifiedBy>
  <cp:revision>62</cp:revision>
  <dcterms:created xsi:type="dcterms:W3CDTF">2014-09-11T09:17:12Z</dcterms:created>
  <dcterms:modified xsi:type="dcterms:W3CDTF">2022-05-04T14:42:06Z</dcterms:modified>
</cp:coreProperties>
</file>