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CFD6D-6BA9-4D00-A190-01A994CB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8B1B08-A1B8-4F6F-9E53-15F92FC0C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16B70A-5287-4399-9956-2EFA6DCE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8C2767-EFDB-4D06-8C81-26C8FACD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DACFE-A264-4970-89CF-8666EA8C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17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0C1B1-524D-40CA-A569-E76E69B9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C9B379-6BC9-42C3-8CC7-6ACCC5526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D7654F-0D82-465F-8A42-936A5AB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CF263F-D91A-45B4-9FD3-38E347C1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BB11A-D6F4-41D6-92E4-A5AA2EC2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072499-09C4-4A2D-BB7E-BC81B2267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FC7B59-1D0A-440E-A7B0-769A3A1AD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34906E-5BA7-4226-A745-4A4A0163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AEA75-9EDE-4C49-843B-79BAFE42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84A84D-0296-48D7-8E4D-1E3F0C7B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0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C0F93-94D1-4241-AA48-D4D21FEF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0B4C6-BC7A-44FB-B3FF-89B17456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4BAD0-B016-495E-B084-48ECC60B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AF559B-1168-4088-9299-3B687198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FD5EF-794F-46FD-AFA4-FA1B4628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1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4CDF4-CED1-480F-94EB-97AB44F4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20E2C8-FDD4-4BA7-B23D-D2035F293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B8B218-03A3-4EDA-BF1C-562B0E4A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191C9-B2A2-423F-A6F0-A34E4E4E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EFC81C-B799-4A7C-88AC-171CE4D1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5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63220-B0E9-4BF7-9FA4-777C9D33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C44E8-065F-4DAF-A86F-CE51386B7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DF1CB-B1C5-4021-B446-10F35C06C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8631CB-9EEF-4F8F-AB12-8C727BA6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EDBB3B-B1F1-4382-B2A0-46BAB1AA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5FFC6A-11BC-4F64-83D2-100F9304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85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43804-109E-4BCE-BC4A-B0201FEF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BBDDB8-6C77-4F12-9622-1BD14794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C52010-92F1-46A5-92A0-E0FB4396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048B92-9F4A-439F-93C6-50EA36824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691150-206A-47BC-AB9D-00EEB7404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587B8E-9D62-43A6-8C0D-CBC6A281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86BC64-276E-4497-8867-33F27E4B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A97CD-BB79-4FC2-95DD-3138125A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58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51471-A7F3-4328-8841-4B45D00B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32AB40-22D6-4B47-B500-8F8FB72B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63767F-430E-4318-8C57-BA1062EC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59051A-36F3-4F43-A834-53ABCE5B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09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F34564-0905-414D-929F-D58FE91C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C6C20D-2610-4273-8EE2-F8145D28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30384-91A5-44A0-8084-2403B1D5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8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7DFDD-E2D2-4F3F-9917-9F4ADDC2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633BA-217A-474D-A31E-D6F0F41A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BE3228-BC58-4EEF-BE3E-5BA35E253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2B4BEC-0B3A-4818-B66B-60C8DF9C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054C5C-7968-44DC-A956-B5F8E9C6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6CBAF9-10F3-431D-9C72-E0996B6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9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20841-5B1B-4F7C-8F0E-BDB970F3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4C06F6-8A36-4EDB-BBBE-88B27BC3E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2E3571-D35E-49F2-810B-67DA53EBE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58B638-341B-4333-9F44-0B3C6887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21DCA-66E0-4756-9FE5-ED8795BB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EDBF2F-7EC7-4FCF-8384-624B921D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0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FA706A-D4AE-406F-A69D-B6C81D56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8A784C-9574-4E94-AFE5-294D8F10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E0662-75F6-4DD8-A349-1EDD2721C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4E8B-4FDB-4A2E-8AF7-6F4D60C467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095D0-B899-4F1B-B15A-62E3120F8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A5E53-E3BA-4D47-82B1-A7FAD4E43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D4B-8BD6-4C2D-A15B-1FAA8F3F5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EB793C4-5D66-459D-92C2-8C580DAC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3" y="4425262"/>
            <a:ext cx="6296072" cy="224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7E6641-85DB-456D-BAD5-0B47EC07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19570" y="-192663"/>
            <a:ext cx="2372056" cy="37152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E2A0093-CBD5-4412-A9CA-E1BB32BAF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052" y="2750213"/>
            <a:ext cx="3191320" cy="1476581"/>
          </a:xfrm>
          <a:prstGeom prst="rect">
            <a:avLst/>
          </a:prstGeom>
        </p:spPr>
      </p:pic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EC2B2F63-5715-4B57-8CA8-C9B6192FFF8C}"/>
              </a:ext>
            </a:extLst>
          </p:cNvPr>
          <p:cNvCxnSpPr>
            <a:cxnSpLocks/>
          </p:cNvCxnSpPr>
          <p:nvPr/>
        </p:nvCxnSpPr>
        <p:spPr>
          <a:xfrm rot="10800000">
            <a:off x="5972961" y="2750214"/>
            <a:ext cx="2332140" cy="632525"/>
          </a:xfrm>
          <a:prstGeom prst="bentConnector3">
            <a:avLst>
              <a:gd name="adj1" fmla="val 10071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D3B5C5F6-0074-40E2-BBAD-43DB6729423A}"/>
              </a:ext>
            </a:extLst>
          </p:cNvPr>
          <p:cNvCxnSpPr/>
          <p:nvPr/>
        </p:nvCxnSpPr>
        <p:spPr>
          <a:xfrm rot="10800000">
            <a:off x="6165909" y="2750213"/>
            <a:ext cx="2139193" cy="513104"/>
          </a:xfrm>
          <a:prstGeom prst="bentConnector3">
            <a:avLst>
              <a:gd name="adj1" fmla="val 10019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81847CA5-DC60-4ED7-9007-CC190CDFC0C5}"/>
              </a:ext>
            </a:extLst>
          </p:cNvPr>
          <p:cNvCxnSpPr>
            <a:cxnSpLocks/>
          </p:cNvCxnSpPr>
          <p:nvPr/>
        </p:nvCxnSpPr>
        <p:spPr>
          <a:xfrm rot="10800000">
            <a:off x="7235505" y="2364738"/>
            <a:ext cx="1069598" cy="7811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2C7D813D-FA56-41B1-8C0D-F17B8EE23ED7}"/>
              </a:ext>
            </a:extLst>
          </p:cNvPr>
          <p:cNvCxnSpPr>
            <a:cxnSpLocks/>
          </p:cNvCxnSpPr>
          <p:nvPr/>
        </p:nvCxnSpPr>
        <p:spPr>
          <a:xfrm>
            <a:off x="6786272" y="2273417"/>
            <a:ext cx="1518829" cy="7479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68EB87A1-95E5-4102-A2E9-29793C68D81F}"/>
              </a:ext>
            </a:extLst>
          </p:cNvPr>
          <p:cNvCxnSpPr/>
          <p:nvPr/>
        </p:nvCxnSpPr>
        <p:spPr>
          <a:xfrm rot="10800000" flipV="1">
            <a:off x="5972960" y="2273415"/>
            <a:ext cx="813312" cy="357375"/>
          </a:xfrm>
          <a:prstGeom prst="bentConnector3">
            <a:avLst>
              <a:gd name="adj1" fmla="val 1036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924CF664-8901-4DD1-A83D-1CD707D818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58527" y="2364738"/>
            <a:ext cx="1176981" cy="282648"/>
          </a:xfrm>
          <a:prstGeom prst="bentConnector3">
            <a:avLst>
              <a:gd name="adj1" fmla="val 99893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9393FA8B-8204-4EE3-8324-ECCB9357715E}"/>
              </a:ext>
            </a:extLst>
          </p:cNvPr>
          <p:cNvSpPr/>
          <p:nvPr/>
        </p:nvSpPr>
        <p:spPr>
          <a:xfrm>
            <a:off x="6680010" y="5090137"/>
            <a:ext cx="404981" cy="404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5D9D9E1-9A9B-48F8-857E-37D0C19490A3}"/>
              </a:ext>
            </a:extLst>
          </p:cNvPr>
          <p:cNvSpPr txBox="1"/>
          <p:nvPr/>
        </p:nvSpPr>
        <p:spPr>
          <a:xfrm>
            <a:off x="9608987" y="2435323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LCD</a:t>
            </a:r>
            <a:endParaRPr lang="zh-TW" altLang="en-US" sz="12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2D32DF4-C58A-4DBE-928B-9B281B7429B4}"/>
              </a:ext>
            </a:extLst>
          </p:cNvPr>
          <p:cNvSpPr txBox="1"/>
          <p:nvPr/>
        </p:nvSpPr>
        <p:spPr>
          <a:xfrm>
            <a:off x="7141129" y="5090137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蜂鳴器</a:t>
            </a:r>
            <a:endParaRPr lang="en-US" altLang="zh-TW" sz="1200" dirty="0"/>
          </a:p>
          <a:p>
            <a:r>
              <a:rPr lang="en-US" altLang="zh-TW" sz="1200" dirty="0"/>
              <a:t>+</a:t>
            </a:r>
            <a:r>
              <a:rPr lang="zh-TW" altLang="en-US" sz="1200" dirty="0"/>
              <a:t>         </a:t>
            </a:r>
            <a:r>
              <a:rPr lang="en-US" altLang="zh-TW" sz="1200" dirty="0"/>
              <a:t>-</a:t>
            </a:r>
            <a:endParaRPr lang="zh-TW" altLang="en-US" sz="1200" dirty="0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C7DCFB8-ED3A-4FB7-8FBB-DCF44D2CEF53}"/>
              </a:ext>
            </a:extLst>
          </p:cNvPr>
          <p:cNvCxnSpPr>
            <a:cxnSpLocks/>
          </p:cNvCxnSpPr>
          <p:nvPr/>
        </p:nvCxnSpPr>
        <p:spPr>
          <a:xfrm>
            <a:off x="6710495" y="4620899"/>
            <a:ext cx="302701" cy="297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D8A657AC-CDBC-4FAB-9A2E-061412E8BE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76501" y="3311122"/>
            <a:ext cx="2206786" cy="1084974"/>
          </a:xfrm>
          <a:prstGeom prst="bentConnector3">
            <a:avLst>
              <a:gd name="adj1" fmla="val 590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588F5968-D231-4EB1-99F2-854071BD02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26454" y="3048142"/>
            <a:ext cx="1884524" cy="1310133"/>
          </a:xfrm>
          <a:prstGeom prst="bentConnector3">
            <a:avLst>
              <a:gd name="adj1" fmla="val -60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橢圓 72">
            <a:extLst>
              <a:ext uri="{FF2B5EF4-FFF2-40B4-BE49-F238E27FC236}">
                <a16:creationId xmlns:a16="http://schemas.microsoft.com/office/drawing/2014/main" id="{E3F33E71-26ED-4E45-B05C-4399656075B0}"/>
              </a:ext>
            </a:extLst>
          </p:cNvPr>
          <p:cNvSpPr/>
          <p:nvPr/>
        </p:nvSpPr>
        <p:spPr>
          <a:xfrm>
            <a:off x="4615951" y="5237052"/>
            <a:ext cx="404981" cy="4049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 dirty="0"/>
              <a:t>按鈕</a:t>
            </a: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19C7652-E915-43CF-B3E3-3CEC5B62147E}"/>
              </a:ext>
            </a:extLst>
          </p:cNvPr>
          <p:cNvSpPr/>
          <p:nvPr/>
        </p:nvSpPr>
        <p:spPr>
          <a:xfrm>
            <a:off x="5573958" y="5237053"/>
            <a:ext cx="404981" cy="404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 dirty="0"/>
              <a:t>按鈕</a:t>
            </a:r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6CC9FF99-ED2E-4C60-9991-611FA8818DF2}"/>
              </a:ext>
            </a:extLst>
          </p:cNvPr>
          <p:cNvCxnSpPr/>
          <p:nvPr/>
        </p:nvCxnSpPr>
        <p:spPr>
          <a:xfrm flipV="1">
            <a:off x="5863905" y="4645471"/>
            <a:ext cx="783112" cy="2731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26B7842C-3AD1-4BFC-B44F-3EA497600F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7631" y="3714828"/>
            <a:ext cx="2206790" cy="277558"/>
          </a:xfrm>
          <a:prstGeom prst="bentConnector3">
            <a:avLst>
              <a:gd name="adj1" fmla="val 324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C46A6E5C-4002-4212-9E38-8FA6191A91F2}"/>
              </a:ext>
            </a:extLst>
          </p:cNvPr>
          <p:cNvCxnSpPr/>
          <p:nvPr/>
        </p:nvCxnSpPr>
        <p:spPr>
          <a:xfrm flipV="1">
            <a:off x="4924338" y="4645471"/>
            <a:ext cx="1610686" cy="2731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D5FF0C46-C9D3-4876-8D32-CB0B062C49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2293" y="3338137"/>
            <a:ext cx="2164578" cy="1010197"/>
          </a:xfrm>
          <a:prstGeom prst="bentConnector3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84A0375F-BAE2-4706-BB5B-90053B04DB57}"/>
              </a:ext>
            </a:extLst>
          </p:cNvPr>
          <p:cNvCxnSpPr>
            <a:cxnSpLocks/>
          </p:cNvCxnSpPr>
          <p:nvPr/>
        </p:nvCxnSpPr>
        <p:spPr>
          <a:xfrm rot="10800000">
            <a:off x="4087469" y="2091551"/>
            <a:ext cx="2078442" cy="539242"/>
          </a:xfrm>
          <a:prstGeom prst="bentConnector3">
            <a:avLst>
              <a:gd name="adj1" fmla="val 758"/>
            </a:avLst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032DEF85-502A-4671-9244-F0FD059F0387}"/>
              </a:ext>
            </a:extLst>
          </p:cNvPr>
          <p:cNvCxnSpPr/>
          <p:nvPr/>
        </p:nvCxnSpPr>
        <p:spPr>
          <a:xfrm flipH="1">
            <a:off x="3984771" y="2091551"/>
            <a:ext cx="102698" cy="24699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A26FD678-E298-4E7A-AD55-47D708E2AC0F}"/>
              </a:ext>
            </a:extLst>
          </p:cNvPr>
          <p:cNvSpPr/>
          <p:nvPr/>
        </p:nvSpPr>
        <p:spPr>
          <a:xfrm>
            <a:off x="995115" y="6142760"/>
            <a:ext cx="293615" cy="37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D02BD450-B645-4ACA-858B-8C40461D88E2}"/>
              </a:ext>
            </a:extLst>
          </p:cNvPr>
          <p:cNvSpPr/>
          <p:nvPr/>
        </p:nvSpPr>
        <p:spPr>
          <a:xfrm>
            <a:off x="939433" y="6391562"/>
            <a:ext cx="404981" cy="4049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 dirty="0"/>
              <a:t>按鈕</a:t>
            </a:r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1CDE03D1-1DBF-4CBB-B1A4-9F29959194EE}"/>
              </a:ext>
            </a:extLst>
          </p:cNvPr>
          <p:cNvSpPr/>
          <p:nvPr/>
        </p:nvSpPr>
        <p:spPr>
          <a:xfrm>
            <a:off x="996810" y="614501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02479AFF-7D13-4D70-9EEF-DA5E7EE71BA9}"/>
              </a:ext>
            </a:extLst>
          </p:cNvPr>
          <p:cNvSpPr/>
          <p:nvPr/>
        </p:nvSpPr>
        <p:spPr>
          <a:xfrm>
            <a:off x="1105919" y="614397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87651A53-49D3-492D-B565-849B4B55C688}"/>
              </a:ext>
            </a:extLst>
          </p:cNvPr>
          <p:cNvSpPr/>
          <p:nvPr/>
        </p:nvSpPr>
        <p:spPr>
          <a:xfrm>
            <a:off x="1211935" y="6145163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7E8C3F1-09AC-4EA6-B15D-45CCFE9EEFD6}"/>
              </a:ext>
            </a:extLst>
          </p:cNvPr>
          <p:cNvSpPr/>
          <p:nvPr/>
        </p:nvSpPr>
        <p:spPr>
          <a:xfrm>
            <a:off x="9462178" y="6018374"/>
            <a:ext cx="293615" cy="37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A3C29F76-906B-49C9-9066-AA5DE9E1E0CF}"/>
              </a:ext>
            </a:extLst>
          </p:cNvPr>
          <p:cNvSpPr/>
          <p:nvPr/>
        </p:nvSpPr>
        <p:spPr>
          <a:xfrm>
            <a:off x="9406496" y="6267176"/>
            <a:ext cx="404981" cy="404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/>
              <a:t>按鈕</a:t>
            </a:r>
            <a:endParaRPr lang="zh-TW" altLang="en-US" sz="700" dirty="0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008940C0-222F-4E5E-83DC-0B0EF85C54B1}"/>
              </a:ext>
            </a:extLst>
          </p:cNvPr>
          <p:cNvSpPr/>
          <p:nvPr/>
        </p:nvSpPr>
        <p:spPr>
          <a:xfrm>
            <a:off x="9463873" y="6020633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E6AAD93-D09A-4FE7-A9C8-2B4EBDBC061A}"/>
              </a:ext>
            </a:extLst>
          </p:cNvPr>
          <p:cNvSpPr/>
          <p:nvPr/>
        </p:nvSpPr>
        <p:spPr>
          <a:xfrm>
            <a:off x="9572982" y="6019593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17399EB2-E43C-4C6D-B617-3D00F4717B70}"/>
              </a:ext>
            </a:extLst>
          </p:cNvPr>
          <p:cNvSpPr/>
          <p:nvPr/>
        </p:nvSpPr>
        <p:spPr>
          <a:xfrm>
            <a:off x="9678998" y="6020777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3EB8AFD8-5E16-433C-A3C9-4653115CE8E3}"/>
              </a:ext>
            </a:extLst>
          </p:cNvPr>
          <p:cNvSpPr txBox="1"/>
          <p:nvPr/>
        </p:nvSpPr>
        <p:spPr>
          <a:xfrm>
            <a:off x="9224340" y="5018602"/>
            <a:ext cx="800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</a:t>
            </a:r>
            <a:r>
              <a:rPr lang="zh-TW" altLang="en-US" sz="1400" dirty="0"/>
              <a:t>   </a:t>
            </a:r>
            <a:r>
              <a:rPr lang="en-US" altLang="zh-TW" sz="1400" dirty="0"/>
              <a:t>O</a:t>
            </a:r>
            <a:r>
              <a:rPr lang="zh-TW" altLang="en-US" sz="1400" dirty="0"/>
              <a:t>   </a:t>
            </a:r>
            <a:r>
              <a:rPr lang="en-US" altLang="zh-TW" sz="1400" dirty="0"/>
              <a:t>V</a:t>
            </a:r>
          </a:p>
          <a:p>
            <a:r>
              <a:rPr lang="en-US" altLang="zh-TW" sz="1400" dirty="0"/>
              <a:t>N</a:t>
            </a:r>
            <a:r>
              <a:rPr lang="zh-TW" altLang="en-US" sz="1400" dirty="0"/>
              <a:t>   </a:t>
            </a:r>
            <a:r>
              <a:rPr lang="en-US" altLang="zh-TW" sz="1400" dirty="0"/>
              <a:t>U</a:t>
            </a:r>
            <a:r>
              <a:rPr lang="zh-TW" altLang="en-US" sz="1400" dirty="0"/>
              <a:t>   </a:t>
            </a:r>
            <a:r>
              <a:rPr lang="en-US" altLang="zh-TW" sz="1400" dirty="0"/>
              <a:t>C</a:t>
            </a:r>
          </a:p>
          <a:p>
            <a:r>
              <a:rPr lang="en-US" altLang="zh-TW" sz="1400" dirty="0"/>
              <a:t>D</a:t>
            </a:r>
            <a:r>
              <a:rPr lang="zh-TW" altLang="en-US" sz="1400" dirty="0"/>
              <a:t>   </a:t>
            </a:r>
            <a:r>
              <a:rPr lang="en-US" altLang="zh-TW" sz="1400" dirty="0"/>
              <a:t>T</a:t>
            </a:r>
            <a:r>
              <a:rPr lang="zh-TW" altLang="en-US" sz="1400" dirty="0"/>
              <a:t>    </a:t>
            </a:r>
            <a:r>
              <a:rPr lang="en-US" altLang="zh-TW" sz="1400" dirty="0"/>
              <a:t>C</a:t>
            </a:r>
            <a:endParaRPr lang="zh-TW" altLang="en-US" sz="1400" dirty="0"/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C356B6D-0B09-48F5-876F-FF08D1B8A85E}"/>
              </a:ext>
            </a:extLst>
          </p:cNvPr>
          <p:cNvCxnSpPr>
            <a:cxnSpLocks/>
            <a:stCxn id="110" idx="2"/>
          </p:cNvCxnSpPr>
          <p:nvPr/>
        </p:nvCxnSpPr>
        <p:spPr>
          <a:xfrm flipV="1">
            <a:off x="9572982" y="5642033"/>
            <a:ext cx="13686" cy="4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BC9BE99C-A1E7-4BFB-8DAC-F113850F9888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736282" y="5700711"/>
            <a:ext cx="67206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27B4F71-A8DC-409F-8EE2-EA9FD5A88936}"/>
              </a:ext>
            </a:extLst>
          </p:cNvPr>
          <p:cNvCxnSpPr>
            <a:cxnSpLocks/>
            <a:stCxn id="109" idx="2"/>
          </p:cNvCxnSpPr>
          <p:nvPr/>
        </p:nvCxnSpPr>
        <p:spPr>
          <a:xfrm flipH="1" flipV="1">
            <a:off x="9348173" y="5688775"/>
            <a:ext cx="115700" cy="36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CFF3375A-C15C-4BDF-B47D-1DA48B09B611}"/>
              </a:ext>
            </a:extLst>
          </p:cNvPr>
          <p:cNvSpPr/>
          <p:nvPr/>
        </p:nvSpPr>
        <p:spPr>
          <a:xfrm>
            <a:off x="1625469" y="6142760"/>
            <a:ext cx="293615" cy="37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2CFA33E2-1AA7-4805-8D82-86C4923D3DCB}"/>
              </a:ext>
            </a:extLst>
          </p:cNvPr>
          <p:cNvSpPr/>
          <p:nvPr/>
        </p:nvSpPr>
        <p:spPr>
          <a:xfrm>
            <a:off x="1569787" y="6391562"/>
            <a:ext cx="404981" cy="4049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 dirty="0"/>
              <a:t>按鈕</a:t>
            </a:r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02D60105-A024-4602-B571-D883B22985D7}"/>
              </a:ext>
            </a:extLst>
          </p:cNvPr>
          <p:cNvSpPr/>
          <p:nvPr/>
        </p:nvSpPr>
        <p:spPr>
          <a:xfrm>
            <a:off x="1627164" y="614501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04A94969-BDF0-4674-B3AF-C3EF74E239E3}"/>
              </a:ext>
            </a:extLst>
          </p:cNvPr>
          <p:cNvSpPr/>
          <p:nvPr/>
        </p:nvSpPr>
        <p:spPr>
          <a:xfrm>
            <a:off x="1736273" y="614397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773D37D0-BD10-4FAB-88F5-46159F067736}"/>
              </a:ext>
            </a:extLst>
          </p:cNvPr>
          <p:cNvSpPr/>
          <p:nvPr/>
        </p:nvSpPr>
        <p:spPr>
          <a:xfrm>
            <a:off x="1842289" y="6145163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3F56449-1A93-4148-A1C9-B26926B71E19}"/>
              </a:ext>
            </a:extLst>
          </p:cNvPr>
          <p:cNvSpPr/>
          <p:nvPr/>
        </p:nvSpPr>
        <p:spPr>
          <a:xfrm>
            <a:off x="2255823" y="6142760"/>
            <a:ext cx="293615" cy="37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>
            <a:extLst>
              <a:ext uri="{FF2B5EF4-FFF2-40B4-BE49-F238E27FC236}">
                <a16:creationId xmlns:a16="http://schemas.microsoft.com/office/drawing/2014/main" id="{291D7960-3AD1-4D34-8A93-535CEDAD9FDB}"/>
              </a:ext>
            </a:extLst>
          </p:cNvPr>
          <p:cNvSpPr/>
          <p:nvPr/>
        </p:nvSpPr>
        <p:spPr>
          <a:xfrm>
            <a:off x="2200141" y="6391562"/>
            <a:ext cx="404981" cy="4049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/>
              <a:t>按鈕</a:t>
            </a:r>
            <a:endParaRPr lang="zh-TW" altLang="en-US" sz="700" dirty="0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7F216252-D9FE-4571-8B86-3C02CFDA58D8}"/>
              </a:ext>
            </a:extLst>
          </p:cNvPr>
          <p:cNvSpPr/>
          <p:nvPr/>
        </p:nvSpPr>
        <p:spPr>
          <a:xfrm>
            <a:off x="2257518" y="614501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BAE4650F-1AA2-4ECE-8E5C-B855D5E130C4}"/>
              </a:ext>
            </a:extLst>
          </p:cNvPr>
          <p:cNvSpPr/>
          <p:nvPr/>
        </p:nvSpPr>
        <p:spPr>
          <a:xfrm>
            <a:off x="2366627" y="614397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2B1F3737-B52B-4FDF-9C42-16876CB07725}"/>
              </a:ext>
            </a:extLst>
          </p:cNvPr>
          <p:cNvSpPr/>
          <p:nvPr/>
        </p:nvSpPr>
        <p:spPr>
          <a:xfrm>
            <a:off x="2472643" y="6145163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0488425-6C14-41AA-BE27-6D7B0A660975}"/>
              </a:ext>
            </a:extLst>
          </p:cNvPr>
          <p:cNvSpPr/>
          <p:nvPr/>
        </p:nvSpPr>
        <p:spPr>
          <a:xfrm>
            <a:off x="2876367" y="6142760"/>
            <a:ext cx="293615" cy="37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2B9F8032-271B-42A7-BC0C-6640057685AD}"/>
              </a:ext>
            </a:extLst>
          </p:cNvPr>
          <p:cNvSpPr/>
          <p:nvPr/>
        </p:nvSpPr>
        <p:spPr>
          <a:xfrm>
            <a:off x="2820685" y="6391562"/>
            <a:ext cx="404981" cy="40498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/>
              <a:t>按鈕</a:t>
            </a:r>
            <a:endParaRPr lang="zh-TW" altLang="en-US" sz="700" dirty="0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3CE6D5E0-732C-45E5-AD48-5AB79203233E}"/>
              </a:ext>
            </a:extLst>
          </p:cNvPr>
          <p:cNvSpPr/>
          <p:nvPr/>
        </p:nvSpPr>
        <p:spPr>
          <a:xfrm>
            <a:off x="2878062" y="614501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EDB7B3F9-23E4-4C2A-9E63-5A72D65E22E5}"/>
              </a:ext>
            </a:extLst>
          </p:cNvPr>
          <p:cNvSpPr/>
          <p:nvPr/>
        </p:nvSpPr>
        <p:spPr>
          <a:xfrm>
            <a:off x="2987171" y="614397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>
            <a:extLst>
              <a:ext uri="{FF2B5EF4-FFF2-40B4-BE49-F238E27FC236}">
                <a16:creationId xmlns:a16="http://schemas.microsoft.com/office/drawing/2014/main" id="{FE8EF203-2A7C-4A98-B016-134B54526E3D}"/>
              </a:ext>
            </a:extLst>
          </p:cNvPr>
          <p:cNvSpPr/>
          <p:nvPr/>
        </p:nvSpPr>
        <p:spPr>
          <a:xfrm>
            <a:off x="3093187" y="6145163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FAADFE8-55E3-4500-8D6F-250540ECB03E}"/>
              </a:ext>
            </a:extLst>
          </p:cNvPr>
          <p:cNvSpPr/>
          <p:nvPr/>
        </p:nvSpPr>
        <p:spPr>
          <a:xfrm>
            <a:off x="3507767" y="6142760"/>
            <a:ext cx="293615" cy="37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>
            <a:extLst>
              <a:ext uri="{FF2B5EF4-FFF2-40B4-BE49-F238E27FC236}">
                <a16:creationId xmlns:a16="http://schemas.microsoft.com/office/drawing/2014/main" id="{D343D64F-C152-4ECE-B9C8-A7A846782733}"/>
              </a:ext>
            </a:extLst>
          </p:cNvPr>
          <p:cNvSpPr/>
          <p:nvPr/>
        </p:nvSpPr>
        <p:spPr>
          <a:xfrm>
            <a:off x="3452085" y="6391562"/>
            <a:ext cx="404981" cy="404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/>
              <a:t>按鈕</a:t>
            </a:r>
            <a:endParaRPr lang="zh-TW" altLang="en-US" sz="700" dirty="0"/>
          </a:p>
        </p:txBody>
      </p:sp>
      <p:sp>
        <p:nvSpPr>
          <p:cNvPr id="141" name="橢圓 140">
            <a:extLst>
              <a:ext uri="{FF2B5EF4-FFF2-40B4-BE49-F238E27FC236}">
                <a16:creationId xmlns:a16="http://schemas.microsoft.com/office/drawing/2014/main" id="{A213BBBB-E27F-4329-A525-31012C0888AA}"/>
              </a:ext>
            </a:extLst>
          </p:cNvPr>
          <p:cNvSpPr/>
          <p:nvPr/>
        </p:nvSpPr>
        <p:spPr>
          <a:xfrm>
            <a:off x="3509462" y="614501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EFA7250C-A22A-45C5-94D5-54E413E4A79E}"/>
              </a:ext>
            </a:extLst>
          </p:cNvPr>
          <p:cNvSpPr/>
          <p:nvPr/>
        </p:nvSpPr>
        <p:spPr>
          <a:xfrm>
            <a:off x="3618571" y="614397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9BFFEE1A-E9A1-4D96-9A2F-5D87BFBC39EE}"/>
              </a:ext>
            </a:extLst>
          </p:cNvPr>
          <p:cNvSpPr/>
          <p:nvPr/>
        </p:nvSpPr>
        <p:spPr>
          <a:xfrm>
            <a:off x="3724587" y="6145163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7C1FB7C-39C8-4636-9DB7-FFF90BEC564B}"/>
              </a:ext>
            </a:extLst>
          </p:cNvPr>
          <p:cNvSpPr/>
          <p:nvPr/>
        </p:nvSpPr>
        <p:spPr>
          <a:xfrm>
            <a:off x="4081118" y="6142760"/>
            <a:ext cx="293615" cy="37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0BED4C53-C474-46D6-8935-8C94A2113F7D}"/>
              </a:ext>
            </a:extLst>
          </p:cNvPr>
          <p:cNvSpPr/>
          <p:nvPr/>
        </p:nvSpPr>
        <p:spPr>
          <a:xfrm>
            <a:off x="4025436" y="6391562"/>
            <a:ext cx="404981" cy="4049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/>
              <a:t>按鈕</a:t>
            </a:r>
            <a:endParaRPr lang="zh-TW" altLang="en-US" sz="700" dirty="0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502F8BA1-B99A-4959-B930-5A54EBF34B43}"/>
              </a:ext>
            </a:extLst>
          </p:cNvPr>
          <p:cNvSpPr/>
          <p:nvPr/>
        </p:nvSpPr>
        <p:spPr>
          <a:xfrm>
            <a:off x="4082813" y="614501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5E8F638B-0FC7-4689-8FC4-7A40B6D7E47D}"/>
              </a:ext>
            </a:extLst>
          </p:cNvPr>
          <p:cNvSpPr/>
          <p:nvPr/>
        </p:nvSpPr>
        <p:spPr>
          <a:xfrm>
            <a:off x="4191922" y="614397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3F026A09-2294-49DC-99EF-0A100EB22476}"/>
              </a:ext>
            </a:extLst>
          </p:cNvPr>
          <p:cNvSpPr/>
          <p:nvPr/>
        </p:nvSpPr>
        <p:spPr>
          <a:xfrm>
            <a:off x="4297938" y="6145163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7ED8DBC-B613-4D9F-926B-9F68DC48F9D1}"/>
              </a:ext>
            </a:extLst>
          </p:cNvPr>
          <p:cNvSpPr/>
          <p:nvPr/>
        </p:nvSpPr>
        <p:spPr>
          <a:xfrm>
            <a:off x="4670295" y="6142760"/>
            <a:ext cx="293615" cy="37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F53702D7-D0CD-4EFA-B04C-A5DDA00AA999}"/>
              </a:ext>
            </a:extLst>
          </p:cNvPr>
          <p:cNvSpPr/>
          <p:nvPr/>
        </p:nvSpPr>
        <p:spPr>
          <a:xfrm>
            <a:off x="4614613" y="6391562"/>
            <a:ext cx="404981" cy="4049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/>
              <a:t>按鈕</a:t>
            </a:r>
            <a:endParaRPr lang="zh-TW" altLang="en-US" sz="700" dirty="0"/>
          </a:p>
        </p:txBody>
      </p:sp>
      <p:sp>
        <p:nvSpPr>
          <p:cNvPr id="151" name="橢圓 150">
            <a:extLst>
              <a:ext uri="{FF2B5EF4-FFF2-40B4-BE49-F238E27FC236}">
                <a16:creationId xmlns:a16="http://schemas.microsoft.com/office/drawing/2014/main" id="{B7A263DD-D6D0-4937-BB4A-D73714845FBD}"/>
              </a:ext>
            </a:extLst>
          </p:cNvPr>
          <p:cNvSpPr/>
          <p:nvPr/>
        </p:nvSpPr>
        <p:spPr>
          <a:xfrm>
            <a:off x="4671990" y="614501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BFFC2E1C-4053-487F-B63F-25443E24AC5A}"/>
              </a:ext>
            </a:extLst>
          </p:cNvPr>
          <p:cNvSpPr/>
          <p:nvPr/>
        </p:nvSpPr>
        <p:spPr>
          <a:xfrm>
            <a:off x="4781099" y="6143979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E871EE39-411D-4D70-966D-2F633F4A29A8}"/>
              </a:ext>
            </a:extLst>
          </p:cNvPr>
          <p:cNvSpPr/>
          <p:nvPr/>
        </p:nvSpPr>
        <p:spPr>
          <a:xfrm>
            <a:off x="4887115" y="6145163"/>
            <a:ext cx="67112" cy="67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94EB7114-293A-4262-B0E2-4AC6DD5AAE1A}"/>
              </a:ext>
            </a:extLst>
          </p:cNvPr>
          <p:cNvCxnSpPr>
            <a:stCxn id="105" idx="0"/>
          </p:cNvCxnSpPr>
          <p:nvPr/>
        </p:nvCxnSpPr>
        <p:spPr>
          <a:xfrm rot="5400000" flipH="1" flipV="1">
            <a:off x="964954" y="2935468"/>
            <a:ext cx="3383033" cy="3033990"/>
          </a:xfrm>
          <a:prstGeom prst="bentConnector3">
            <a:avLst>
              <a:gd name="adj1" fmla="val 4132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C6C59188-C264-4C22-8D5E-48D53B123644}"/>
              </a:ext>
            </a:extLst>
          </p:cNvPr>
          <p:cNvCxnSpPr>
            <a:cxnSpLocks/>
            <a:stCxn id="104" idx="4"/>
          </p:cNvCxnSpPr>
          <p:nvPr/>
        </p:nvCxnSpPr>
        <p:spPr>
          <a:xfrm rot="5400000" flipH="1">
            <a:off x="-53807" y="5127959"/>
            <a:ext cx="1574567" cy="593778"/>
          </a:xfrm>
          <a:prstGeom prst="bentConnector3">
            <a:avLst>
              <a:gd name="adj1" fmla="val 253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0DED82E2-2CCB-41F3-96A8-A0C7172D6593}"/>
              </a:ext>
            </a:extLst>
          </p:cNvPr>
          <p:cNvCxnSpPr>
            <a:cxnSpLocks/>
          </p:cNvCxnSpPr>
          <p:nvPr/>
        </p:nvCxnSpPr>
        <p:spPr>
          <a:xfrm>
            <a:off x="443552" y="4645471"/>
            <a:ext cx="9080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接點: 肘形 174">
            <a:extLst>
              <a:ext uri="{FF2B5EF4-FFF2-40B4-BE49-F238E27FC236}">
                <a16:creationId xmlns:a16="http://schemas.microsoft.com/office/drawing/2014/main" id="{0662FBDB-D9F8-4B29-9016-2413EA68DC29}"/>
              </a:ext>
            </a:extLst>
          </p:cNvPr>
          <p:cNvCxnSpPr>
            <a:cxnSpLocks/>
            <a:stCxn id="106" idx="4"/>
          </p:cNvCxnSpPr>
          <p:nvPr/>
        </p:nvCxnSpPr>
        <p:spPr>
          <a:xfrm rot="5400000" flipH="1">
            <a:off x="-174694" y="4792091"/>
            <a:ext cx="1911399" cy="928970"/>
          </a:xfrm>
          <a:prstGeom prst="bentConnector3">
            <a:avLst>
              <a:gd name="adj1" fmla="val -54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接點: 肘形 181">
            <a:extLst>
              <a:ext uri="{FF2B5EF4-FFF2-40B4-BE49-F238E27FC236}">
                <a16:creationId xmlns:a16="http://schemas.microsoft.com/office/drawing/2014/main" id="{713A61A3-EE87-4BE6-8D38-E60F4BBF5928}"/>
              </a:ext>
            </a:extLst>
          </p:cNvPr>
          <p:cNvCxnSpPr>
            <a:cxnSpLocks/>
          </p:cNvCxnSpPr>
          <p:nvPr/>
        </p:nvCxnSpPr>
        <p:spPr>
          <a:xfrm>
            <a:off x="316520" y="4300876"/>
            <a:ext cx="1010583" cy="260660"/>
          </a:xfrm>
          <a:prstGeom prst="bentConnector3">
            <a:avLst>
              <a:gd name="adj1" fmla="val 9980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接點: 肘形 187">
            <a:extLst>
              <a:ext uri="{FF2B5EF4-FFF2-40B4-BE49-F238E27FC236}">
                <a16:creationId xmlns:a16="http://schemas.microsoft.com/office/drawing/2014/main" id="{714C1B90-FACD-47C0-AE94-7DD9949D5B32}"/>
              </a:ext>
            </a:extLst>
          </p:cNvPr>
          <p:cNvCxnSpPr>
            <a:cxnSpLocks/>
            <a:stCxn id="127" idx="4"/>
          </p:cNvCxnSpPr>
          <p:nvPr/>
        </p:nvCxnSpPr>
        <p:spPr>
          <a:xfrm rot="5400000" flipH="1" flipV="1">
            <a:off x="1288462" y="3231578"/>
            <a:ext cx="3460880" cy="2498146"/>
          </a:xfrm>
          <a:prstGeom prst="bentConnector3">
            <a:avLst>
              <a:gd name="adj1" fmla="val 4163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6004DF20-629E-4756-A418-8952CF6A8E61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>
            <a:off x="774746" y="5292602"/>
            <a:ext cx="1564739" cy="254665"/>
          </a:xfrm>
          <a:prstGeom prst="bentConnector3">
            <a:avLst>
              <a:gd name="adj1" fmla="val 5124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接點: 肘形 201">
            <a:extLst>
              <a:ext uri="{FF2B5EF4-FFF2-40B4-BE49-F238E27FC236}">
                <a16:creationId xmlns:a16="http://schemas.microsoft.com/office/drawing/2014/main" id="{823E7711-8888-4CCA-ACF0-A931E1DFA3DB}"/>
              </a:ext>
            </a:extLst>
          </p:cNvPr>
          <p:cNvCxnSpPr>
            <a:cxnSpLocks/>
            <a:stCxn id="128" idx="5"/>
          </p:cNvCxnSpPr>
          <p:nvPr/>
        </p:nvCxnSpPr>
        <p:spPr>
          <a:xfrm rot="5400000" flipH="1">
            <a:off x="43559" y="4346433"/>
            <a:ext cx="2032348" cy="1679681"/>
          </a:xfrm>
          <a:prstGeom prst="bentConnector3">
            <a:avLst>
              <a:gd name="adj1" fmla="val -265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接點: 肘形 209">
            <a:extLst>
              <a:ext uri="{FF2B5EF4-FFF2-40B4-BE49-F238E27FC236}">
                <a16:creationId xmlns:a16="http://schemas.microsoft.com/office/drawing/2014/main" id="{EE852A3C-BEEB-4007-B606-FD089E878974}"/>
              </a:ext>
            </a:extLst>
          </p:cNvPr>
          <p:cNvCxnSpPr/>
          <p:nvPr/>
        </p:nvCxnSpPr>
        <p:spPr>
          <a:xfrm>
            <a:off x="209965" y="4176490"/>
            <a:ext cx="1219360" cy="385046"/>
          </a:xfrm>
          <a:prstGeom prst="bentConnector3">
            <a:avLst>
              <a:gd name="adj1" fmla="val 1002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接點: 肘形 211">
            <a:extLst>
              <a:ext uri="{FF2B5EF4-FFF2-40B4-BE49-F238E27FC236}">
                <a16:creationId xmlns:a16="http://schemas.microsoft.com/office/drawing/2014/main" id="{7168E88D-2467-44FD-8F32-EAF3F9C19814}"/>
              </a:ext>
            </a:extLst>
          </p:cNvPr>
          <p:cNvCxnSpPr>
            <a:cxnSpLocks/>
            <a:stCxn id="132" idx="4"/>
          </p:cNvCxnSpPr>
          <p:nvPr/>
        </p:nvCxnSpPr>
        <p:spPr>
          <a:xfrm rot="5400000" flipH="1" flipV="1">
            <a:off x="1667668" y="3481542"/>
            <a:ext cx="3462064" cy="1997034"/>
          </a:xfrm>
          <a:prstGeom prst="bentConnector3">
            <a:avLst>
              <a:gd name="adj1" fmla="val 40891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接點: 肘形 217">
            <a:extLst>
              <a:ext uri="{FF2B5EF4-FFF2-40B4-BE49-F238E27FC236}">
                <a16:creationId xmlns:a16="http://schemas.microsoft.com/office/drawing/2014/main" id="{658466AD-B910-482A-A5F2-0375144B9D02}"/>
              </a:ext>
            </a:extLst>
          </p:cNvPr>
          <p:cNvCxnSpPr>
            <a:cxnSpLocks/>
            <a:stCxn id="133" idx="4"/>
          </p:cNvCxnSpPr>
          <p:nvPr/>
        </p:nvCxnSpPr>
        <p:spPr>
          <a:xfrm rot="5400000" flipH="1">
            <a:off x="362439" y="4068516"/>
            <a:ext cx="2101669" cy="2185850"/>
          </a:xfrm>
          <a:prstGeom prst="bentConnector4">
            <a:avLst>
              <a:gd name="adj1" fmla="val -4490"/>
              <a:gd name="adj2" fmla="val 10680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接點: 肘形 224">
            <a:extLst>
              <a:ext uri="{FF2B5EF4-FFF2-40B4-BE49-F238E27FC236}">
                <a16:creationId xmlns:a16="http://schemas.microsoft.com/office/drawing/2014/main" id="{B90E7A81-5003-44B0-96ED-0F20E2DB0747}"/>
              </a:ext>
            </a:extLst>
          </p:cNvPr>
          <p:cNvCxnSpPr>
            <a:cxnSpLocks/>
          </p:cNvCxnSpPr>
          <p:nvPr/>
        </p:nvCxnSpPr>
        <p:spPr>
          <a:xfrm>
            <a:off x="286520" y="4110606"/>
            <a:ext cx="1240029" cy="450930"/>
          </a:xfrm>
          <a:prstGeom prst="bentConnector3">
            <a:avLst>
              <a:gd name="adj1" fmla="val 10006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接點: 肘形 230">
            <a:extLst>
              <a:ext uri="{FF2B5EF4-FFF2-40B4-BE49-F238E27FC236}">
                <a16:creationId xmlns:a16="http://schemas.microsoft.com/office/drawing/2014/main" id="{B7ACBA7F-5465-4883-BDF5-00F6DF1FA073}"/>
              </a:ext>
            </a:extLst>
          </p:cNvPr>
          <p:cNvCxnSpPr>
            <a:cxnSpLocks/>
            <a:stCxn id="131" idx="6"/>
          </p:cNvCxnSpPr>
          <p:nvPr/>
        </p:nvCxnSpPr>
        <p:spPr>
          <a:xfrm flipH="1" flipV="1">
            <a:off x="1524834" y="4645471"/>
            <a:ext cx="799796" cy="1533104"/>
          </a:xfrm>
          <a:prstGeom prst="bentConnector4">
            <a:avLst>
              <a:gd name="adj1" fmla="val 3934"/>
              <a:gd name="adj2" fmla="val 489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接點: 肘形 235">
            <a:extLst>
              <a:ext uri="{FF2B5EF4-FFF2-40B4-BE49-F238E27FC236}">
                <a16:creationId xmlns:a16="http://schemas.microsoft.com/office/drawing/2014/main" id="{6B8B8A1A-CA88-4AAA-A4C6-8F5F186785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88415" y="3788467"/>
            <a:ext cx="3552489" cy="1248676"/>
          </a:xfrm>
          <a:prstGeom prst="bentConnector3">
            <a:avLst>
              <a:gd name="adj1" fmla="val 11399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接點: 肘形 250">
            <a:extLst>
              <a:ext uri="{FF2B5EF4-FFF2-40B4-BE49-F238E27FC236}">
                <a16:creationId xmlns:a16="http://schemas.microsoft.com/office/drawing/2014/main" id="{489A3B8E-06D3-49CD-96BC-4C09338F8BDA}"/>
              </a:ext>
            </a:extLst>
          </p:cNvPr>
          <p:cNvCxnSpPr>
            <a:stCxn id="138" idx="6"/>
          </p:cNvCxnSpPr>
          <p:nvPr/>
        </p:nvCxnSpPr>
        <p:spPr>
          <a:xfrm flipH="1">
            <a:off x="77068" y="6178719"/>
            <a:ext cx="3083231" cy="157798"/>
          </a:xfrm>
          <a:prstGeom prst="bentConnector3">
            <a:avLst>
              <a:gd name="adj1" fmla="val 1021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接點: 肘形 252">
            <a:extLst>
              <a:ext uri="{FF2B5EF4-FFF2-40B4-BE49-F238E27FC236}">
                <a16:creationId xmlns:a16="http://schemas.microsoft.com/office/drawing/2014/main" id="{555CA6B3-6F76-4318-973C-ECC8246D05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36362" y="4674966"/>
            <a:ext cx="1773941" cy="1547083"/>
          </a:xfrm>
          <a:prstGeom prst="bentConnector3">
            <a:avLst>
              <a:gd name="adj1" fmla="val 128502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接點: 肘形 257">
            <a:extLst>
              <a:ext uri="{FF2B5EF4-FFF2-40B4-BE49-F238E27FC236}">
                <a16:creationId xmlns:a16="http://schemas.microsoft.com/office/drawing/2014/main" id="{1EECC151-3F23-44D9-A092-5C25579D4318}"/>
              </a:ext>
            </a:extLst>
          </p:cNvPr>
          <p:cNvCxnSpPr>
            <a:cxnSpLocks/>
            <a:stCxn id="136" idx="4"/>
          </p:cNvCxnSpPr>
          <p:nvPr/>
        </p:nvCxnSpPr>
        <p:spPr>
          <a:xfrm rot="5400000" flipH="1">
            <a:off x="1480888" y="4781402"/>
            <a:ext cx="1574567" cy="1286892"/>
          </a:xfrm>
          <a:prstGeom prst="bentConnector3">
            <a:avLst>
              <a:gd name="adj1" fmla="val 4728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3" name="接點: 肘形 262">
            <a:extLst>
              <a:ext uri="{FF2B5EF4-FFF2-40B4-BE49-F238E27FC236}">
                <a16:creationId xmlns:a16="http://schemas.microsoft.com/office/drawing/2014/main" id="{B8F4246E-20A6-410B-9209-755D74C24C80}"/>
              </a:ext>
            </a:extLst>
          </p:cNvPr>
          <p:cNvCxnSpPr>
            <a:cxnSpLocks/>
            <a:stCxn id="142" idx="3"/>
          </p:cNvCxnSpPr>
          <p:nvPr/>
        </p:nvCxnSpPr>
        <p:spPr>
          <a:xfrm rot="5400000" flipH="1" flipV="1">
            <a:off x="2227848" y="4047937"/>
            <a:ext cx="3553877" cy="752776"/>
          </a:xfrm>
          <a:prstGeom prst="bentConnector3">
            <a:avLst>
              <a:gd name="adj1" fmla="val 11344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2" name="接點: 肘形 271">
            <a:extLst>
              <a:ext uri="{FF2B5EF4-FFF2-40B4-BE49-F238E27FC236}">
                <a16:creationId xmlns:a16="http://schemas.microsoft.com/office/drawing/2014/main" id="{AB3997AF-A61E-473E-AFEE-43B9B5432297}"/>
              </a:ext>
            </a:extLst>
          </p:cNvPr>
          <p:cNvCxnSpPr>
            <a:cxnSpLocks/>
          </p:cNvCxnSpPr>
          <p:nvPr/>
        </p:nvCxnSpPr>
        <p:spPr>
          <a:xfrm rot="5400000" flipH="1">
            <a:off x="1208633" y="3645988"/>
            <a:ext cx="2205273" cy="2893746"/>
          </a:xfrm>
          <a:prstGeom prst="bentConnector4">
            <a:avLst>
              <a:gd name="adj1" fmla="val -10366"/>
              <a:gd name="adj2" fmla="val 11290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接點: 肘形 282">
            <a:extLst>
              <a:ext uri="{FF2B5EF4-FFF2-40B4-BE49-F238E27FC236}">
                <a16:creationId xmlns:a16="http://schemas.microsoft.com/office/drawing/2014/main" id="{3A63638C-2FD0-4857-9295-D04043881546}"/>
              </a:ext>
            </a:extLst>
          </p:cNvPr>
          <p:cNvCxnSpPr/>
          <p:nvPr/>
        </p:nvCxnSpPr>
        <p:spPr>
          <a:xfrm>
            <a:off x="864702" y="3990224"/>
            <a:ext cx="839205" cy="547819"/>
          </a:xfrm>
          <a:prstGeom prst="bentConnector3">
            <a:avLst>
              <a:gd name="adj1" fmla="val 999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接點: 肘形 289">
            <a:extLst>
              <a:ext uri="{FF2B5EF4-FFF2-40B4-BE49-F238E27FC236}">
                <a16:creationId xmlns:a16="http://schemas.microsoft.com/office/drawing/2014/main" id="{8CC806B4-8295-4721-B95F-BBC08EB8300F}"/>
              </a:ext>
            </a:extLst>
          </p:cNvPr>
          <p:cNvCxnSpPr>
            <a:cxnSpLocks/>
            <a:stCxn id="141" idx="4"/>
          </p:cNvCxnSpPr>
          <p:nvPr/>
        </p:nvCxnSpPr>
        <p:spPr>
          <a:xfrm rot="5400000" flipH="1">
            <a:off x="1832841" y="4501955"/>
            <a:ext cx="1589457" cy="1830896"/>
          </a:xfrm>
          <a:prstGeom prst="bentConnector4">
            <a:avLst>
              <a:gd name="adj1" fmla="val 43675"/>
              <a:gd name="adj2" fmla="val 9994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接點: 肘形 299">
            <a:extLst>
              <a:ext uri="{FF2B5EF4-FFF2-40B4-BE49-F238E27FC236}">
                <a16:creationId xmlns:a16="http://schemas.microsoft.com/office/drawing/2014/main" id="{F0C241D3-0D24-42D5-8366-C08DC4C486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82585" y="4272244"/>
            <a:ext cx="3553696" cy="270788"/>
          </a:xfrm>
          <a:prstGeom prst="bentConnector3">
            <a:avLst>
              <a:gd name="adj1" fmla="val 1113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接點: 肘形 306">
            <a:extLst>
              <a:ext uri="{FF2B5EF4-FFF2-40B4-BE49-F238E27FC236}">
                <a16:creationId xmlns:a16="http://schemas.microsoft.com/office/drawing/2014/main" id="{205B8977-210C-41F4-9766-D9AD680EE283}"/>
              </a:ext>
            </a:extLst>
          </p:cNvPr>
          <p:cNvCxnSpPr>
            <a:cxnSpLocks/>
            <a:stCxn id="148" idx="4"/>
          </p:cNvCxnSpPr>
          <p:nvPr/>
        </p:nvCxnSpPr>
        <p:spPr>
          <a:xfrm rot="5400000" flipH="1">
            <a:off x="2284392" y="4165174"/>
            <a:ext cx="1665843" cy="2428360"/>
          </a:xfrm>
          <a:prstGeom prst="bentConnector4">
            <a:avLst>
              <a:gd name="adj1" fmla="val 133828"/>
              <a:gd name="adj2" fmla="val 9974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3" name="接點: 肘形 322">
            <a:extLst>
              <a:ext uri="{FF2B5EF4-FFF2-40B4-BE49-F238E27FC236}">
                <a16:creationId xmlns:a16="http://schemas.microsoft.com/office/drawing/2014/main" id="{46DE730C-F642-4A28-BA74-72EA0BDF75E6}"/>
              </a:ext>
            </a:extLst>
          </p:cNvPr>
          <p:cNvCxnSpPr>
            <a:cxnSpLocks/>
            <a:stCxn id="146" idx="4"/>
          </p:cNvCxnSpPr>
          <p:nvPr/>
        </p:nvCxnSpPr>
        <p:spPr>
          <a:xfrm rot="5400000" flipH="1">
            <a:off x="2233373" y="4329135"/>
            <a:ext cx="1555874" cy="2210118"/>
          </a:xfrm>
          <a:prstGeom prst="bentConnector4">
            <a:avLst>
              <a:gd name="adj1" fmla="val 40843"/>
              <a:gd name="adj2" fmla="val 10048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接點: 肘形 332">
            <a:extLst>
              <a:ext uri="{FF2B5EF4-FFF2-40B4-BE49-F238E27FC236}">
                <a16:creationId xmlns:a16="http://schemas.microsoft.com/office/drawing/2014/main" id="{77B53EC0-822D-4BC2-9F7D-BBE79A10837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V="1">
            <a:off x="2390506" y="3716162"/>
            <a:ext cx="3781588" cy="10716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接點: 肘形 335">
            <a:extLst>
              <a:ext uri="{FF2B5EF4-FFF2-40B4-BE49-F238E27FC236}">
                <a16:creationId xmlns:a16="http://schemas.microsoft.com/office/drawing/2014/main" id="{145B32FB-53AD-4BFE-984B-8D72147B37A5}"/>
              </a:ext>
            </a:extLst>
          </p:cNvPr>
          <p:cNvCxnSpPr>
            <a:cxnSpLocks/>
          </p:cNvCxnSpPr>
          <p:nvPr/>
        </p:nvCxnSpPr>
        <p:spPr>
          <a:xfrm>
            <a:off x="3724587" y="2354046"/>
            <a:ext cx="876621" cy="276746"/>
          </a:xfrm>
          <a:prstGeom prst="bentConnector3">
            <a:avLst>
              <a:gd name="adj1" fmla="val 9976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接點: 肘形 341">
            <a:extLst>
              <a:ext uri="{FF2B5EF4-FFF2-40B4-BE49-F238E27FC236}">
                <a16:creationId xmlns:a16="http://schemas.microsoft.com/office/drawing/2014/main" id="{E04B115B-87AA-403A-A7A0-EC3C0A6C4C78}"/>
              </a:ext>
            </a:extLst>
          </p:cNvPr>
          <p:cNvCxnSpPr>
            <a:cxnSpLocks/>
            <a:stCxn id="153" idx="5"/>
          </p:cNvCxnSpPr>
          <p:nvPr/>
        </p:nvCxnSpPr>
        <p:spPr>
          <a:xfrm rot="5400000" flipH="1">
            <a:off x="2647490" y="3905538"/>
            <a:ext cx="1648094" cy="2945725"/>
          </a:xfrm>
          <a:prstGeom prst="bentConnector4">
            <a:avLst>
              <a:gd name="adj1" fmla="val 130179"/>
              <a:gd name="adj2" fmla="val 1002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接點: 肘形 347">
            <a:extLst>
              <a:ext uri="{FF2B5EF4-FFF2-40B4-BE49-F238E27FC236}">
                <a16:creationId xmlns:a16="http://schemas.microsoft.com/office/drawing/2014/main" id="{4B337545-CEC0-44E6-83CB-72AF65DF2812}"/>
              </a:ext>
            </a:extLst>
          </p:cNvPr>
          <p:cNvCxnSpPr>
            <a:cxnSpLocks/>
            <a:stCxn id="151" idx="4"/>
          </p:cNvCxnSpPr>
          <p:nvPr/>
        </p:nvCxnSpPr>
        <p:spPr>
          <a:xfrm rot="5400000" flipH="1">
            <a:off x="2573366" y="4079951"/>
            <a:ext cx="1560638" cy="2703722"/>
          </a:xfrm>
          <a:prstGeom prst="bentConnector4">
            <a:avLst>
              <a:gd name="adj1" fmla="val 31043"/>
              <a:gd name="adj2" fmla="val 100575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1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CZS</dc:creator>
  <cp:lastModifiedBy>CZS</cp:lastModifiedBy>
  <cp:revision>7</cp:revision>
  <dcterms:created xsi:type="dcterms:W3CDTF">2024-06-05T19:23:52Z</dcterms:created>
  <dcterms:modified xsi:type="dcterms:W3CDTF">2024-06-05T20:16:54Z</dcterms:modified>
</cp:coreProperties>
</file>