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3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3.web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as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755" y="1450340"/>
            <a:ext cx="3600000" cy="36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772920"/>
            <a:ext cx="4959985" cy="3441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data-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2309495"/>
            <a:ext cx="3333750" cy="2381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crip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7035" y="1486535"/>
            <a:ext cx="3613150" cy="3613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76500" y="-190500"/>
            <a:ext cx="6858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image-20250111111731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918970"/>
            <a:ext cx="7677150" cy="3019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_image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5295" y="2834005"/>
            <a:ext cx="4445000" cy="977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p2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245" y="1626235"/>
            <a:ext cx="2647315" cy="2647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linu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1746885"/>
            <a:ext cx="1621155" cy="1922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40" y="1923415"/>
            <a:ext cx="4650740" cy="235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yth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930" y="2098675"/>
            <a:ext cx="5238750" cy="2272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o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1724025"/>
            <a:ext cx="3981450" cy="2914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numpy"/>
          <p:cNvPicPr>
            <a:picLocks noChangeAspect="1"/>
          </p:cNvPicPr>
          <p:nvPr/>
        </p:nvPicPr>
        <p:blipFill>
          <a:blip r:embed="rId1"/>
          <a:srcRect l="3124" r="4239" b="7180"/>
          <a:stretch>
            <a:fillRect/>
          </a:stretch>
        </p:blipFill>
        <p:spPr>
          <a:xfrm>
            <a:off x="2709545" y="1715770"/>
            <a:ext cx="5591810" cy="2750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Quick-Start-of-KGZ-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4525" y="1242695"/>
            <a:ext cx="4152900" cy="308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NTEzMThjYTE1NGYzMTUxZjcyMGJjMzI2NzAwMjQ2MW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宋璐</cp:lastModifiedBy>
  <cp:revision>160</cp:revision>
  <dcterms:created xsi:type="dcterms:W3CDTF">2019-06-19T02:08:00Z</dcterms:created>
  <dcterms:modified xsi:type="dcterms:W3CDTF">2025-04-13T13:14:41Z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79343E571BB0484AA10B63EA02267B1B_11</vt:lpwstr>
  </property>
</Properties>
</file>