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80" r:id="rId4"/>
    <p:sldId id="269" r:id="rId5"/>
    <p:sldId id="292" r:id="rId6"/>
    <p:sldId id="283" r:id="rId7"/>
    <p:sldId id="291" r:id="rId8"/>
    <p:sldId id="290" r:id="rId9"/>
    <p:sldId id="293" r:id="rId10"/>
    <p:sldId id="294" r:id="rId11"/>
    <p:sldId id="295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6E68-A0D7-374F-B7FD-AAFB21FE9313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072-997F-D54A-AFBE-3A21248E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C5869-B0E0-974F-A571-36A9728D8A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7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5493C-3EE3-1944-AFD3-2EBEB69E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C8D44-504F-F946-B4CE-C2C26F5FC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CA4C3-A7D9-324E-9B67-46D7660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7AB1A-D789-734B-9B41-C3DC61F9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2156D-8AC4-BD41-8A95-53E81027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B9CAF-4F19-3F4C-A4C0-081F89BE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1C1B6-21D2-AC48-99CE-3301813C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2BB24-A657-6C4B-AA85-C42E8EFA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E2A12-530A-B740-82D2-7760A989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B433C-0B06-9242-B730-6E460907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FBF1C4-A0A3-3241-8A18-7939BD21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C613EE-40F2-4948-8CFE-40D054B1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314D7-7FA7-BC47-B9CF-2D742AB7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D7582-2851-9147-A02F-1369C19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619C0-B0CA-934C-B015-64274DFA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05BEC-0D4D-F745-B61A-0853F683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EFE0-972C-874E-90E7-7D232BE2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0567F-8CD6-6242-B0B2-13D07148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CDF18-A3DD-374E-89BE-8321E1A9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8703D-5022-534A-916E-1A250A5F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5A43-FB3A-384E-86AA-A89E7C4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37188-E4BF-B14A-87E1-7A632572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AFE79-1528-8D44-8FC1-F7D2F04E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6C857-038B-414A-9E63-137628E7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83EC2-462C-3C45-9121-EDB67BAA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59172-5F16-FF4C-A251-F9870B7A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BCC8E-27EB-D943-A23A-78128755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930E25-6DAD-8746-B5FC-AA5D8A86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F1F38-2D1E-9745-AD48-AB3EF807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BE2938-C132-3048-8C9C-76CC190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2ADB10-37A2-6D42-8B60-9D86C62F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9D904-D08E-EE4C-B4B5-5B8695D5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BA5DA-2872-3640-9403-B7C0EC28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9BC5E-C33C-1743-9610-67E588D8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9A68A4-F548-944E-8960-189ADD8F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BE2803-E3BA-994B-ACB0-78656D02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1D43B9-F847-7F49-88FD-0BC438B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8E2863-A7F9-8342-AB67-14A3DDF0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AA7E9F-0A21-2147-97EF-ACF787D5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D52F-9488-D94C-B4D0-F08DB928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62566D-7DE9-3E4C-8CC9-9A93489B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872CE5-EE24-0048-897C-663D6CF5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484FB7-D973-E84C-91EE-F37550E0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9EF06F-F7A1-D54D-B581-B4F7358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8FA27-1CE4-A241-9D14-2C823FBD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C69718-8B53-794B-8B64-61CDDDB9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4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CD93C-0FF3-714A-A31F-F6AF0FA8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6D166-93C8-164A-A486-8C42564F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B446E2-F849-4F41-A447-1865715B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38AB9B-0AB8-E140-8AD5-D126B102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7A42B-EE3D-2F4F-8348-44CB4DF0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D4E78-2B8C-6E47-939C-219389A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8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8AA67-A99A-8E4B-B98D-F1EBF3F7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21627-8F12-7C45-B430-EA6136B9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4E2F80-5212-A745-B9F8-BA150831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57259-5CB3-2449-8823-F4D87D65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C9980-142C-D145-9DB1-83C8F26C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57478-2EEB-A04C-8FCD-1FEE3CCC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785453-9215-E047-BE42-31CA168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FD6C4E-199B-E346-8D95-77D7BB13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7301F-0642-3A4A-B0FB-C72CE824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BE1A-E9BA-FD45-92C3-3C6CA674E334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D2274-EA1D-784B-834E-4E6E8E579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56A83-4ECE-5C48-AF1B-AA22B91C7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C16E-2F76-B84B-B84A-B64873C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7F252-E1D9-494B-A413-97B3C05B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41614"/>
            <a:ext cx="3409508" cy="31738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Visao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Geral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13201-8898-2A4D-B3DB-D78741A3F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Orientação</a:t>
            </a:r>
            <a:r>
              <a:rPr lang="en-US" sz="2000" dirty="0"/>
              <a:t> a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Java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Prof. Oswaldo Borges Peres</a:t>
            </a:r>
          </a:p>
        </p:txBody>
      </p:sp>
    </p:spTree>
    <p:extLst>
      <p:ext uri="{BB962C8B-B14F-4D97-AF65-F5344CB8AC3E}">
        <p14:creationId xmlns:p14="http://schemas.microsoft.com/office/powerpoint/2010/main" val="51060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Orientação a Objetos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D8052ED-7B5D-4C0F-96BA-8D612A0E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347946"/>
            <a:ext cx="6472362" cy="35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Orientação a Objetos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DFC7FDC-7DDA-4076-B5B8-4E042A78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24" y="1312419"/>
            <a:ext cx="7256202" cy="44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41F5D10F-E683-48AF-9F3D-8B027C441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2F9BC050-CF20-4F0B-BB6F-A4A477486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2380829-74FF-4F4E-A02B-2A0216F7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730642F-4585-48C7-9493-40BD544E9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3DC1C73-7342-49DB-9A8C-B3CE5E2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8E8072E-5F3C-4B39-9B24-2A039F7C7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062AC30-9CDB-43AC-98FF-310A3444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850AC42-5EE3-4B8D-9F1F-0835CB06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129323C-5E69-41BA-BEF5-EADBC7A98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85656C4-397F-4669-92B9-6741E543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34862245-C3D4-42D2-A690-E3769D6E1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4B4866E-8B45-4CC8-80AC-EA10DB8D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A2DE150-D734-401A-AD12-A2AD93740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9C387D8-101F-4B43-8F35-50BCB0E7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DE05331-3390-4508-9F8F-E2FA2C7A7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1531BDF-B6D6-48B6-BA74-69FE6BDE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EFCF0FF-FE7D-4B62-A05F-14BC7AEF7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B209825-1EE6-4B6C-98B1-F4457AE4D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18A3926F-FD48-4255-8ADC-64D4DC804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707943F-6B86-4554-9E61-5378380A7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D1BCE722-EFEE-4871-9133-2AD70CFA8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7CAED55-FB8F-47D2-AE4A-5F105950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C1CE725E-91C0-4D58-9F97-2BF557575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 36">
            <a:extLst>
              <a:ext uri="{FF2B5EF4-FFF2-40B4-BE49-F238E27FC236}">
                <a16:creationId xmlns:a16="http://schemas.microsoft.com/office/drawing/2014/main" id="{2F1B43D9-C551-4B12-B955-90EA9A4E3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22">
            <a:extLst>
              <a:ext uri="{FF2B5EF4-FFF2-40B4-BE49-F238E27FC236}">
                <a16:creationId xmlns:a16="http://schemas.microsoft.com/office/drawing/2014/main" id="{70980CB4-1A49-4BFE-A81F-503F5B5EE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5EF11F-E897-488C-B684-92EE83A7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77348-B3FC-254F-854C-0A3CE9A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FFFFE"/>
                </a:solidFill>
              </a:rPr>
              <a:t>Programação Orientada à Objetos </a:t>
            </a:r>
            <a:endParaRPr lang="pt-BR" sz="3300">
              <a:solidFill>
                <a:srgbClr val="FFFFFE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A0443-8139-F245-8EDB-D96B82C4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 anchor="ctr">
            <a:normAutofit/>
          </a:bodyPr>
          <a:lstStyle/>
          <a:p>
            <a:r>
              <a:rPr lang="pt-BR" sz="1600" b="1">
                <a:solidFill>
                  <a:srgbClr val="FFFFFE"/>
                </a:solidFill>
              </a:rPr>
              <a:t>Atributos:</a:t>
            </a:r>
          </a:p>
          <a:p>
            <a:pPr lvl="1"/>
            <a:r>
              <a:rPr lang="pt-BR" sz="1600" b="1">
                <a:solidFill>
                  <a:srgbClr val="FFFFFE"/>
                </a:solidFill>
              </a:rPr>
              <a:t>comportamentos </a:t>
            </a:r>
            <a:endParaRPr lang="pt-BR" sz="1600">
              <a:solidFill>
                <a:srgbClr val="FFFFFE"/>
              </a:solidFill>
              <a:effectLst/>
            </a:endParaRPr>
          </a:p>
          <a:p>
            <a:r>
              <a:rPr lang="pt-BR" sz="1600" b="1">
                <a:solidFill>
                  <a:srgbClr val="FFFFFE"/>
                </a:solidFill>
              </a:rPr>
              <a:t>Métodos:</a:t>
            </a:r>
          </a:p>
          <a:p>
            <a:pPr lvl="1"/>
            <a:r>
              <a:rPr lang="pt-BR" sz="1600" b="1">
                <a:solidFill>
                  <a:srgbClr val="FFFFFE"/>
                </a:solidFill>
              </a:rPr>
              <a:t>operações </a:t>
            </a:r>
            <a:endParaRPr lang="pt-BR" sz="1600">
              <a:solidFill>
                <a:srgbClr val="FFFFFE"/>
              </a:solidFill>
              <a:effectLst/>
            </a:endParaRPr>
          </a:p>
          <a:p>
            <a:endParaRPr lang="pt-BR" sz="1600">
              <a:solidFill>
                <a:srgbClr val="FFFFFE"/>
              </a:solidFill>
              <a:effectLst/>
            </a:endParaRPr>
          </a:p>
          <a:p>
            <a:endParaRPr lang="pt-BR" sz="1600">
              <a:solidFill>
                <a:srgbClr val="FFFFF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959CDE-EE43-4BAD-B6E8-209CD5F1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72C1A1-BD6A-6546-B4F0-A8DB6A63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52" y="2056833"/>
            <a:ext cx="3990545" cy="2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289FD7-892B-B74D-B4AE-674D7FE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Programação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Orientada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à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Objetos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Mulher com cabelos loiros&#10;&#10;Descrição gerada automaticamente">
            <a:extLst>
              <a:ext uri="{FF2B5EF4-FFF2-40B4-BE49-F238E27FC236}">
                <a16:creationId xmlns:a16="http://schemas.microsoft.com/office/drawing/2014/main" id="{DB10A55C-3332-2A4C-9AD6-119A2ECD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07098"/>
            <a:ext cx="5455917" cy="28370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Carro de corrida&#10;&#10;Descrição gerada automaticamente">
            <a:extLst>
              <a:ext uri="{FF2B5EF4-FFF2-40B4-BE49-F238E27FC236}">
                <a16:creationId xmlns:a16="http://schemas.microsoft.com/office/drawing/2014/main" id="{5FA63691-A841-6B4A-AE6C-330A5E5D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25410"/>
            <a:ext cx="5455917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289FD7-892B-B74D-B4AE-674D7FE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Programação Orientada à Objetos </a:t>
            </a: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FA422-1AA7-D54A-B3AB-029C9A9A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pt-BR" sz="2000"/>
              <a:t>O que são classes ? </a:t>
            </a:r>
            <a:endParaRPr lang="pt-BR" sz="2000">
              <a:effectLst/>
            </a:endParaRPr>
          </a:p>
          <a:p>
            <a:endParaRPr lang="pt-BR" sz="2000"/>
          </a:p>
        </p:txBody>
      </p:sp>
      <p:pic>
        <p:nvPicPr>
          <p:cNvPr id="5" name="Imagem 4" descr="Uma imagem contendo peças de metal, equipamento, xícara, mesa&#10;&#10;Descrição gerada automaticamente">
            <a:extLst>
              <a:ext uri="{FF2B5EF4-FFF2-40B4-BE49-F238E27FC236}">
                <a16:creationId xmlns:a16="http://schemas.microsoft.com/office/drawing/2014/main" id="{7B283CDE-DF78-AE4D-9BC2-726E5F903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1" b="-3"/>
          <a:stretch/>
        </p:blipFill>
        <p:spPr>
          <a:xfrm>
            <a:off x="5297763" y="1029518"/>
            <a:ext cx="6250769" cy="46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9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77348-B3FC-254F-854C-0A3CE9A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Programação Orientada à Objetos </a:t>
            </a:r>
            <a:endParaRPr lang="pt-BR" sz="40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9AEE85-DF3E-7643-A534-1259C593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28" y="671951"/>
            <a:ext cx="7262937" cy="335910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A0443-8139-F245-8EDB-D96B82C4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pt-BR" sz="1800"/>
              <a:t>O que são classes ? </a:t>
            </a:r>
            <a:endParaRPr lang="pt-BR" sz="1800">
              <a:effectLst/>
            </a:endParaRPr>
          </a:p>
          <a:p>
            <a:pPr marL="0" indent="0">
              <a:buNone/>
            </a:pPr>
            <a:endParaRPr lang="pt-BR" sz="1800">
              <a:effectLst/>
            </a:endParaRPr>
          </a:p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60654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AD852A-A79F-1144-B3AE-72535D3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Programação Orientada à Objetos </a:t>
            </a:r>
          </a:p>
        </p:txBody>
      </p: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2A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2AB3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08A31659-9E5B-8040-8AAD-9375F23B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25" y="1120792"/>
            <a:ext cx="4412549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75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8546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581D52-676E-C84F-89FC-DA32013F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BR" sz="3800" dirty="0" err="1">
                <a:solidFill>
                  <a:srgbClr val="FFFFFF"/>
                </a:solidFill>
              </a:rPr>
              <a:t>Visão</a:t>
            </a:r>
            <a:r>
              <a:rPr lang="pt-BR" sz="3800" dirty="0">
                <a:solidFill>
                  <a:srgbClr val="FFFFFF"/>
                </a:solidFill>
              </a:rPr>
              <a:t> Geral 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9A3FA-1715-D341-AB21-67B46DDA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pt-BR" sz="1800" dirty="0"/>
              <a:t>Estrutura </a:t>
            </a:r>
            <a:r>
              <a:rPr lang="pt-BR" sz="1800" dirty="0" err="1"/>
              <a:t>Básica</a:t>
            </a:r>
            <a:r>
              <a:rPr lang="pt-BR" sz="1800" dirty="0"/>
              <a:t> de um Programa Java 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5B7014-D674-DE43-BFA9-D8A72A07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10" y="448054"/>
            <a:ext cx="7534046" cy="359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C5E0DA-E94A-844B-8AAD-6A462BE4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Programação Orientada à Objetos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BDA93-3EF4-F946-8DBB-8A679E48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Paradigma de Programação ?</a:t>
            </a:r>
            <a:endParaRPr lang="en-US" sz="2000" kern="1200">
              <a:solidFill>
                <a:srgbClr val="E7E6E6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491E3DF-BCBD-1547-99A2-ACE1318CC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2"/>
          <a:stretch/>
        </p:blipFill>
        <p:spPr>
          <a:xfrm>
            <a:off x="895240" y="2509911"/>
            <a:ext cx="103464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Orientação a Objetos</a:t>
            </a:r>
          </a:p>
        </p:txBody>
      </p:sp>
      <p:pic>
        <p:nvPicPr>
          <p:cNvPr id="1026" name="Picture 2" descr="Jornal da Franca - Franca terá domingo, 04, de sol e calor intensos e  umidade do ar bem baixa - Jornal da Franca">
            <a:extLst>
              <a:ext uri="{FF2B5EF4-FFF2-40B4-BE49-F238E27FC236}">
                <a16:creationId xmlns:a16="http://schemas.microsoft.com/office/drawing/2014/main" id="{7C34DC0B-AEAC-4B94-B2E1-6C86F4850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8" r="23087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Orientação a Objetos</a:t>
            </a:r>
          </a:p>
        </p:txBody>
      </p:sp>
      <p:pic>
        <p:nvPicPr>
          <p:cNvPr id="2050" name="Picture 2" descr="Ar-condicionado, ventilador e umidificador: eles fazem mal? - Revista  Crescer | Saúde">
            <a:extLst>
              <a:ext uri="{FF2B5EF4-FFF2-40B4-BE49-F238E27FC236}">
                <a16:creationId xmlns:a16="http://schemas.microsoft.com/office/drawing/2014/main" id="{4CF426BE-060B-459B-8D0A-098A7FC36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" b="-1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F1D85A-6E59-4F4C-BACF-6155F1BA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Programação Orientada à Objetos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objeto&#10;&#10;Descrição gerada automaticamente">
            <a:extLst>
              <a:ext uri="{FF2B5EF4-FFF2-40B4-BE49-F238E27FC236}">
                <a16:creationId xmlns:a16="http://schemas.microsoft.com/office/drawing/2014/main" id="{250872AE-522E-8147-A188-D296F5957A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2" y="1811688"/>
            <a:ext cx="6120318" cy="324376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0536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Orientação a Objetos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6AC7F3-503E-44E3-9FB1-36D62BE9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3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1" y="640080"/>
            <a:ext cx="4069936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Orientação a Objetos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CA67E9-928D-40BD-8D6C-23CE1084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04" y="2064775"/>
            <a:ext cx="5819184" cy="30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476EC-48AC-0546-A024-EFC2B76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1" y="640080"/>
            <a:ext cx="4069936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Orientação a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DA31BD-7EB0-411E-913D-66AD6F76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76" y="442452"/>
            <a:ext cx="7479314" cy="63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110</Words>
  <Application>Microsoft Office PowerPoint</Application>
  <PresentationFormat>Widescreen</PresentationFormat>
  <Paragraphs>29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Visao Geral Java</vt:lpstr>
      <vt:lpstr>Visão Geral Java</vt:lpstr>
      <vt:lpstr>Programação Orientada à Objetos </vt:lpstr>
      <vt:lpstr>Orientação a Objetos</vt:lpstr>
      <vt:lpstr>Orientação a Objetos</vt:lpstr>
      <vt:lpstr>Programação Orientada à Objetos </vt:lpstr>
      <vt:lpstr>Orientação a Objetos</vt:lpstr>
      <vt:lpstr>Orientação a Objetos</vt:lpstr>
      <vt:lpstr>Orientação a Objetos</vt:lpstr>
      <vt:lpstr>Orientação a Objetos</vt:lpstr>
      <vt:lpstr>Orientação a Objetos</vt:lpstr>
      <vt:lpstr>Programação Orientada à Objetos </vt:lpstr>
      <vt:lpstr>Programação Orientada à Objetos </vt:lpstr>
      <vt:lpstr>Programação Orientada à Objetos </vt:lpstr>
      <vt:lpstr>Programação Orientada à Objetos </vt:lpstr>
      <vt:lpstr>Programação Orientada à Objetos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Visao Geral C#</dc:title>
  <dc:creator>Oswaldo Borges Peres</dc:creator>
  <cp:lastModifiedBy>Oswaldo Borges Peres</cp:lastModifiedBy>
  <cp:revision>5</cp:revision>
  <dcterms:created xsi:type="dcterms:W3CDTF">2020-10-02T20:20:17Z</dcterms:created>
  <dcterms:modified xsi:type="dcterms:W3CDTF">2022-04-26T18:26:07Z</dcterms:modified>
</cp:coreProperties>
</file>