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3" r:id="rId6"/>
    <p:sldId id="264" r:id="rId7"/>
    <p:sldId id="267" r:id="rId8"/>
    <p:sldId id="258" r:id="rId9"/>
    <p:sldId id="266" r:id="rId10"/>
    <p:sldId id="272" r:id="rId11"/>
    <p:sldId id="280" r:id="rId12"/>
    <p:sldId id="282" r:id="rId13"/>
    <p:sldId id="283" r:id="rId14"/>
    <p:sldId id="277" r:id="rId15"/>
    <p:sldId id="270" r:id="rId16"/>
    <p:sldId id="268" r:id="rId17"/>
    <p:sldId id="269" r:id="rId18"/>
    <p:sldId id="278" r:id="rId19"/>
    <p:sldId id="274" r:id="rId20"/>
    <p:sldId id="279" r:id="rId21"/>
    <p:sldId id="275" r:id="rId22"/>
    <p:sldId id="281" r:id="rId23"/>
    <p:sldId id="276" r:id="rId2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3091CBD-C525-4258-89F4-B4585778072F}">
          <p14:sldIdLst>
            <p14:sldId id="256"/>
            <p14:sldId id="263"/>
            <p14:sldId id="264"/>
            <p14:sldId id="267"/>
            <p14:sldId id="258"/>
            <p14:sldId id="266"/>
            <p14:sldId id="272"/>
            <p14:sldId id="280"/>
            <p14:sldId id="282"/>
            <p14:sldId id="283"/>
            <p14:sldId id="277"/>
            <p14:sldId id="270"/>
            <p14:sldId id="268"/>
            <p14:sldId id="269"/>
            <p14:sldId id="278"/>
            <p14:sldId id="274"/>
            <p14:sldId id="279"/>
            <p14:sldId id="275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12F52A-A6D8-B81F-5380-6F2E9A1CF1F9}" name="Lucia del Rio" initials="LR" userId="S::ldelrio013@ikasle.ehu.eus::093e10c4-4140-4b63-bf5a-cd77877bc6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55"/>
    <a:srgbClr val="00A6FF"/>
    <a:srgbClr val="FFFFFF"/>
    <a:srgbClr val="003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60809-D8CE-9739-0126-F5B250E9D877}" v="1098" dt="2023-11-26T11:58:44.542"/>
    <p1510:client id="{0BF11A9F-CC0F-5F91-6AD3-37B87C2222CB}" v="328" dt="2023-11-30T18:44:55.658"/>
    <p1510:client id="{0E0DD9BD-15AF-8339-70B4-981FF46ED120}" v="5" dt="2023-12-01T08:48:25.896"/>
    <p1510:client id="{0F2F362D-78FD-4086-2A5D-CFBA6F4A67E0}" v="1" dt="2023-11-26T18:02:50.529"/>
    <p1510:client id="{13E02421-1BC1-F16F-479D-C978785B8AD8}" v="18" dt="2023-11-26T14:38:07.584"/>
    <p1510:client id="{22969932-488D-52C3-434A-69B664C47F50}" v="2" dt="2023-11-28T13:44:30.494"/>
    <p1510:client id="{2B10BB4D-0E15-9A74-FC27-19FC1EB0907B}" v="1521" dt="2023-11-29T18:25:25.236"/>
    <p1510:client id="{2E9D7AF8-69D1-76C2-E422-D06E67FBE49B}" v="248" dt="2023-11-30T20:23:51.806"/>
    <p1510:client id="{37F73D8F-5E14-55F7-85B4-CF9733E92776}" v="1454" dt="2023-11-30T21:54:31.120"/>
    <p1510:client id="{45B03704-A7EF-9C21-72F2-B94410F012F6}" v="858" dt="2023-11-24T17:27:19.734"/>
    <p1510:client id="{50460634-3B8B-03CE-575D-DE2AE8C5971E}" v="36" dt="2023-11-24T11:48:47.620"/>
    <p1510:client id="{50F3A91D-1E1F-D997-0FB2-6A929ECC4B9F}" v="1173" dt="2023-12-01T00:51:39.779"/>
    <p1510:client id="{628A12C8-AA70-E9F3-B385-399AC8676C49}" v="713" dt="2023-11-26T13:39:22.885"/>
    <p1510:client id="{69B1C11D-7AE2-E6A8-C064-A2E29E2F91CD}" v="64" dt="2023-11-30T19:33:32.611"/>
    <p1510:client id="{75D2425B-B35A-EAB3-158E-6FE565CCACA5}" v="125" dt="2023-11-26T13:12:28.138"/>
    <p1510:client id="{7CF2FFC2-2301-6E77-B5B7-4E7C47DE4462}" v="2892" dt="2023-11-26T13:00:00.152"/>
    <p1510:client id="{890C79AB-DF3D-7CE1-007A-10926645F4EB}" v="7" dt="2023-11-27T09:33:35.893"/>
    <p1510:client id="{8ABDD49A-12BC-481A-AB9C-2256EBDBEDEA}" v="472" dt="2023-11-30T11:11:35.329"/>
    <p1510:client id="{8E5DC28A-2253-02C8-F216-85E4D1D7CAAA}" v="770" dt="2023-11-29T19:16:19.276"/>
    <p1510:client id="{943B5E9F-8171-2B57-6C82-DEA2C72CC7AC}" v="63" dt="2023-11-30T09:18:21.310"/>
    <p1510:client id="{B35D4340-B4B9-6533-34CC-464895332A7A}" v="22" dt="2023-11-30T18:58:54.627"/>
    <p1510:client id="{C43F482C-173F-45C9-A37D-79682749F36C}" v="26" vWet="28" dt="2023-11-24T11:39:48.161"/>
    <p1510:client id="{D814CE48-553A-0B90-E2F1-3615B9BF9D1D}" v="91" dt="2023-11-30T09:34:36.435"/>
    <p1510:client id="{D94DDD99-769D-2114-302F-F9BB52F45268}" v="9" dt="2023-11-27T19:19:26.291"/>
    <p1510:client id="{DC7E5B2E-508D-23F4-495E-3D2CC11554E9}" v="368" dt="2023-11-26T14:33:23.213"/>
    <p1510:client id="{DFE74292-3994-493B-73C3-359FF7090705}" v="38" dt="2023-11-30T20:43:56.388"/>
    <p1510:client id="{E23C6AFE-030E-7DF2-D643-55E4A24D4628}" v="141" dt="2023-11-24T11:49:23.409"/>
    <p1510:client id="{FF43E162-CFAA-90A8-D69A-1685F3610FEF}" v="5" dt="2023-11-30T11:16:43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del Rio" userId="093e10c4-4140-4b63-bf5a-cd77877bc607" providerId="ADAL" clId="{C43F482C-173F-45C9-A37D-79682749F36C}"/>
    <pc:docChg chg="delSld modSld">
      <pc:chgData name="Lucia del Rio" userId="093e10c4-4140-4b63-bf5a-cd77877bc607" providerId="ADAL" clId="{C43F482C-173F-45C9-A37D-79682749F36C}" dt="2023-11-24T11:38:14.092" v="19" actId="47"/>
      <pc:docMkLst>
        <pc:docMk/>
      </pc:docMkLst>
      <pc:sldChg chg="modSp mod">
        <pc:chgData name="Lucia del Rio" userId="093e10c4-4140-4b63-bf5a-cd77877bc607" providerId="ADAL" clId="{C43F482C-173F-45C9-A37D-79682749F36C}" dt="2023-11-24T11:37:11.683" v="18" actId="1076"/>
        <pc:sldMkLst>
          <pc:docMk/>
          <pc:sldMk cId="0" sldId="256"/>
        </pc:sldMkLst>
        <pc:spChg chg="mod">
          <ac:chgData name="Lucia del Rio" userId="093e10c4-4140-4b63-bf5a-cd77877bc607" providerId="ADAL" clId="{C43F482C-173F-45C9-A37D-79682749F36C}" dt="2023-11-24T11:37:11.683" v="1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Lucia del Rio" userId="093e10c4-4140-4b63-bf5a-cd77877bc607" providerId="ADAL" clId="{C43F482C-173F-45C9-A37D-79682749F36C}" dt="2023-11-24T11:36:43.808" v="16" actId="255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Lucia del Rio" userId="093e10c4-4140-4b63-bf5a-cd77877bc607" providerId="ADAL" clId="{C43F482C-173F-45C9-A37D-79682749F36C}" dt="2023-11-24T11:38:14.092" v="19" actId="47"/>
        <pc:sldMkLst>
          <pc:docMk/>
          <pc:sldMk cId="474195965" sldId="263"/>
        </pc:sldMkLst>
      </pc:sldChg>
    </pc:docChg>
  </pc:docChgLst>
  <pc:docChgLst>
    <pc:chgData name="Laura Calvo" userId="S::lcalvo021@ikasle.ehu.eus::07a21584-1a82-45e7-bfc7-e17816e2217f" providerId="AD" clId="Web-{37F73D8F-5E14-55F7-85B4-CF9733E92776}"/>
    <pc:docChg chg="addSld delSld modSld sldOrd modSection">
      <pc:chgData name="Laura Calvo" userId="S::lcalvo021@ikasle.ehu.eus::07a21584-1a82-45e7-bfc7-e17816e2217f" providerId="AD" clId="Web-{37F73D8F-5E14-55F7-85B4-CF9733E92776}" dt="2023-11-30T21:54:31.120" v="776"/>
      <pc:docMkLst>
        <pc:docMk/>
      </pc:docMkLst>
      <pc:sldChg chg="modSp">
        <pc:chgData name="Laura Calvo" userId="S::lcalvo021@ikasle.ehu.eus::07a21584-1a82-45e7-bfc7-e17816e2217f" providerId="AD" clId="Web-{37F73D8F-5E14-55F7-85B4-CF9733E92776}" dt="2023-11-30T18:37:18.607" v="509" actId="20577"/>
        <pc:sldMkLst>
          <pc:docMk/>
          <pc:sldMk cId="3535898310" sldId="264"/>
        </pc:sldMkLst>
        <pc:spChg chg="mod">
          <ac:chgData name="Laura Calvo" userId="S::lcalvo021@ikasle.ehu.eus::07a21584-1a82-45e7-bfc7-e17816e2217f" providerId="AD" clId="Web-{37F73D8F-5E14-55F7-85B4-CF9733E92776}" dt="2023-11-30T18:37:18.607" v="509" actId="20577"/>
          <ac:spMkLst>
            <pc:docMk/>
            <pc:sldMk cId="3535898310" sldId="264"/>
            <ac:spMk id="12" creationId="{00000000-0000-0000-0000-000000000000}"/>
          </ac:spMkLst>
        </pc:spChg>
      </pc:sldChg>
      <pc:sldChg chg="ord">
        <pc:chgData name="Laura Calvo" userId="S::lcalvo021@ikasle.ehu.eus::07a21584-1a82-45e7-bfc7-e17816e2217f" providerId="AD" clId="Web-{37F73D8F-5E14-55F7-85B4-CF9733E92776}" dt="2023-11-30T21:34:53.976" v="729"/>
        <pc:sldMkLst>
          <pc:docMk/>
          <pc:sldMk cId="2418280761" sldId="278"/>
        </pc:sldMkLst>
      </pc:sldChg>
      <pc:sldChg chg="modSp">
        <pc:chgData name="Laura Calvo" userId="S::lcalvo021@ikasle.ehu.eus::07a21584-1a82-45e7-bfc7-e17816e2217f" providerId="AD" clId="Web-{37F73D8F-5E14-55F7-85B4-CF9733E92776}" dt="2023-11-30T18:42:47.931" v="510" actId="20577"/>
        <pc:sldMkLst>
          <pc:docMk/>
          <pc:sldMk cId="2742099771" sldId="279"/>
        </pc:sldMkLst>
        <pc:spChg chg="mod">
          <ac:chgData name="Laura Calvo" userId="S::lcalvo021@ikasle.ehu.eus::07a21584-1a82-45e7-bfc7-e17816e2217f" providerId="AD" clId="Web-{37F73D8F-5E14-55F7-85B4-CF9733E92776}" dt="2023-11-30T18:42:47.931" v="510" actId="20577"/>
          <ac:spMkLst>
            <pc:docMk/>
            <pc:sldMk cId="2742099771" sldId="279"/>
            <ac:spMk id="2" creationId="{0676FE2D-FA3C-7F2C-DEED-C6210D4F9BA2}"/>
          </ac:spMkLst>
        </pc:spChg>
      </pc:sldChg>
      <pc:sldChg chg="addSp delSp modSp">
        <pc:chgData name="Laura Calvo" userId="S::lcalvo021@ikasle.ehu.eus::07a21584-1a82-45e7-bfc7-e17816e2217f" providerId="AD" clId="Web-{37F73D8F-5E14-55F7-85B4-CF9733E92776}" dt="2023-11-30T21:54:21.526" v="773" actId="1076"/>
        <pc:sldMkLst>
          <pc:docMk/>
          <pc:sldMk cId="360768851" sldId="280"/>
        </pc:sldMkLst>
        <pc:spChg chg="add del mod">
          <ac:chgData name="Laura Calvo" userId="S::lcalvo021@ikasle.ehu.eus::07a21584-1a82-45e7-bfc7-e17816e2217f" providerId="AD" clId="Web-{37F73D8F-5E14-55F7-85B4-CF9733E92776}" dt="2023-11-30T21:54:21.385" v="769"/>
          <ac:spMkLst>
            <pc:docMk/>
            <pc:sldMk cId="360768851" sldId="280"/>
            <ac:spMk id="2" creationId="{841A3087-FBEB-8DF9-59FE-74AC1D3B342D}"/>
          </ac:spMkLst>
        </pc:spChg>
        <pc:spChg chg="mod">
          <ac:chgData name="Laura Calvo" userId="S::lcalvo021@ikasle.ehu.eus::07a21584-1a82-45e7-bfc7-e17816e2217f" providerId="AD" clId="Web-{37F73D8F-5E14-55F7-85B4-CF9733E92776}" dt="2023-11-30T18:49:59.403" v="524" actId="20577"/>
          <ac:spMkLst>
            <pc:docMk/>
            <pc:sldMk cId="360768851" sldId="280"/>
            <ac:spMk id="3" creationId="{E6ACBA9B-45F0-30FD-0F7E-F380BA458F94}"/>
          </ac:spMkLst>
        </pc:spChg>
        <pc:spChg chg="del">
          <ac:chgData name="Laura Calvo" userId="S::lcalvo021@ikasle.ehu.eus::07a21584-1a82-45e7-bfc7-e17816e2217f" providerId="AD" clId="Web-{37F73D8F-5E14-55F7-85B4-CF9733E92776}" dt="2023-11-30T09:45:39.118" v="29"/>
          <ac:spMkLst>
            <pc:docMk/>
            <pc:sldMk cId="360768851" sldId="280"/>
            <ac:spMk id="4" creationId="{DBCE3A2A-64C2-19FF-4DD2-E2F0E7CCC09C}"/>
          </ac:spMkLst>
        </pc:spChg>
        <pc:spChg chg="mod">
          <ac:chgData name="Laura Calvo" userId="S::lcalvo021@ikasle.ehu.eus::07a21584-1a82-45e7-bfc7-e17816e2217f" providerId="AD" clId="Web-{37F73D8F-5E14-55F7-85B4-CF9733E92776}" dt="2023-11-30T21:54:21.526" v="773" actId="1076"/>
          <ac:spMkLst>
            <pc:docMk/>
            <pc:sldMk cId="360768851" sldId="280"/>
            <ac:spMk id="5" creationId="{B19FD540-5AF7-3675-AB06-7DD30B3692E6}"/>
          </ac:spMkLst>
        </pc:spChg>
        <pc:spChg chg="add del mod">
          <ac:chgData name="Laura Calvo" userId="S::lcalvo021@ikasle.ehu.eus::07a21584-1a82-45e7-bfc7-e17816e2217f" providerId="AD" clId="Web-{37F73D8F-5E14-55F7-85B4-CF9733E92776}" dt="2023-11-30T18:48:52.179" v="514"/>
          <ac:spMkLst>
            <pc:docMk/>
            <pc:sldMk cId="360768851" sldId="280"/>
            <ac:spMk id="6" creationId="{9DED1668-DCD1-9585-747F-36F16AD46E27}"/>
          </ac:spMkLst>
        </pc:spChg>
        <pc:spChg chg="add del mod">
          <ac:chgData name="Laura Calvo" userId="S::lcalvo021@ikasle.ehu.eus::07a21584-1a82-45e7-bfc7-e17816e2217f" providerId="AD" clId="Web-{37F73D8F-5E14-55F7-85B4-CF9733E92776}" dt="2023-11-30T18:48:53.897" v="515"/>
          <ac:spMkLst>
            <pc:docMk/>
            <pc:sldMk cId="360768851" sldId="280"/>
            <ac:spMk id="7" creationId="{BB10CF1C-9E79-E7EA-298A-C5E79888548F}"/>
          </ac:spMkLst>
        </pc:spChg>
      </pc:sldChg>
      <pc:sldChg chg="ord">
        <pc:chgData name="Laura Calvo" userId="S::lcalvo021@ikasle.ehu.eus::07a21584-1a82-45e7-bfc7-e17816e2217f" providerId="AD" clId="Web-{37F73D8F-5E14-55F7-85B4-CF9733E92776}" dt="2023-11-30T21:32:29.066" v="728"/>
        <pc:sldMkLst>
          <pc:docMk/>
          <pc:sldMk cId="3692570973" sldId="281"/>
        </pc:sldMkLst>
      </pc:sldChg>
      <pc:sldChg chg="addSp delSp modSp add replId">
        <pc:chgData name="Laura Calvo" userId="S::lcalvo021@ikasle.ehu.eus::07a21584-1a82-45e7-bfc7-e17816e2217f" providerId="AD" clId="Web-{37F73D8F-5E14-55F7-85B4-CF9733E92776}" dt="2023-11-30T21:54:31.120" v="776"/>
        <pc:sldMkLst>
          <pc:docMk/>
          <pc:sldMk cId="2722051048" sldId="282"/>
        </pc:sldMkLst>
        <pc:spChg chg="del">
          <ac:chgData name="Laura Calvo" userId="S::lcalvo021@ikasle.ehu.eus::07a21584-1a82-45e7-bfc7-e17816e2217f" providerId="AD" clId="Web-{37F73D8F-5E14-55F7-85B4-CF9733E92776}" dt="2023-11-30T18:50:05.419" v="526"/>
          <ac:spMkLst>
            <pc:docMk/>
            <pc:sldMk cId="2722051048" sldId="282"/>
            <ac:spMk id="2" creationId="{841A3087-FBEB-8DF9-59FE-74AC1D3B342D}"/>
          </ac:spMkLst>
        </pc:spChg>
        <pc:spChg chg="add del mod">
          <ac:chgData name="Laura Calvo" userId="S::lcalvo021@ikasle.ehu.eus::07a21584-1a82-45e7-bfc7-e17816e2217f" providerId="AD" clId="Web-{37F73D8F-5E14-55F7-85B4-CF9733E92776}" dt="2023-11-30T18:54:12.157" v="609"/>
          <ac:spMkLst>
            <pc:docMk/>
            <pc:sldMk cId="2722051048" sldId="282"/>
            <ac:spMk id="4" creationId="{0D9A2184-9392-6C3D-231B-694E73D277FC}"/>
          </ac:spMkLst>
        </pc:spChg>
        <pc:spChg chg="add">
          <ac:chgData name="Laura Calvo" userId="S::lcalvo021@ikasle.ehu.eus::07a21584-1a82-45e7-bfc7-e17816e2217f" providerId="AD" clId="Web-{37F73D8F-5E14-55F7-85B4-CF9733E92776}" dt="2023-11-30T21:54:21.604" v="774"/>
          <ac:spMkLst>
            <pc:docMk/>
            <pc:sldMk cId="2722051048" sldId="282"/>
            <ac:spMk id="4" creationId="{9C8A61A1-E2E3-0E85-DE11-39EC1485AA82}"/>
          </ac:spMkLst>
        </pc:spChg>
        <pc:spChg chg="del">
          <ac:chgData name="Laura Calvo" userId="S::lcalvo021@ikasle.ehu.eus::07a21584-1a82-45e7-bfc7-e17816e2217f" providerId="AD" clId="Web-{37F73D8F-5E14-55F7-85B4-CF9733E92776}" dt="2023-11-30T18:50:03.544" v="525"/>
          <ac:spMkLst>
            <pc:docMk/>
            <pc:sldMk cId="2722051048" sldId="282"/>
            <ac:spMk id="5" creationId="{B19FD540-5AF7-3675-AB06-7DD30B3692E6}"/>
          </ac:spMkLst>
        </pc:spChg>
        <pc:spChg chg="mod">
          <ac:chgData name="Laura Calvo" userId="S::lcalvo021@ikasle.ehu.eus::07a21584-1a82-45e7-bfc7-e17816e2217f" providerId="AD" clId="Web-{37F73D8F-5E14-55F7-85B4-CF9733E92776}" dt="2023-11-30T18:55:06.552" v="614" actId="1076"/>
          <ac:spMkLst>
            <pc:docMk/>
            <pc:sldMk cId="2722051048" sldId="282"/>
            <ac:spMk id="6" creationId="{9DED1668-DCD1-9585-747F-36F16AD46E27}"/>
          </ac:spMkLst>
        </pc:spChg>
        <pc:spChg chg="mod">
          <ac:chgData name="Laura Calvo" userId="S::lcalvo021@ikasle.ehu.eus::07a21584-1a82-45e7-bfc7-e17816e2217f" providerId="AD" clId="Web-{37F73D8F-5E14-55F7-85B4-CF9733E92776}" dt="2023-11-30T19:51:38.464" v="726" actId="20577"/>
          <ac:spMkLst>
            <pc:docMk/>
            <pc:sldMk cId="2722051048" sldId="282"/>
            <ac:spMk id="7" creationId="{BB10CF1C-9E79-E7EA-298A-C5E79888548F}"/>
          </ac:spMkLst>
        </pc:spChg>
        <pc:spChg chg="add del">
          <ac:chgData name="Laura Calvo" userId="S::lcalvo021@ikasle.ehu.eus::07a21584-1a82-45e7-bfc7-e17816e2217f" providerId="AD" clId="Web-{37F73D8F-5E14-55F7-85B4-CF9733E92776}" dt="2023-11-30T21:54:31.120" v="776"/>
          <ac:spMkLst>
            <pc:docMk/>
            <pc:sldMk cId="2722051048" sldId="282"/>
            <ac:spMk id="9" creationId="{04F8C8F8-3267-F433-EA7D-665F982BAB01}"/>
          </ac:spMkLst>
        </pc:spChg>
      </pc:sldChg>
      <pc:sldChg chg="new del">
        <pc:chgData name="Laura Calvo" userId="S::lcalvo021@ikasle.ehu.eus::07a21584-1a82-45e7-bfc7-e17816e2217f" providerId="AD" clId="Web-{37F73D8F-5E14-55F7-85B4-CF9733E92776}" dt="2023-11-30T18:48:24.380" v="512"/>
        <pc:sldMkLst>
          <pc:docMk/>
          <pc:sldMk cId="2779844805" sldId="282"/>
        </pc:sldMkLst>
      </pc:sldChg>
      <pc:sldChg chg="new del">
        <pc:chgData name="Laura Calvo" userId="S::lcalvo021@ikasle.ehu.eus::07a21584-1a82-45e7-bfc7-e17816e2217f" providerId="AD" clId="Web-{37F73D8F-5E14-55F7-85B4-CF9733E92776}" dt="2023-11-30T19:01:01.814" v="619"/>
        <pc:sldMkLst>
          <pc:docMk/>
          <pc:sldMk cId="1636067117" sldId="283"/>
        </pc:sldMkLst>
      </pc:sldChg>
      <pc:sldChg chg="modSp add replId">
        <pc:chgData name="Laura Calvo" userId="S::lcalvo021@ikasle.ehu.eus::07a21584-1a82-45e7-bfc7-e17816e2217f" providerId="AD" clId="Web-{37F73D8F-5E14-55F7-85B4-CF9733E92776}" dt="2023-11-30T19:04:01.563" v="658" actId="20577"/>
        <pc:sldMkLst>
          <pc:docMk/>
          <pc:sldMk cId="2292835468" sldId="283"/>
        </pc:sldMkLst>
        <pc:spChg chg="mod">
          <ac:chgData name="Laura Calvo" userId="S::lcalvo021@ikasle.ehu.eus::07a21584-1a82-45e7-bfc7-e17816e2217f" providerId="AD" clId="Web-{37F73D8F-5E14-55F7-85B4-CF9733E92776}" dt="2023-11-30T19:04:01.563" v="658" actId="20577"/>
          <ac:spMkLst>
            <pc:docMk/>
            <pc:sldMk cId="2292835468" sldId="283"/>
            <ac:spMk id="3" creationId="{E6ACBA9B-45F0-30FD-0F7E-F380BA458F94}"/>
          </ac:spMkLst>
        </pc:spChg>
        <pc:spChg chg="mod">
          <ac:chgData name="Laura Calvo" userId="S::lcalvo021@ikasle.ehu.eus::07a21584-1a82-45e7-bfc7-e17816e2217f" providerId="AD" clId="Web-{37F73D8F-5E14-55F7-85B4-CF9733E92776}" dt="2023-11-30T19:01:12.909" v="622" actId="20577"/>
          <ac:spMkLst>
            <pc:docMk/>
            <pc:sldMk cId="2292835468" sldId="283"/>
            <ac:spMk id="6" creationId="{9DED1668-DCD1-9585-747F-36F16AD46E27}"/>
          </ac:spMkLst>
        </pc:spChg>
        <pc:spChg chg="mod">
          <ac:chgData name="Laura Calvo" userId="S::lcalvo021@ikasle.ehu.eus::07a21584-1a82-45e7-bfc7-e17816e2217f" providerId="AD" clId="Web-{37F73D8F-5E14-55F7-85B4-CF9733E92776}" dt="2023-11-30T19:01:16.612" v="624" actId="20577"/>
          <ac:spMkLst>
            <pc:docMk/>
            <pc:sldMk cId="2292835468" sldId="283"/>
            <ac:spMk id="7" creationId="{BB10CF1C-9E79-E7EA-298A-C5E79888548F}"/>
          </ac:spMkLst>
        </pc:spChg>
      </pc:sldChg>
    </pc:docChg>
  </pc:docChgLst>
  <pc:docChgLst>
    <pc:chgData name="Usuario invitado" userId="S::urn:spo:anon#bf97c61545c3c768569d7bef4cae2f86b0b876bd5d5a8af4d5f5b7baa9e4ded0::" providerId="AD" clId="Web-{DFE74292-3994-493B-73C3-359FF7090705}"/>
    <pc:docChg chg="modSld">
      <pc:chgData name="Usuario invitado" userId="S::urn:spo:anon#bf97c61545c3c768569d7bef4cae2f86b0b876bd5d5a8af4d5f5b7baa9e4ded0::" providerId="AD" clId="Web-{DFE74292-3994-493B-73C3-359FF7090705}" dt="2023-11-30T20:43:56.388" v="19" actId="20577"/>
      <pc:docMkLst>
        <pc:docMk/>
      </pc:docMkLst>
      <pc:sldChg chg="modSp">
        <pc:chgData name="Usuario invitado" userId="S::urn:spo:anon#bf97c61545c3c768569d7bef4cae2f86b0b876bd5d5a8af4d5f5b7baa9e4ded0::" providerId="AD" clId="Web-{DFE74292-3994-493B-73C3-359FF7090705}" dt="2023-11-30T20:43:56.388" v="19" actId="20577"/>
        <pc:sldMkLst>
          <pc:docMk/>
          <pc:sldMk cId="71371690" sldId="274"/>
        </pc:sldMkLst>
        <pc:spChg chg="mod">
          <ac:chgData name="Usuario invitado" userId="S::urn:spo:anon#bf97c61545c3c768569d7bef4cae2f86b0b876bd5d5a8af4d5f5b7baa9e4ded0::" providerId="AD" clId="Web-{DFE74292-3994-493B-73C3-359FF7090705}" dt="2023-11-30T20:43:56.388" v="19" actId="20577"/>
          <ac:spMkLst>
            <pc:docMk/>
            <pc:sldMk cId="71371690" sldId="274"/>
            <ac:spMk id="5" creationId="{D877C89A-5C8D-2193-23B7-01C9675C120B}"/>
          </ac:spMkLst>
        </pc:spChg>
      </pc:sldChg>
    </pc:docChg>
  </pc:docChgLst>
  <pc:docChgLst>
    <pc:chgData name="Laura Calvo" userId="S::lcalvo021@ikasle.ehu.eus::07a21584-1a82-45e7-bfc7-e17816e2217f" providerId="AD" clId="Web-{D814CE48-553A-0B90-E2F1-3615B9BF9D1D}"/>
    <pc:docChg chg="addSld modSld">
      <pc:chgData name="Laura Calvo" userId="S::lcalvo021@ikasle.ehu.eus::07a21584-1a82-45e7-bfc7-e17816e2217f" providerId="AD" clId="Web-{D814CE48-553A-0B90-E2F1-3615B9BF9D1D}" dt="2023-11-30T09:34:36.435" v="44" actId="20577"/>
      <pc:docMkLst>
        <pc:docMk/>
      </pc:docMkLst>
      <pc:sldChg chg="addSp modSp new">
        <pc:chgData name="Laura Calvo" userId="S::lcalvo021@ikasle.ehu.eus::07a21584-1a82-45e7-bfc7-e17816e2217f" providerId="AD" clId="Web-{D814CE48-553A-0B90-E2F1-3615B9BF9D1D}" dt="2023-11-30T09:34:36.435" v="44" actId="20577"/>
        <pc:sldMkLst>
          <pc:docMk/>
          <pc:sldMk cId="360768851" sldId="280"/>
        </pc:sldMkLst>
        <pc:spChg chg="add mod">
          <ac:chgData name="Laura Calvo" userId="S::lcalvo021@ikasle.ehu.eus::07a21584-1a82-45e7-bfc7-e17816e2217f" providerId="AD" clId="Web-{D814CE48-553A-0B90-E2F1-3615B9BF9D1D}" dt="2023-11-30T09:16:19.647" v="30" actId="20577"/>
          <ac:spMkLst>
            <pc:docMk/>
            <pc:sldMk cId="360768851" sldId="280"/>
            <ac:spMk id="3" creationId="{E6ACBA9B-45F0-30FD-0F7E-F380BA458F94}"/>
          </ac:spMkLst>
        </pc:spChg>
        <pc:spChg chg="add mod">
          <ac:chgData name="Laura Calvo" userId="S::lcalvo021@ikasle.ehu.eus::07a21584-1a82-45e7-bfc7-e17816e2217f" providerId="AD" clId="Web-{D814CE48-553A-0B90-E2F1-3615B9BF9D1D}" dt="2023-11-30T09:34:36.435" v="44" actId="20577"/>
          <ac:spMkLst>
            <pc:docMk/>
            <pc:sldMk cId="360768851" sldId="280"/>
            <ac:spMk id="5" creationId="{B19FD540-5AF7-3675-AB06-7DD30B3692E6}"/>
          </ac:spMkLst>
        </pc:spChg>
      </pc:sldChg>
    </pc:docChg>
  </pc:docChgLst>
  <pc:docChgLst>
    <pc:chgData name="Lucia del Rio" userId="S::ldelrio013@ikasle.ehu.eus::093e10c4-4140-4b63-bf5a-cd77877bc607" providerId="AD" clId="Web-{2E9D7AF8-69D1-76C2-E422-D06E67FBE49B}"/>
    <pc:docChg chg="addSld delSld modSld sldOrd modSection">
      <pc:chgData name="Lucia del Rio" userId="S::ldelrio013@ikasle.ehu.eus::093e10c4-4140-4b63-bf5a-cd77877bc607" providerId="AD" clId="Web-{2E9D7AF8-69D1-76C2-E422-D06E67FBE49B}" dt="2023-11-30T20:23:51.806" v="172" actId="1076"/>
      <pc:docMkLst>
        <pc:docMk/>
      </pc:docMkLst>
      <pc:sldChg chg="modSp">
        <pc:chgData name="Lucia del Rio" userId="S::ldelrio013@ikasle.ehu.eus::093e10c4-4140-4b63-bf5a-cd77877bc607" providerId="AD" clId="Web-{2E9D7AF8-69D1-76C2-E422-D06E67FBE49B}" dt="2023-11-30T16:30:00.045" v="2" actId="20577"/>
        <pc:sldMkLst>
          <pc:docMk/>
          <pc:sldMk cId="2305757376" sldId="266"/>
        </pc:sldMkLst>
        <pc:spChg chg="mod">
          <ac:chgData name="Lucia del Rio" userId="S::ldelrio013@ikasle.ehu.eus::093e10c4-4140-4b63-bf5a-cd77877bc607" providerId="AD" clId="Web-{2E9D7AF8-69D1-76C2-E422-D06E67FBE49B}" dt="2023-11-30T16:30:00.045" v="2" actId="20577"/>
          <ac:spMkLst>
            <pc:docMk/>
            <pc:sldMk cId="2305757376" sldId="266"/>
            <ac:spMk id="10" creationId="{00000000-0000-0000-0000-000000000000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8:53:55.776" v="145" actId="20577"/>
        <pc:sldMkLst>
          <pc:docMk/>
          <pc:sldMk cId="4047289359" sldId="267"/>
        </pc:sldMkLst>
        <pc:spChg chg="mod">
          <ac:chgData name="Lucia del Rio" userId="S::ldelrio013@ikasle.ehu.eus::093e10c4-4140-4b63-bf5a-cd77877bc607" providerId="AD" clId="Web-{2E9D7AF8-69D1-76C2-E422-D06E67FBE49B}" dt="2023-11-30T18:53:55.776" v="145" actId="20577"/>
          <ac:spMkLst>
            <pc:docMk/>
            <pc:sldMk cId="4047289359" sldId="267"/>
            <ac:spMk id="16" creationId="{37570DB8-1B6A-3735-0782-F22C5BE1D2E1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8:59:59.800" v="157" actId="20577"/>
        <pc:sldMkLst>
          <pc:docMk/>
          <pc:sldMk cId="926957819" sldId="268"/>
        </pc:sldMkLst>
        <pc:spChg chg="mod">
          <ac:chgData name="Lucia del Rio" userId="S::ldelrio013@ikasle.ehu.eus::093e10c4-4140-4b63-bf5a-cd77877bc607" providerId="AD" clId="Web-{2E9D7AF8-69D1-76C2-E422-D06E67FBE49B}" dt="2023-11-30T18:59:59.800" v="157" actId="20577"/>
          <ac:spMkLst>
            <pc:docMk/>
            <pc:sldMk cId="926957819" sldId="268"/>
            <ac:spMk id="4" creationId="{0DE3429A-45DD-A32C-ED73-A04A32067AE6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9:00:13.754" v="158" actId="20577"/>
        <pc:sldMkLst>
          <pc:docMk/>
          <pc:sldMk cId="1965604189" sldId="269"/>
        </pc:sldMkLst>
        <pc:spChg chg="mod">
          <ac:chgData name="Lucia del Rio" userId="S::ldelrio013@ikasle.ehu.eus::093e10c4-4140-4b63-bf5a-cd77877bc607" providerId="AD" clId="Web-{2E9D7AF8-69D1-76C2-E422-D06E67FBE49B}" dt="2023-11-30T19:00:13.754" v="158" actId="20577"/>
          <ac:spMkLst>
            <pc:docMk/>
            <pc:sldMk cId="1965604189" sldId="269"/>
            <ac:spMk id="4" creationId="{DC021B9C-E237-9F9C-9B0A-6DCA057ABA02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8:59:57.644" v="155" actId="20577"/>
        <pc:sldMkLst>
          <pc:docMk/>
          <pc:sldMk cId="1812026300" sldId="270"/>
        </pc:sldMkLst>
        <pc:spChg chg="mod">
          <ac:chgData name="Lucia del Rio" userId="S::ldelrio013@ikasle.ehu.eus::093e10c4-4140-4b63-bf5a-cd77877bc607" providerId="AD" clId="Web-{2E9D7AF8-69D1-76C2-E422-D06E67FBE49B}" dt="2023-11-30T18:59:57.644" v="155" actId="20577"/>
          <ac:spMkLst>
            <pc:docMk/>
            <pc:sldMk cId="1812026300" sldId="270"/>
            <ac:spMk id="18" creationId="{ECA72079-06CC-3A46-7286-356BFE3C27E8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9:00:23.160" v="160" actId="20577"/>
        <pc:sldMkLst>
          <pc:docMk/>
          <pc:sldMk cId="71371690" sldId="274"/>
        </pc:sldMkLst>
        <pc:spChg chg="mod">
          <ac:chgData name="Lucia del Rio" userId="S::ldelrio013@ikasle.ehu.eus::093e10c4-4140-4b63-bf5a-cd77877bc607" providerId="AD" clId="Web-{2E9D7AF8-69D1-76C2-E422-D06E67FBE49B}" dt="2023-11-30T19:00:23.160" v="160" actId="20577"/>
          <ac:spMkLst>
            <pc:docMk/>
            <pc:sldMk cId="71371690" sldId="274"/>
            <ac:spMk id="8" creationId="{8A1B3F85-6B90-261A-FBFC-074A2D5E8EF2}"/>
          </ac:spMkLst>
        </pc:spChg>
      </pc:sldChg>
      <pc:sldChg chg="addSp delSp modSp">
        <pc:chgData name="Lucia del Rio" userId="S::ldelrio013@ikasle.ehu.eus::093e10c4-4140-4b63-bf5a-cd77877bc607" providerId="AD" clId="Web-{2E9D7AF8-69D1-76C2-E422-D06E67FBE49B}" dt="2023-11-30T19:00:31.426" v="165" actId="20577"/>
        <pc:sldMkLst>
          <pc:docMk/>
          <pc:sldMk cId="288070285" sldId="275"/>
        </pc:sldMkLst>
        <pc:spChg chg="mod">
          <ac:chgData name="Lucia del Rio" userId="S::ldelrio013@ikasle.ehu.eus::093e10c4-4140-4b63-bf5a-cd77877bc607" providerId="AD" clId="Web-{2E9D7AF8-69D1-76C2-E422-D06E67FBE49B}" dt="2023-11-30T19:00:31.426" v="165" actId="20577"/>
          <ac:spMkLst>
            <pc:docMk/>
            <pc:sldMk cId="288070285" sldId="275"/>
            <ac:spMk id="10" creationId="{BA5A309E-0DEE-15C0-9758-B804992977F7}"/>
          </ac:spMkLst>
        </pc:spChg>
        <pc:graphicFrameChg chg="mod modGraphic">
          <ac:chgData name="Lucia del Rio" userId="S::ldelrio013@ikasle.ehu.eus::093e10c4-4140-4b63-bf5a-cd77877bc607" providerId="AD" clId="Web-{2E9D7AF8-69D1-76C2-E422-D06E67FBE49B}" dt="2023-11-30T18:44:39.403" v="139"/>
          <ac:graphicFrameMkLst>
            <pc:docMk/>
            <pc:sldMk cId="288070285" sldId="275"/>
            <ac:graphicFrameMk id="7" creationId="{412A953A-3F53-EB5C-DCC0-40569570EAD3}"/>
          </ac:graphicFrameMkLst>
        </pc:graphicFrameChg>
        <pc:picChg chg="add del mod">
          <ac:chgData name="Lucia del Rio" userId="S::ldelrio013@ikasle.ehu.eus::093e10c4-4140-4b63-bf5a-cd77877bc607" providerId="AD" clId="Web-{2E9D7AF8-69D1-76C2-E422-D06E67FBE49B}" dt="2023-11-30T17:50:34.448" v="104"/>
          <ac:picMkLst>
            <pc:docMk/>
            <pc:sldMk cId="288070285" sldId="275"/>
            <ac:picMk id="8" creationId="{EAA63E07-95C5-AAA5-AA49-64161A17ED6F}"/>
          </ac:picMkLst>
        </pc:picChg>
      </pc:sldChg>
      <pc:sldChg chg="addSp delSp modSp">
        <pc:chgData name="Lucia del Rio" userId="S::ldelrio013@ikasle.ehu.eus::093e10c4-4140-4b63-bf5a-cd77877bc607" providerId="AD" clId="Web-{2E9D7AF8-69D1-76C2-E422-D06E67FBE49B}" dt="2023-11-30T19:00:53.489" v="169" actId="20577"/>
        <pc:sldMkLst>
          <pc:docMk/>
          <pc:sldMk cId="2600786950" sldId="276"/>
        </pc:sldMkLst>
        <pc:spChg chg="mod">
          <ac:chgData name="Lucia del Rio" userId="S::ldelrio013@ikasle.ehu.eus::093e10c4-4140-4b63-bf5a-cd77877bc607" providerId="AD" clId="Web-{2E9D7AF8-69D1-76C2-E422-D06E67FBE49B}" dt="2023-11-30T18:58:57.080" v="150" actId="20577"/>
          <ac:spMkLst>
            <pc:docMk/>
            <pc:sldMk cId="2600786950" sldId="276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2E9D7AF8-69D1-76C2-E422-D06E67FBE49B}" dt="2023-11-30T19:00:53.489" v="169" actId="20577"/>
          <ac:spMkLst>
            <pc:docMk/>
            <pc:sldMk cId="2600786950" sldId="276"/>
            <ac:spMk id="6" creationId="{429E8913-F62D-D27D-31F8-027ED36EBDC4}"/>
          </ac:spMkLst>
        </pc:spChg>
        <pc:picChg chg="add del mod">
          <ac:chgData name="Lucia del Rio" userId="S::ldelrio013@ikasle.ehu.eus::093e10c4-4140-4b63-bf5a-cd77877bc607" providerId="AD" clId="Web-{2E9D7AF8-69D1-76C2-E422-D06E67FBE49B}" dt="2023-11-30T18:08:42.850" v="119"/>
          <ac:picMkLst>
            <pc:docMk/>
            <pc:sldMk cId="2600786950" sldId="276"/>
            <ac:picMk id="2" creationId="{33F9C6E7-D6B9-06A8-0E76-C7F7BE5D3E0B}"/>
          </ac:picMkLst>
        </pc:picChg>
      </pc:sldChg>
      <pc:sldChg chg="modSp">
        <pc:chgData name="Lucia del Rio" userId="S::ldelrio013@ikasle.ehu.eus::093e10c4-4140-4b63-bf5a-cd77877bc607" providerId="AD" clId="Web-{2E9D7AF8-69D1-76C2-E422-D06E67FBE49B}" dt="2023-11-30T18:59:46.956" v="153" actId="20577"/>
        <pc:sldMkLst>
          <pc:docMk/>
          <pc:sldMk cId="646338579" sldId="277"/>
        </pc:sldMkLst>
        <pc:spChg chg="mod">
          <ac:chgData name="Lucia del Rio" userId="S::ldelrio013@ikasle.ehu.eus::093e10c4-4140-4b63-bf5a-cd77877bc607" providerId="AD" clId="Web-{2E9D7AF8-69D1-76C2-E422-D06E67FBE49B}" dt="2023-11-30T18:59:46.956" v="153" actId="20577"/>
          <ac:spMkLst>
            <pc:docMk/>
            <pc:sldMk cId="646338579" sldId="277"/>
            <ac:spMk id="7" creationId="{6CB1A533-AC59-F417-874B-2BC075F147F7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9:00:23.082" v="159" actId="20577"/>
        <pc:sldMkLst>
          <pc:docMk/>
          <pc:sldMk cId="2418280761" sldId="278"/>
        </pc:sldMkLst>
        <pc:spChg chg="mod">
          <ac:chgData name="Lucia del Rio" userId="S::ldelrio013@ikasle.ehu.eus::093e10c4-4140-4b63-bf5a-cd77877bc607" providerId="AD" clId="Web-{2E9D7AF8-69D1-76C2-E422-D06E67FBE49B}" dt="2023-11-30T19:00:23.082" v="159" actId="20577"/>
          <ac:spMkLst>
            <pc:docMk/>
            <pc:sldMk cId="2418280761" sldId="278"/>
            <ac:spMk id="9" creationId="{6E298626-EDBD-5902-3D94-8021648282B9}"/>
          </ac:spMkLst>
        </pc:spChg>
      </pc:sldChg>
      <pc:sldChg chg="modSp">
        <pc:chgData name="Lucia del Rio" userId="S::ldelrio013@ikasle.ehu.eus::093e10c4-4140-4b63-bf5a-cd77877bc607" providerId="AD" clId="Web-{2E9D7AF8-69D1-76C2-E422-D06E67FBE49B}" dt="2023-11-30T19:00:24.192" v="161" actId="20577"/>
        <pc:sldMkLst>
          <pc:docMk/>
          <pc:sldMk cId="2742099771" sldId="279"/>
        </pc:sldMkLst>
        <pc:spChg chg="mod">
          <ac:chgData name="Lucia del Rio" userId="S::ldelrio013@ikasle.ehu.eus::093e10c4-4140-4b63-bf5a-cd77877bc607" providerId="AD" clId="Web-{2E9D7AF8-69D1-76C2-E422-D06E67FBE49B}" dt="2023-11-30T19:00:24.192" v="161" actId="20577"/>
          <ac:spMkLst>
            <pc:docMk/>
            <pc:sldMk cId="2742099771" sldId="279"/>
            <ac:spMk id="18" creationId="{352E4E8E-990A-8C9E-5EC7-F0FC1BB275BD}"/>
          </ac:spMkLst>
        </pc:spChg>
      </pc:sldChg>
      <pc:sldChg chg="modSp ord">
        <pc:chgData name="Lucia del Rio" userId="S::ldelrio013@ikasle.ehu.eus::093e10c4-4140-4b63-bf5a-cd77877bc607" providerId="AD" clId="Web-{2E9D7AF8-69D1-76C2-E422-D06E67FBE49B}" dt="2023-11-30T18:40:00.396" v="125" actId="14100"/>
        <pc:sldMkLst>
          <pc:docMk/>
          <pc:sldMk cId="360768851" sldId="280"/>
        </pc:sldMkLst>
        <pc:spChg chg="mod">
          <ac:chgData name="Lucia del Rio" userId="S::ldelrio013@ikasle.ehu.eus::093e10c4-4140-4b63-bf5a-cd77877bc607" providerId="AD" clId="Web-{2E9D7AF8-69D1-76C2-E422-D06E67FBE49B}" dt="2023-11-30T18:40:00.396" v="125" actId="14100"/>
          <ac:spMkLst>
            <pc:docMk/>
            <pc:sldMk cId="360768851" sldId="280"/>
            <ac:spMk id="3" creationId="{E6ACBA9B-45F0-30FD-0F7E-F380BA458F94}"/>
          </ac:spMkLst>
        </pc:spChg>
        <pc:spChg chg="mod">
          <ac:chgData name="Lucia del Rio" userId="S::ldelrio013@ikasle.ehu.eus::093e10c4-4140-4b63-bf5a-cd77877bc607" providerId="AD" clId="Web-{2E9D7AF8-69D1-76C2-E422-D06E67FBE49B}" dt="2023-11-30T18:39:09.395" v="123" actId="20577"/>
          <ac:spMkLst>
            <pc:docMk/>
            <pc:sldMk cId="360768851" sldId="280"/>
            <ac:spMk id="12" creationId="{A6149D95-EBC3-6695-1D07-98FBD46C1AEE}"/>
          </ac:spMkLst>
        </pc:spChg>
      </pc:sldChg>
      <pc:sldChg chg="addSp delSp modSp add replId">
        <pc:chgData name="Lucia del Rio" userId="S::ldelrio013@ikasle.ehu.eus::093e10c4-4140-4b63-bf5a-cd77877bc607" providerId="AD" clId="Web-{2E9D7AF8-69D1-76C2-E422-D06E67FBE49B}" dt="2023-11-30T20:23:51.806" v="172" actId="1076"/>
        <pc:sldMkLst>
          <pc:docMk/>
          <pc:sldMk cId="3692570973" sldId="281"/>
        </pc:sldMkLst>
        <pc:spChg chg="mod">
          <ac:chgData name="Lucia del Rio" userId="S::ldelrio013@ikasle.ehu.eus::093e10c4-4140-4b63-bf5a-cd77877bc607" providerId="AD" clId="Web-{2E9D7AF8-69D1-76C2-E422-D06E67FBE49B}" dt="2023-11-30T16:59:41.090" v="12" actId="20577"/>
          <ac:spMkLst>
            <pc:docMk/>
            <pc:sldMk cId="3692570973" sldId="281"/>
            <ac:spMk id="4" creationId="{00000000-0000-0000-0000-000000000000}"/>
          </ac:spMkLst>
        </pc:spChg>
        <pc:spChg chg="del">
          <ac:chgData name="Lucia del Rio" userId="S::ldelrio013@ikasle.ehu.eus::093e10c4-4140-4b63-bf5a-cd77877bc607" providerId="AD" clId="Web-{2E9D7AF8-69D1-76C2-E422-D06E67FBE49B}" dt="2023-11-30T16:59:45.840" v="13"/>
          <ac:spMkLst>
            <pc:docMk/>
            <pc:sldMk cId="3692570973" sldId="281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2E9D7AF8-69D1-76C2-E422-D06E67FBE49B}" dt="2023-11-30T19:00:37.426" v="166" actId="20577"/>
          <ac:spMkLst>
            <pc:docMk/>
            <pc:sldMk cId="3692570973" sldId="281"/>
            <ac:spMk id="6" creationId="{429E8913-F62D-D27D-31F8-027ED36EBDC4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1:35.842" v="58" actId="1076"/>
          <ac:spMkLst>
            <pc:docMk/>
            <pc:sldMk cId="3692570973" sldId="281"/>
            <ac:spMk id="12" creationId="{E9B96DC0-9B11-D68A-28FE-30E958EF60A3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1:44.936" v="60" actId="1076"/>
          <ac:spMkLst>
            <pc:docMk/>
            <pc:sldMk cId="3692570973" sldId="281"/>
            <ac:spMk id="13" creationId="{466D9614-3CA6-1871-D03F-985B08E55464}"/>
          </ac:spMkLst>
        </pc:spChg>
        <pc:spChg chg="add del mod">
          <ac:chgData name="Lucia del Rio" userId="S::ldelrio013@ikasle.ehu.eus::093e10c4-4140-4b63-bf5a-cd77877bc607" providerId="AD" clId="Web-{2E9D7AF8-69D1-76C2-E422-D06E67FBE49B}" dt="2023-11-30T17:12:04.890" v="68"/>
          <ac:spMkLst>
            <pc:docMk/>
            <pc:sldMk cId="3692570973" sldId="281"/>
            <ac:spMk id="14" creationId="{7E4A6373-97D3-29C9-DB58-7B97CC54C96F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2:19.827" v="72" actId="1076"/>
          <ac:spMkLst>
            <pc:docMk/>
            <pc:sldMk cId="3692570973" sldId="281"/>
            <ac:spMk id="15" creationId="{C7AE7556-A559-C36D-6047-41F08C7B8A03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3:22.142" v="85" actId="1076"/>
          <ac:spMkLst>
            <pc:docMk/>
            <pc:sldMk cId="3692570973" sldId="281"/>
            <ac:spMk id="17" creationId="{7B967B37-D229-E79E-9A06-2C1B92D7BF97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2:39.187" v="76" actId="1076"/>
          <ac:spMkLst>
            <pc:docMk/>
            <pc:sldMk cId="3692570973" sldId="281"/>
            <ac:spMk id="18" creationId="{E54517FD-C7E9-6480-F61B-3581386D978C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2:46.969" v="78" actId="1076"/>
          <ac:spMkLst>
            <pc:docMk/>
            <pc:sldMk cId="3692570973" sldId="281"/>
            <ac:spMk id="19" creationId="{653AE6E7-DEF6-1922-5CF7-72388ADA35B8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2:59.547" v="82" actId="1076"/>
          <ac:spMkLst>
            <pc:docMk/>
            <pc:sldMk cId="3692570973" sldId="281"/>
            <ac:spMk id="20" creationId="{2264EEBB-A243-CF05-1DEC-07D5F4642DCC}"/>
          </ac:spMkLst>
        </pc:spChg>
        <pc:spChg chg="add mod">
          <ac:chgData name="Lucia del Rio" userId="S::ldelrio013@ikasle.ehu.eus::093e10c4-4140-4b63-bf5a-cd77877bc607" providerId="AD" clId="Web-{2E9D7AF8-69D1-76C2-E422-D06E67FBE49B}" dt="2023-11-30T17:13:07.063" v="84" actId="1076"/>
          <ac:spMkLst>
            <pc:docMk/>
            <pc:sldMk cId="3692570973" sldId="281"/>
            <ac:spMk id="21" creationId="{79310DED-CDFA-62C2-69BD-695447FA8795}"/>
          </ac:spMkLst>
        </pc:spChg>
        <pc:picChg chg="add del mod">
          <ac:chgData name="Lucia del Rio" userId="S::ldelrio013@ikasle.ehu.eus::093e10c4-4140-4b63-bf5a-cd77877bc607" providerId="AD" clId="Web-{2E9D7AF8-69D1-76C2-E422-D06E67FBE49B}" dt="2023-11-30T17:00:42.779" v="19"/>
          <ac:picMkLst>
            <pc:docMk/>
            <pc:sldMk cId="3692570973" sldId="281"/>
            <ac:picMk id="2" creationId="{143A0E49-1BAB-693C-C56D-19AF7250F2F9}"/>
          </ac:picMkLst>
        </pc:picChg>
        <pc:picChg chg="add del mod modCrop">
          <ac:chgData name="Lucia del Rio" userId="S::ldelrio013@ikasle.ehu.eus::093e10c4-4140-4b63-bf5a-cd77877bc607" providerId="AD" clId="Web-{2E9D7AF8-69D1-76C2-E422-D06E67FBE49B}" dt="2023-11-30T17:08:34.462" v="37"/>
          <ac:picMkLst>
            <pc:docMk/>
            <pc:sldMk cId="3692570973" sldId="281"/>
            <ac:picMk id="7" creationId="{C6ABD9AE-A888-ADE4-C887-942977822872}"/>
          </ac:picMkLst>
        </pc:picChg>
        <pc:picChg chg="add del mod modCrop">
          <ac:chgData name="Lucia del Rio" userId="S::ldelrio013@ikasle.ehu.eus::093e10c4-4140-4b63-bf5a-cd77877bc607" providerId="AD" clId="Web-{2E9D7AF8-69D1-76C2-E422-D06E67FBE49B}" dt="2023-11-30T17:08:32.712" v="36"/>
          <ac:picMkLst>
            <pc:docMk/>
            <pc:sldMk cId="3692570973" sldId="281"/>
            <ac:picMk id="8" creationId="{5D61DD22-C638-B0E2-5E2B-F6AF5A622DEF}"/>
          </ac:picMkLst>
        </pc:picChg>
        <pc:picChg chg="add mod">
          <ac:chgData name="Lucia del Rio" userId="S::ldelrio013@ikasle.ehu.eus::093e10c4-4140-4b63-bf5a-cd77877bc607" providerId="AD" clId="Web-{2E9D7AF8-69D1-76C2-E422-D06E67FBE49B}" dt="2023-11-30T17:13:51.517" v="88" actId="1076"/>
          <ac:picMkLst>
            <pc:docMk/>
            <pc:sldMk cId="3692570973" sldId="281"/>
            <ac:picMk id="9" creationId="{F929DBAA-7BB2-D41E-3AD8-B9462F99DCD9}"/>
          </ac:picMkLst>
        </pc:picChg>
        <pc:picChg chg="add mod">
          <ac:chgData name="Lucia del Rio" userId="S::ldelrio013@ikasle.ehu.eus::093e10c4-4140-4b63-bf5a-cd77877bc607" providerId="AD" clId="Web-{2E9D7AF8-69D1-76C2-E422-D06E67FBE49B}" dt="2023-11-30T20:23:51.806" v="172" actId="1076"/>
          <ac:picMkLst>
            <pc:docMk/>
            <pc:sldMk cId="3692570973" sldId="281"/>
            <ac:picMk id="10" creationId="{5D6C94A8-EF3D-A996-A951-64A32E67D5BA}"/>
          </ac:picMkLst>
        </pc:picChg>
        <pc:picChg chg="add mod">
          <ac:chgData name="Lucia del Rio" userId="S::ldelrio013@ikasle.ehu.eus::093e10c4-4140-4b63-bf5a-cd77877bc607" providerId="AD" clId="Web-{2E9D7AF8-69D1-76C2-E422-D06E67FBE49B}" dt="2023-11-30T20:23:44.884" v="171" actId="1076"/>
          <ac:picMkLst>
            <pc:docMk/>
            <pc:sldMk cId="3692570973" sldId="281"/>
            <ac:picMk id="11" creationId="{E8439A6A-185A-BD5B-F8B6-115390785D8B}"/>
          </ac:picMkLst>
        </pc:picChg>
      </pc:sldChg>
      <pc:sldChg chg="add del replId">
        <pc:chgData name="Lucia del Rio" userId="S::ldelrio013@ikasle.ehu.eus::093e10c4-4140-4b63-bf5a-cd77877bc607" providerId="AD" clId="Web-{2E9D7AF8-69D1-76C2-E422-D06E67FBE49B}" dt="2023-11-30T16:59:53.746" v="15"/>
        <pc:sldMkLst>
          <pc:docMk/>
          <pc:sldMk cId="1955910181" sldId="282"/>
        </pc:sldMkLst>
      </pc:sldChg>
      <pc:sldChg chg="modSp">
        <pc:chgData name="Lucia del Rio" userId="S::ldelrio013@ikasle.ehu.eus::093e10c4-4140-4b63-bf5a-cd77877bc607" providerId="AD" clId="Web-{2E9D7AF8-69D1-76C2-E422-D06E67FBE49B}" dt="2023-11-30T18:59:40.050" v="152" actId="20577"/>
        <pc:sldMkLst>
          <pc:docMk/>
          <pc:sldMk cId="2722051048" sldId="282"/>
        </pc:sldMkLst>
        <pc:spChg chg="mod">
          <ac:chgData name="Lucia del Rio" userId="S::ldelrio013@ikasle.ehu.eus::093e10c4-4140-4b63-bf5a-cd77877bc607" providerId="AD" clId="Web-{2E9D7AF8-69D1-76C2-E422-D06E67FBE49B}" dt="2023-11-30T18:59:40.050" v="152" actId="20577"/>
          <ac:spMkLst>
            <pc:docMk/>
            <pc:sldMk cId="2722051048" sldId="282"/>
            <ac:spMk id="12" creationId="{A6149D95-EBC3-6695-1D07-98FBD46C1AEE}"/>
          </ac:spMkLst>
        </pc:spChg>
      </pc:sldChg>
      <pc:sldChg chg="addSp delSp modSp add del replId addAnim delAnim">
        <pc:chgData name="Lucia del Rio" userId="S::ldelrio013@ikasle.ehu.eus::093e10c4-4140-4b63-bf5a-cd77877bc607" providerId="AD" clId="Web-{2E9D7AF8-69D1-76C2-E422-D06E67FBE49B}" dt="2023-11-30T18:07:18.926" v="113"/>
        <pc:sldMkLst>
          <pc:docMk/>
          <pc:sldMk cId="3660360051" sldId="282"/>
        </pc:sldMkLst>
        <pc:spChg chg="del">
          <ac:chgData name="Lucia del Rio" userId="S::ldelrio013@ikasle.ehu.eus::093e10c4-4140-4b63-bf5a-cd77877bc607" providerId="AD" clId="Web-{2E9D7AF8-69D1-76C2-E422-D06E67FBE49B}" dt="2023-11-30T18:07:16.113" v="111"/>
          <ac:spMkLst>
            <pc:docMk/>
            <pc:sldMk cId="3660360051" sldId="282"/>
            <ac:spMk id="3" creationId="{00000000-0000-0000-0000-000000000000}"/>
          </ac:spMkLst>
        </pc:spChg>
        <pc:picChg chg="add del mod">
          <ac:chgData name="Lucia del Rio" userId="S::ldelrio013@ikasle.ehu.eus::093e10c4-4140-4b63-bf5a-cd77877bc607" providerId="AD" clId="Web-{2E9D7AF8-69D1-76C2-E422-D06E67FBE49B}" dt="2023-11-30T18:07:12.723" v="110"/>
          <ac:picMkLst>
            <pc:docMk/>
            <pc:sldMk cId="3660360051" sldId="282"/>
            <ac:picMk id="2" creationId="{E025C686-F802-DA87-0C19-DACB02665824}"/>
          </ac:picMkLst>
        </pc:picChg>
        <pc:picChg chg="del">
          <ac:chgData name="Lucia del Rio" userId="S::ldelrio013@ikasle.ehu.eus::093e10c4-4140-4b63-bf5a-cd77877bc607" providerId="AD" clId="Web-{2E9D7AF8-69D1-76C2-E422-D06E67FBE49B}" dt="2023-11-30T18:07:17.004" v="112"/>
          <ac:picMkLst>
            <pc:docMk/>
            <pc:sldMk cId="3660360051" sldId="282"/>
            <ac:picMk id="16" creationId="{9CE581CD-73EF-FA6D-5A3B-CA13901AD725}"/>
          </ac:picMkLst>
        </pc:picChg>
      </pc:sldChg>
    </pc:docChg>
  </pc:docChgLst>
  <pc:docChgLst>
    <pc:chgData name="Lucia del Rio" userId="S::ldelrio013@ikasle.ehu.eus::093e10c4-4140-4b63-bf5a-cd77877bc607" providerId="AD" clId="Web-{13E02421-1BC1-F16F-479D-C978785B8AD8}"/>
    <pc:docChg chg="modSld">
      <pc:chgData name="Lucia del Rio" userId="S::ldelrio013@ikasle.ehu.eus::093e10c4-4140-4b63-bf5a-cd77877bc607" providerId="AD" clId="Web-{13E02421-1BC1-F16F-479D-C978785B8AD8}" dt="2023-11-26T14:38:07.584" v="17"/>
      <pc:docMkLst>
        <pc:docMk/>
      </pc:docMkLst>
      <pc:sldChg chg="modTransition">
        <pc:chgData name="Lucia del Rio" userId="S::ldelrio013@ikasle.ehu.eus::093e10c4-4140-4b63-bf5a-cd77877bc607" providerId="AD" clId="Web-{13E02421-1BC1-F16F-479D-C978785B8AD8}" dt="2023-11-26T14:35:41.065" v="0"/>
        <pc:sldMkLst>
          <pc:docMk/>
          <pc:sldMk cId="0" sldId="256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04.518" v="4"/>
        <pc:sldMkLst>
          <pc:docMk/>
          <pc:sldMk cId="0" sldId="258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5:49.846" v="1"/>
        <pc:sldMkLst>
          <pc:docMk/>
          <pc:sldMk cId="474195965" sldId="263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5:51.831" v="2"/>
        <pc:sldMkLst>
          <pc:docMk/>
          <pc:sldMk cId="3535898310" sldId="264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16.769" v="8"/>
        <pc:sldMkLst>
          <pc:docMk/>
          <pc:sldMk cId="1152999669" sldId="265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04.550" v="5"/>
        <pc:sldMkLst>
          <pc:docMk/>
          <pc:sldMk cId="2305757376" sldId="266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00.471" v="3"/>
        <pc:sldMkLst>
          <pc:docMk/>
          <pc:sldMk cId="4047289359" sldId="267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26.316" v="11"/>
        <pc:sldMkLst>
          <pc:docMk/>
          <pc:sldMk cId="926957819" sldId="268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29.925" v="12"/>
        <pc:sldMkLst>
          <pc:docMk/>
          <pc:sldMk cId="1965604189" sldId="269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18.456" v="9"/>
        <pc:sldMkLst>
          <pc:docMk/>
          <pc:sldMk cId="1812026300" sldId="270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32.988" v="13"/>
        <pc:sldMkLst>
          <pc:docMk/>
          <pc:sldMk cId="68013613" sldId="271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06.909" v="6"/>
        <pc:sldMkLst>
          <pc:docMk/>
          <pc:sldMk cId="3001736380" sldId="272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11.409" v="7"/>
        <pc:sldMkLst>
          <pc:docMk/>
          <pc:sldMk cId="160098890" sldId="273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8:07.584" v="17"/>
        <pc:sldMkLst>
          <pc:docMk/>
          <pc:sldMk cId="288070285" sldId="275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38.097" v="15"/>
        <pc:sldMkLst>
          <pc:docMk/>
          <pc:sldMk cId="2600786950" sldId="276"/>
        </pc:sldMkLst>
      </pc:sldChg>
      <pc:sldChg chg="modTransition">
        <pc:chgData name="Lucia del Rio" userId="S::ldelrio013@ikasle.ehu.eus::093e10c4-4140-4b63-bf5a-cd77877bc607" providerId="AD" clId="Web-{13E02421-1BC1-F16F-479D-C978785B8AD8}" dt="2023-11-26T14:36:20.534" v="10"/>
        <pc:sldMkLst>
          <pc:docMk/>
          <pc:sldMk cId="646338579" sldId="277"/>
        </pc:sldMkLst>
      </pc:sldChg>
    </pc:docChg>
  </pc:docChgLst>
  <pc:docChgLst>
    <pc:chgData name="Laura Calvo" userId="S::lcalvo021@ikasle.ehu.eus::07a21584-1a82-45e7-bfc7-e17816e2217f" providerId="AD" clId="Web-{628A12C8-AA70-E9F3-B385-399AC8676C49}"/>
    <pc:docChg chg="modSld">
      <pc:chgData name="Laura Calvo" userId="S::lcalvo021@ikasle.ehu.eus::07a21584-1a82-45e7-bfc7-e17816e2217f" providerId="AD" clId="Web-{628A12C8-AA70-E9F3-B385-399AC8676C49}" dt="2023-11-26T13:39:19.338" v="382" actId="20577"/>
      <pc:docMkLst>
        <pc:docMk/>
      </pc:docMkLst>
      <pc:sldChg chg="modSp">
        <pc:chgData name="Laura Calvo" userId="S::lcalvo021@ikasle.ehu.eus::07a21584-1a82-45e7-bfc7-e17816e2217f" providerId="AD" clId="Web-{628A12C8-AA70-E9F3-B385-399AC8676C49}" dt="2023-11-26T11:42:49.215" v="4" actId="20577"/>
        <pc:sldMkLst>
          <pc:docMk/>
          <pc:sldMk cId="0" sldId="256"/>
        </pc:sldMkLst>
        <pc:spChg chg="mod">
          <ac:chgData name="Laura Calvo" userId="S::lcalvo021@ikasle.ehu.eus::07a21584-1a82-45e7-bfc7-e17816e2217f" providerId="AD" clId="Web-{628A12C8-AA70-E9F3-B385-399AC8676C49}" dt="2023-11-26T11:42:49.215" v="4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Laura Calvo" userId="S::lcalvo021@ikasle.ehu.eus::07a21584-1a82-45e7-bfc7-e17816e2217f" providerId="AD" clId="Web-{628A12C8-AA70-E9F3-B385-399AC8676C49}" dt="2023-11-26T11:47:23.269" v="10" actId="20577"/>
        <pc:sldMkLst>
          <pc:docMk/>
          <pc:sldMk cId="4047289359" sldId="267"/>
        </pc:sldMkLst>
        <pc:spChg chg="mod">
          <ac:chgData name="Laura Calvo" userId="S::lcalvo021@ikasle.ehu.eus::07a21584-1a82-45e7-bfc7-e17816e2217f" providerId="AD" clId="Web-{628A12C8-AA70-E9F3-B385-399AC8676C49}" dt="2023-11-26T11:47:23.269" v="10" actId="20577"/>
          <ac:spMkLst>
            <pc:docMk/>
            <pc:sldMk cId="4047289359" sldId="267"/>
            <ac:spMk id="16" creationId="{37570DB8-1B6A-3735-0782-F22C5BE1D2E1}"/>
          </ac:spMkLst>
        </pc:spChg>
      </pc:sldChg>
      <pc:sldChg chg="addSp delSp modSp">
        <pc:chgData name="Laura Calvo" userId="S::lcalvo021@ikasle.ehu.eus::07a21584-1a82-45e7-bfc7-e17816e2217f" providerId="AD" clId="Web-{628A12C8-AA70-E9F3-B385-399AC8676C49}" dt="2023-11-26T13:39:19.338" v="382" actId="20577"/>
        <pc:sldMkLst>
          <pc:docMk/>
          <pc:sldMk cId="3001736380" sldId="272"/>
        </pc:sldMkLst>
        <pc:spChg chg="add mod">
          <ac:chgData name="Laura Calvo" userId="S::lcalvo021@ikasle.ehu.eus::07a21584-1a82-45e7-bfc7-e17816e2217f" providerId="AD" clId="Web-{628A12C8-AA70-E9F3-B385-399AC8676C49}" dt="2023-11-26T13:39:19.338" v="382" actId="20577"/>
          <ac:spMkLst>
            <pc:docMk/>
            <pc:sldMk cId="3001736380" sldId="272"/>
            <ac:spMk id="6" creationId="{20518159-D25D-BF5D-5615-48A7E5FB9A55}"/>
          </ac:spMkLst>
        </pc:spChg>
        <pc:spChg chg="add del">
          <ac:chgData name="Laura Calvo" userId="S::lcalvo021@ikasle.ehu.eus::07a21584-1a82-45e7-bfc7-e17816e2217f" providerId="AD" clId="Web-{628A12C8-AA70-E9F3-B385-399AC8676C49}" dt="2023-11-26T12:24:45.148" v="16"/>
          <ac:spMkLst>
            <pc:docMk/>
            <pc:sldMk cId="3001736380" sldId="272"/>
            <ac:spMk id="6" creationId="{694A75E0-4C5C-1C00-A084-4674E191D41A}"/>
          </ac:spMkLst>
        </pc:spChg>
        <pc:spChg chg="add mod">
          <ac:chgData name="Laura Calvo" userId="S::lcalvo021@ikasle.ehu.eus::07a21584-1a82-45e7-bfc7-e17816e2217f" providerId="AD" clId="Web-{628A12C8-AA70-E9F3-B385-399AC8676C49}" dt="2023-11-26T13:39:03.057" v="379" actId="20577"/>
          <ac:spMkLst>
            <pc:docMk/>
            <pc:sldMk cId="3001736380" sldId="272"/>
            <ac:spMk id="8" creationId="{E52D40DC-E6FA-FCE3-043A-5FA156787C99}"/>
          </ac:spMkLst>
        </pc:spChg>
      </pc:sldChg>
      <pc:sldChg chg="modSp">
        <pc:chgData name="Laura Calvo" userId="S::lcalvo021@ikasle.ehu.eus::07a21584-1a82-45e7-bfc7-e17816e2217f" providerId="AD" clId="Web-{628A12C8-AA70-E9F3-B385-399AC8676C49}" dt="2023-11-26T12:03:07.527" v="14" actId="14100"/>
        <pc:sldMkLst>
          <pc:docMk/>
          <pc:sldMk cId="71371690" sldId="274"/>
        </pc:sldMkLst>
        <pc:spChg chg="mod">
          <ac:chgData name="Laura Calvo" userId="S::lcalvo021@ikasle.ehu.eus::07a21584-1a82-45e7-bfc7-e17816e2217f" providerId="AD" clId="Web-{628A12C8-AA70-E9F3-B385-399AC8676C49}" dt="2023-11-26T12:03:07.527" v="14" actId="14100"/>
          <ac:spMkLst>
            <pc:docMk/>
            <pc:sldMk cId="71371690" sldId="274"/>
            <ac:spMk id="5" creationId="{D877C89A-5C8D-2193-23B7-01C9675C120B}"/>
          </ac:spMkLst>
        </pc:spChg>
      </pc:sldChg>
    </pc:docChg>
  </pc:docChgLst>
  <pc:docChgLst>
    <pc:chgData name="Asier Las Hayas" userId="S::alashayas001@ikasle.ehu.eus::948194a1-4d28-4e2a-974a-9219db572e1e" providerId="AD" clId="Web-{0F2F362D-78FD-4086-2A5D-CFBA6F4A67E0}"/>
    <pc:docChg chg="modSld">
      <pc:chgData name="Asier Las Hayas" userId="S::alashayas001@ikasle.ehu.eus::948194a1-4d28-4e2a-974a-9219db572e1e" providerId="AD" clId="Web-{0F2F362D-78FD-4086-2A5D-CFBA6F4A67E0}" dt="2023-11-26T18:02:50.529" v="0" actId="1076"/>
      <pc:docMkLst>
        <pc:docMk/>
      </pc:docMkLst>
      <pc:sldChg chg="modSp">
        <pc:chgData name="Asier Las Hayas" userId="S::alashayas001@ikasle.ehu.eus::948194a1-4d28-4e2a-974a-9219db572e1e" providerId="AD" clId="Web-{0F2F362D-78FD-4086-2A5D-CFBA6F4A67E0}" dt="2023-11-26T18:02:50.529" v="0" actId="1076"/>
        <pc:sldMkLst>
          <pc:docMk/>
          <pc:sldMk cId="0" sldId="258"/>
        </pc:sldMkLst>
        <pc:spChg chg="mod">
          <ac:chgData name="Asier Las Hayas" userId="S::alashayas001@ikasle.ehu.eus::948194a1-4d28-4e2a-974a-9219db572e1e" providerId="AD" clId="Web-{0F2F362D-78FD-4086-2A5D-CFBA6F4A67E0}" dt="2023-11-26T18:02:50.529" v="0" actId="1076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Asier Las Hayas" userId="S::alashayas001@ikasle.ehu.eus::948194a1-4d28-4e2a-974a-9219db572e1e" providerId="AD" clId="Web-{B35D4340-B4B9-6533-34CC-464895332A7A}"/>
    <pc:docChg chg="delSld modSld modSection">
      <pc:chgData name="Asier Las Hayas" userId="S::alashayas001@ikasle.ehu.eus::948194a1-4d28-4e2a-974a-9219db572e1e" providerId="AD" clId="Web-{B35D4340-B4B9-6533-34CC-464895332A7A}" dt="2023-11-30T18:58:53.377" v="16" actId="20577"/>
      <pc:docMkLst>
        <pc:docMk/>
      </pc:docMkLst>
      <pc:sldChg chg="modSp">
        <pc:chgData name="Asier Las Hayas" userId="S::alashayas001@ikasle.ehu.eus::948194a1-4d28-4e2a-974a-9219db572e1e" providerId="AD" clId="Web-{B35D4340-B4B9-6533-34CC-464895332A7A}" dt="2023-11-30T18:37:03.142" v="12" actId="20577"/>
        <pc:sldMkLst>
          <pc:docMk/>
          <pc:sldMk cId="3535898310" sldId="264"/>
        </pc:sldMkLst>
        <pc:spChg chg="mod">
          <ac:chgData name="Asier Las Hayas" userId="S::alashayas001@ikasle.ehu.eus::948194a1-4d28-4e2a-974a-9219db572e1e" providerId="AD" clId="Web-{B35D4340-B4B9-6533-34CC-464895332A7A}" dt="2023-11-30T18:37:03.142" v="12" actId="20577"/>
          <ac:spMkLst>
            <pc:docMk/>
            <pc:sldMk cId="3535898310" sldId="264"/>
            <ac:spMk id="12" creationId="{00000000-0000-0000-0000-000000000000}"/>
          </ac:spMkLst>
        </pc:spChg>
      </pc:sldChg>
      <pc:sldChg chg="del">
        <pc:chgData name="Asier Las Hayas" userId="S::alashayas001@ikasle.ehu.eus::948194a1-4d28-4e2a-974a-9219db572e1e" providerId="AD" clId="Web-{B35D4340-B4B9-6533-34CC-464895332A7A}" dt="2023-11-30T18:38:28.456" v="13"/>
        <pc:sldMkLst>
          <pc:docMk/>
          <pc:sldMk cId="160098890" sldId="273"/>
        </pc:sldMkLst>
      </pc:sldChg>
      <pc:sldChg chg="modSp">
        <pc:chgData name="Asier Las Hayas" userId="S::alashayas001@ikasle.ehu.eus::948194a1-4d28-4e2a-974a-9219db572e1e" providerId="AD" clId="Web-{B35D4340-B4B9-6533-34CC-464895332A7A}" dt="2023-11-30T18:58:53.377" v="16" actId="20577"/>
        <pc:sldMkLst>
          <pc:docMk/>
          <pc:sldMk cId="2600786950" sldId="276"/>
        </pc:sldMkLst>
        <pc:spChg chg="mod">
          <ac:chgData name="Asier Las Hayas" userId="S::alashayas001@ikasle.ehu.eus::948194a1-4d28-4e2a-974a-9219db572e1e" providerId="AD" clId="Web-{B35D4340-B4B9-6533-34CC-464895332A7A}" dt="2023-11-30T18:58:53.377" v="16" actId="20577"/>
          <ac:spMkLst>
            <pc:docMk/>
            <pc:sldMk cId="2600786950" sldId="276"/>
            <ac:spMk id="6" creationId="{429E8913-F62D-D27D-31F8-027ED36EBDC4}"/>
          </ac:spMkLst>
        </pc:spChg>
      </pc:sldChg>
    </pc:docChg>
  </pc:docChgLst>
  <pc:docChgLst>
    <pc:chgData name="Asier Las Hayas" userId="S::alashayas001@ikasle.ehu.eus::948194a1-4d28-4e2a-974a-9219db572e1e" providerId="AD" clId="Web-{FF43E162-CFAA-90A8-D69A-1685F3610FEF}"/>
    <pc:docChg chg="modSld addSection delSection">
      <pc:chgData name="Asier Las Hayas" userId="S::alashayas001@ikasle.ehu.eus::948194a1-4d28-4e2a-974a-9219db572e1e" providerId="AD" clId="Web-{FF43E162-CFAA-90A8-D69A-1685F3610FEF}" dt="2023-11-30T11:16:43.521" v="4"/>
      <pc:docMkLst>
        <pc:docMk/>
      </pc:docMkLst>
      <pc:sldChg chg="modSp">
        <pc:chgData name="Asier Las Hayas" userId="S::alashayas001@ikasle.ehu.eus::948194a1-4d28-4e2a-974a-9219db572e1e" providerId="AD" clId="Web-{FF43E162-CFAA-90A8-D69A-1685F3610FEF}" dt="2023-11-30T09:36:08.808" v="2" actId="20577"/>
        <pc:sldMkLst>
          <pc:docMk/>
          <pc:sldMk cId="2418280761" sldId="278"/>
        </pc:sldMkLst>
        <pc:spChg chg="mod">
          <ac:chgData name="Asier Las Hayas" userId="S::alashayas001@ikasle.ehu.eus::948194a1-4d28-4e2a-974a-9219db572e1e" providerId="AD" clId="Web-{FF43E162-CFAA-90A8-D69A-1685F3610FEF}" dt="2023-11-30T09:36:08.808" v="2" actId="20577"/>
          <ac:spMkLst>
            <pc:docMk/>
            <pc:sldMk cId="2418280761" sldId="278"/>
            <ac:spMk id="7" creationId="{41E0AB6C-96C0-0572-BFA7-819A02C4EE9F}"/>
          </ac:spMkLst>
        </pc:spChg>
      </pc:sldChg>
    </pc:docChg>
  </pc:docChgLst>
  <pc:docChgLst>
    <pc:chgData name="Laura Calvo" userId="S::lcalvo021@ikasle.ehu.eus::07a21584-1a82-45e7-bfc7-e17816e2217f" providerId="AD" clId="Web-{50F3A91D-1E1F-D997-0FB2-6A929ECC4B9F}"/>
    <pc:docChg chg="modSld">
      <pc:chgData name="Laura Calvo" userId="S::lcalvo021@ikasle.ehu.eus::07a21584-1a82-45e7-bfc7-e17816e2217f" providerId="AD" clId="Web-{50F3A91D-1E1F-D997-0FB2-6A929ECC4B9F}" dt="2023-12-01T00:51:38.482" v="631" actId="20577"/>
      <pc:docMkLst>
        <pc:docMk/>
      </pc:docMkLst>
      <pc:sldChg chg="modSp">
        <pc:chgData name="Laura Calvo" userId="S::lcalvo021@ikasle.ehu.eus::07a21584-1a82-45e7-bfc7-e17816e2217f" providerId="AD" clId="Web-{50F3A91D-1E1F-D997-0FB2-6A929ECC4B9F}" dt="2023-11-30T23:58:00.292" v="431" actId="20577"/>
        <pc:sldMkLst>
          <pc:docMk/>
          <pc:sldMk cId="4047289359" sldId="267"/>
        </pc:sldMkLst>
        <pc:spChg chg="mod">
          <ac:chgData name="Laura Calvo" userId="S::lcalvo021@ikasle.ehu.eus::07a21584-1a82-45e7-bfc7-e17816e2217f" providerId="AD" clId="Web-{50F3A91D-1E1F-D997-0FB2-6A929ECC4B9F}" dt="2023-11-30T23:58:00.292" v="431" actId="20577"/>
          <ac:spMkLst>
            <pc:docMk/>
            <pc:sldMk cId="4047289359" sldId="267"/>
            <ac:spMk id="16" creationId="{37570DB8-1B6A-3735-0782-F22C5BE1D2E1}"/>
          </ac:spMkLst>
        </pc:spChg>
      </pc:sldChg>
      <pc:sldChg chg="modSp">
        <pc:chgData name="Laura Calvo" userId="S::lcalvo021@ikasle.ehu.eus::07a21584-1a82-45e7-bfc7-e17816e2217f" providerId="AD" clId="Web-{50F3A91D-1E1F-D997-0FB2-6A929ECC4B9F}" dt="2023-12-01T00:51:38.482" v="631" actId="20577"/>
        <pc:sldMkLst>
          <pc:docMk/>
          <pc:sldMk cId="1812026300" sldId="270"/>
        </pc:sldMkLst>
        <pc:spChg chg="mod">
          <ac:chgData name="Laura Calvo" userId="S::lcalvo021@ikasle.ehu.eus::07a21584-1a82-45e7-bfc7-e17816e2217f" providerId="AD" clId="Web-{50F3A91D-1E1F-D997-0FB2-6A929ECC4B9F}" dt="2023-12-01T00:22:07.093" v="591" actId="20577"/>
          <ac:spMkLst>
            <pc:docMk/>
            <pc:sldMk cId="1812026300" sldId="270"/>
            <ac:spMk id="5" creationId="{00000000-0000-0000-0000-000000000000}"/>
          </ac:spMkLst>
        </pc:spChg>
        <pc:spChg chg="mod">
          <ac:chgData name="Laura Calvo" userId="S::lcalvo021@ikasle.ehu.eus::07a21584-1a82-45e7-bfc7-e17816e2217f" providerId="AD" clId="Web-{50F3A91D-1E1F-D997-0FB2-6A929ECC4B9F}" dt="2023-12-01T00:22:51.517" v="593"/>
          <ac:spMkLst>
            <pc:docMk/>
            <pc:sldMk cId="1812026300" sldId="270"/>
            <ac:spMk id="11" creationId="{00000000-0000-0000-0000-000000000000}"/>
          </ac:spMkLst>
        </pc:spChg>
        <pc:spChg chg="mod">
          <ac:chgData name="Laura Calvo" userId="S::lcalvo021@ikasle.ehu.eus::07a21584-1a82-45e7-bfc7-e17816e2217f" providerId="AD" clId="Web-{50F3A91D-1E1F-D997-0FB2-6A929ECC4B9F}" dt="2023-12-01T00:51:38.482" v="631" actId="20577"/>
          <ac:spMkLst>
            <pc:docMk/>
            <pc:sldMk cId="1812026300" sldId="270"/>
            <ac:spMk id="15" creationId="{00000000-0000-0000-0000-000000000000}"/>
          </ac:spMkLst>
        </pc:spChg>
        <pc:spChg chg="mod">
          <ac:chgData name="Laura Calvo" userId="S::lcalvo021@ikasle.ehu.eus::07a21584-1a82-45e7-bfc7-e17816e2217f" providerId="AD" clId="Web-{50F3A91D-1E1F-D997-0FB2-6A929ECC4B9F}" dt="2023-12-01T00:22:44.688" v="592"/>
          <ac:spMkLst>
            <pc:docMk/>
            <pc:sldMk cId="1812026300" sldId="270"/>
            <ac:spMk id="16" creationId="{00000000-0000-0000-0000-000000000000}"/>
          </ac:spMkLst>
        </pc:spChg>
      </pc:sldChg>
      <pc:sldChg chg="modSp">
        <pc:chgData name="Laura Calvo" userId="S::lcalvo021@ikasle.ehu.eus::07a21584-1a82-45e7-bfc7-e17816e2217f" providerId="AD" clId="Web-{50F3A91D-1E1F-D997-0FB2-6A929ECC4B9F}" dt="2023-11-30T23:41:07.813" v="411" actId="20577"/>
        <pc:sldMkLst>
          <pc:docMk/>
          <pc:sldMk cId="3001736380" sldId="272"/>
        </pc:sldMkLst>
        <pc:spChg chg="mod">
          <ac:chgData name="Laura Calvo" userId="S::lcalvo021@ikasle.ehu.eus::07a21584-1a82-45e7-bfc7-e17816e2217f" providerId="AD" clId="Web-{50F3A91D-1E1F-D997-0FB2-6A929ECC4B9F}" dt="2023-11-30T23:41:07.813" v="411" actId="20577"/>
          <ac:spMkLst>
            <pc:docMk/>
            <pc:sldMk cId="3001736380" sldId="272"/>
            <ac:spMk id="6" creationId="{20518159-D25D-BF5D-5615-48A7E5FB9A55}"/>
          </ac:spMkLst>
        </pc:spChg>
        <pc:spChg chg="mod">
          <ac:chgData name="Laura Calvo" userId="S::lcalvo021@ikasle.ehu.eus::07a21584-1a82-45e7-bfc7-e17816e2217f" providerId="AD" clId="Web-{50F3A91D-1E1F-D997-0FB2-6A929ECC4B9F}" dt="2023-11-30T23:36:29.956" v="408" actId="20577"/>
          <ac:spMkLst>
            <pc:docMk/>
            <pc:sldMk cId="3001736380" sldId="272"/>
            <ac:spMk id="8" creationId="{E52D40DC-E6FA-FCE3-043A-5FA156787C99}"/>
          </ac:spMkLst>
        </pc:spChg>
      </pc:sldChg>
      <pc:sldChg chg="addSp delSp modSp">
        <pc:chgData name="Laura Calvo" userId="S::lcalvo021@ikasle.ehu.eus::07a21584-1a82-45e7-bfc7-e17816e2217f" providerId="AD" clId="Web-{50F3A91D-1E1F-D997-0FB2-6A929ECC4B9F}" dt="2023-12-01T00:49:41.869" v="630" actId="20577"/>
        <pc:sldMkLst>
          <pc:docMk/>
          <pc:sldMk cId="646338579" sldId="277"/>
        </pc:sldMkLst>
        <pc:spChg chg="mod">
          <ac:chgData name="Laura Calvo" userId="S::lcalvo021@ikasle.ehu.eus::07a21584-1a82-45e7-bfc7-e17816e2217f" providerId="AD" clId="Web-{50F3A91D-1E1F-D997-0FB2-6A929ECC4B9F}" dt="2023-12-01T00:49:41.869" v="630" actId="20577"/>
          <ac:spMkLst>
            <pc:docMk/>
            <pc:sldMk cId="646338579" sldId="277"/>
            <ac:spMk id="4" creationId="{00000000-0000-0000-0000-000000000000}"/>
          </ac:spMkLst>
        </pc:spChg>
        <pc:picChg chg="add del mod">
          <ac:chgData name="Laura Calvo" userId="S::lcalvo021@ikasle.ehu.eus::07a21584-1a82-45e7-bfc7-e17816e2217f" providerId="AD" clId="Web-{50F3A91D-1E1F-D997-0FB2-6A929ECC4B9F}" dt="2023-11-30T23:46:34.467" v="429"/>
          <ac:picMkLst>
            <pc:docMk/>
            <pc:sldMk cId="646338579" sldId="277"/>
            <ac:picMk id="6" creationId="{530903A6-F91B-357C-CBBE-C1C70758BBF5}"/>
          </ac:picMkLst>
        </pc:picChg>
      </pc:sldChg>
      <pc:sldChg chg="modSp">
        <pc:chgData name="Laura Calvo" userId="S::lcalvo021@ikasle.ehu.eus::07a21584-1a82-45e7-bfc7-e17816e2217f" providerId="AD" clId="Web-{50F3A91D-1E1F-D997-0FB2-6A929ECC4B9F}" dt="2023-11-30T23:58:49.293" v="442" actId="20577"/>
        <pc:sldMkLst>
          <pc:docMk/>
          <pc:sldMk cId="360768851" sldId="280"/>
        </pc:sldMkLst>
        <pc:spChg chg="mod">
          <ac:chgData name="Laura Calvo" userId="S::lcalvo021@ikasle.ehu.eus::07a21584-1a82-45e7-bfc7-e17816e2217f" providerId="AD" clId="Web-{50F3A91D-1E1F-D997-0FB2-6A929ECC4B9F}" dt="2023-11-30T23:58:49.293" v="442" actId="20577"/>
          <ac:spMkLst>
            <pc:docMk/>
            <pc:sldMk cId="360768851" sldId="280"/>
            <ac:spMk id="3" creationId="{E6ACBA9B-45F0-30FD-0F7E-F380BA458F94}"/>
          </ac:spMkLst>
        </pc:spChg>
      </pc:sldChg>
      <pc:sldChg chg="addSp delSp modSp">
        <pc:chgData name="Laura Calvo" userId="S::lcalvo021@ikasle.ehu.eus::07a21584-1a82-45e7-bfc7-e17816e2217f" providerId="AD" clId="Web-{50F3A91D-1E1F-D997-0FB2-6A929ECC4B9F}" dt="2023-12-01T00:29:42.453" v="605" actId="20577"/>
        <pc:sldMkLst>
          <pc:docMk/>
          <pc:sldMk cId="2722051048" sldId="282"/>
        </pc:sldMkLst>
        <pc:spChg chg="add mod">
          <ac:chgData name="Laura Calvo" userId="S::lcalvo021@ikasle.ehu.eus::07a21584-1a82-45e7-bfc7-e17816e2217f" providerId="AD" clId="Web-{50F3A91D-1E1F-D997-0FB2-6A929ECC4B9F}" dt="2023-12-01T00:08:07.924" v="507" actId="1076"/>
          <ac:spMkLst>
            <pc:docMk/>
            <pc:sldMk cId="2722051048" sldId="282"/>
            <ac:spMk id="2" creationId="{61770343-0B3A-98AA-65D2-581C239A2611}"/>
          </ac:spMkLst>
        </pc:spChg>
        <pc:spChg chg="mod">
          <ac:chgData name="Laura Calvo" userId="S::lcalvo021@ikasle.ehu.eus::07a21584-1a82-45e7-bfc7-e17816e2217f" providerId="AD" clId="Web-{50F3A91D-1E1F-D997-0FB2-6A929ECC4B9F}" dt="2023-11-30T23:59:40.420" v="473" actId="14100"/>
          <ac:spMkLst>
            <pc:docMk/>
            <pc:sldMk cId="2722051048" sldId="282"/>
            <ac:spMk id="3" creationId="{E6ACBA9B-45F0-30FD-0F7E-F380BA458F94}"/>
          </ac:spMkLst>
        </pc:spChg>
        <pc:spChg chg="add mod">
          <ac:chgData name="Laura Calvo" userId="S::lcalvo021@ikasle.ehu.eus::07a21584-1a82-45e7-bfc7-e17816e2217f" providerId="AD" clId="Web-{50F3A91D-1E1F-D997-0FB2-6A929ECC4B9F}" dt="2023-12-01T00:09:41.271" v="514" actId="1076"/>
          <ac:spMkLst>
            <pc:docMk/>
            <pc:sldMk cId="2722051048" sldId="282"/>
            <ac:spMk id="4" creationId="{19DF6BE2-1D10-1B71-6229-1B7D9358E98B}"/>
          </ac:spMkLst>
        </pc:spChg>
        <pc:spChg chg="del mod">
          <ac:chgData name="Laura Calvo" userId="S::lcalvo021@ikasle.ehu.eus::07a21584-1a82-45e7-bfc7-e17816e2217f" providerId="AD" clId="Web-{50F3A91D-1E1F-D997-0FB2-6A929ECC4B9F}" dt="2023-11-30T22:01:02.862" v="1"/>
          <ac:spMkLst>
            <pc:docMk/>
            <pc:sldMk cId="2722051048" sldId="282"/>
            <ac:spMk id="4" creationId="{9C8A61A1-E2E3-0E85-DE11-39EC1485AA82}"/>
          </ac:spMkLst>
        </pc:spChg>
        <pc:spChg chg="mod">
          <ac:chgData name="Laura Calvo" userId="S::lcalvo021@ikasle.ehu.eus::07a21584-1a82-45e7-bfc7-e17816e2217f" providerId="AD" clId="Web-{50F3A91D-1E1F-D997-0FB2-6A929ECC4B9F}" dt="2023-12-01T00:29:42.453" v="605" actId="20577"/>
          <ac:spMkLst>
            <pc:docMk/>
            <pc:sldMk cId="2722051048" sldId="282"/>
            <ac:spMk id="6" creationId="{9DED1668-DCD1-9585-747F-36F16AD46E27}"/>
          </ac:spMkLst>
        </pc:spChg>
        <pc:spChg chg="mod">
          <ac:chgData name="Laura Calvo" userId="S::lcalvo021@ikasle.ehu.eus::07a21584-1a82-45e7-bfc7-e17816e2217f" providerId="AD" clId="Web-{50F3A91D-1E1F-D997-0FB2-6A929ECC4B9F}" dt="2023-12-01T00:06:16.639" v="505" actId="14100"/>
          <ac:spMkLst>
            <pc:docMk/>
            <pc:sldMk cId="2722051048" sldId="282"/>
            <ac:spMk id="7" creationId="{BB10CF1C-9E79-E7EA-298A-C5E79888548F}"/>
          </ac:spMkLst>
        </pc:spChg>
      </pc:sldChg>
      <pc:sldChg chg="addSp delSp modSp">
        <pc:chgData name="Laura Calvo" userId="S::lcalvo021@ikasle.ehu.eus::07a21584-1a82-45e7-bfc7-e17816e2217f" providerId="AD" clId="Web-{50F3A91D-1E1F-D997-0FB2-6A929ECC4B9F}" dt="2023-12-01T00:47:51.865" v="625" actId="20577"/>
        <pc:sldMkLst>
          <pc:docMk/>
          <pc:sldMk cId="2292835468" sldId="283"/>
        </pc:sldMkLst>
        <pc:spChg chg="mod">
          <ac:chgData name="Laura Calvo" userId="S::lcalvo021@ikasle.ehu.eus::07a21584-1a82-45e7-bfc7-e17816e2217f" providerId="AD" clId="Web-{50F3A91D-1E1F-D997-0FB2-6A929ECC4B9F}" dt="2023-12-01T00:13:01.137" v="533" actId="20577"/>
          <ac:spMkLst>
            <pc:docMk/>
            <pc:sldMk cId="2292835468" sldId="283"/>
            <ac:spMk id="3" creationId="{E6ACBA9B-45F0-30FD-0F7E-F380BA458F94}"/>
          </ac:spMkLst>
        </pc:spChg>
        <pc:spChg chg="add del mod">
          <ac:chgData name="Laura Calvo" userId="S::lcalvo021@ikasle.ehu.eus::07a21584-1a82-45e7-bfc7-e17816e2217f" providerId="AD" clId="Web-{50F3A91D-1E1F-D997-0FB2-6A929ECC4B9F}" dt="2023-11-30T23:04:26.733" v="196"/>
          <ac:spMkLst>
            <pc:docMk/>
            <pc:sldMk cId="2292835468" sldId="283"/>
            <ac:spMk id="4" creationId="{99C62F1A-C890-1B44-E767-736B504FE1DF}"/>
          </ac:spMkLst>
        </pc:spChg>
        <pc:spChg chg="add mod">
          <ac:chgData name="Laura Calvo" userId="S::lcalvo021@ikasle.ehu.eus::07a21584-1a82-45e7-bfc7-e17816e2217f" providerId="AD" clId="Web-{50F3A91D-1E1F-D997-0FB2-6A929ECC4B9F}" dt="2023-12-01T00:47:51.865" v="625" actId="20577"/>
          <ac:spMkLst>
            <pc:docMk/>
            <pc:sldMk cId="2292835468" sldId="283"/>
            <ac:spMk id="5" creationId="{8D3A9960-F8A8-C06A-B74D-279732DFE995}"/>
          </ac:spMkLst>
        </pc:spChg>
        <pc:spChg chg="mod">
          <ac:chgData name="Laura Calvo" userId="S::lcalvo021@ikasle.ehu.eus::07a21584-1a82-45e7-bfc7-e17816e2217f" providerId="AD" clId="Web-{50F3A91D-1E1F-D997-0FB2-6A929ECC4B9F}" dt="2023-11-30T23:26:55.655" v="367" actId="20577"/>
          <ac:spMkLst>
            <pc:docMk/>
            <pc:sldMk cId="2292835468" sldId="283"/>
            <ac:spMk id="6" creationId="{9DED1668-DCD1-9585-747F-36F16AD46E27}"/>
          </ac:spMkLst>
        </pc:spChg>
        <pc:spChg chg="del mod">
          <ac:chgData name="Laura Calvo" userId="S::lcalvo021@ikasle.ehu.eus::07a21584-1a82-45e7-bfc7-e17816e2217f" providerId="AD" clId="Web-{50F3A91D-1E1F-D997-0FB2-6A929ECC4B9F}" dt="2023-11-30T23:06:30.143" v="219"/>
          <ac:spMkLst>
            <pc:docMk/>
            <pc:sldMk cId="2292835468" sldId="283"/>
            <ac:spMk id="7" creationId="{BB10CF1C-9E79-E7EA-298A-C5E79888548F}"/>
          </ac:spMkLst>
        </pc:spChg>
        <pc:spChg chg="add mod">
          <ac:chgData name="Laura Calvo" userId="S::lcalvo021@ikasle.ehu.eus::07a21584-1a82-45e7-bfc7-e17816e2217f" providerId="AD" clId="Web-{50F3A91D-1E1F-D997-0FB2-6A929ECC4B9F}" dt="2023-12-01T00:19:56.323" v="582" actId="1076"/>
          <ac:spMkLst>
            <pc:docMk/>
            <pc:sldMk cId="2292835468" sldId="283"/>
            <ac:spMk id="11" creationId="{AF8C43BA-5458-8E6B-30D2-7CAA30C4363C}"/>
          </ac:spMkLst>
        </pc:spChg>
        <pc:cxnChg chg="add del mod">
          <ac:chgData name="Laura Calvo" userId="S::lcalvo021@ikasle.ehu.eus::07a21584-1a82-45e7-bfc7-e17816e2217f" providerId="AD" clId="Web-{50F3A91D-1E1F-D997-0FB2-6A929ECC4B9F}" dt="2023-12-01T00:17:46.897" v="567"/>
          <ac:cxnSpMkLst>
            <pc:docMk/>
            <pc:sldMk cId="2292835468" sldId="283"/>
            <ac:cxnSpMk id="13" creationId="{B8F758B3-EE06-CAC4-F0B8-E37D89BBE4F6}"/>
          </ac:cxnSpMkLst>
        </pc:cxnChg>
        <pc:cxnChg chg="add mod">
          <ac:chgData name="Laura Calvo" userId="S::lcalvo021@ikasle.ehu.eus::07a21584-1a82-45e7-bfc7-e17816e2217f" providerId="AD" clId="Web-{50F3A91D-1E1F-D997-0FB2-6A929ECC4B9F}" dt="2023-12-01T00:18:57.212" v="575"/>
          <ac:cxnSpMkLst>
            <pc:docMk/>
            <pc:sldMk cId="2292835468" sldId="283"/>
            <ac:cxnSpMk id="14" creationId="{3913A263-2250-09A2-9FEF-DE93921DB356}"/>
          </ac:cxnSpMkLst>
        </pc:cxnChg>
      </pc:sldChg>
    </pc:docChg>
  </pc:docChgLst>
  <pc:docChgLst>
    <pc:chgData name="Lucia del Rio" userId="S::ldelrio013@ikasle.ehu.eus::093e10c4-4140-4b63-bf5a-cd77877bc607" providerId="AD" clId="Web-{0E0DD9BD-15AF-8339-70B4-981FF46ED120}"/>
    <pc:docChg chg="modSld">
      <pc:chgData name="Lucia del Rio" userId="S::ldelrio013@ikasle.ehu.eus::093e10c4-4140-4b63-bf5a-cd77877bc607" providerId="AD" clId="Web-{0E0DD9BD-15AF-8339-70B4-981FF46ED120}" dt="2023-12-01T08:48:25.584" v="2" actId="20577"/>
      <pc:docMkLst>
        <pc:docMk/>
      </pc:docMkLst>
      <pc:sldChg chg="modSp">
        <pc:chgData name="Lucia del Rio" userId="S::ldelrio013@ikasle.ehu.eus::093e10c4-4140-4b63-bf5a-cd77877bc607" providerId="AD" clId="Web-{0E0DD9BD-15AF-8339-70B4-981FF46ED120}" dt="2023-12-01T08:48:25.584" v="2" actId="20577"/>
        <pc:sldMkLst>
          <pc:docMk/>
          <pc:sldMk cId="2305757376" sldId="266"/>
        </pc:sldMkLst>
        <pc:spChg chg="mod">
          <ac:chgData name="Lucia del Rio" userId="S::ldelrio013@ikasle.ehu.eus::093e10c4-4140-4b63-bf5a-cd77877bc607" providerId="AD" clId="Web-{0E0DD9BD-15AF-8339-70B4-981FF46ED120}" dt="2023-12-01T08:48:25.584" v="2" actId="20577"/>
          <ac:spMkLst>
            <pc:docMk/>
            <pc:sldMk cId="2305757376" sldId="266"/>
            <ac:spMk id="10" creationId="{00000000-0000-0000-0000-000000000000}"/>
          </ac:spMkLst>
        </pc:spChg>
      </pc:sldChg>
    </pc:docChg>
  </pc:docChgLst>
  <pc:docChgLst>
    <pc:chgData name="Lucia del Rio" userId="S::ldelrio013@ikasle.ehu.eus::093e10c4-4140-4b63-bf5a-cd77877bc607" providerId="AD" clId="Web-{8ABDD49A-12BC-481A-AB9C-2256EBDBEDEA}"/>
    <pc:docChg chg="mod delSld modSld modMainMaster">
      <pc:chgData name="Lucia del Rio" userId="S::ldelrio013@ikasle.ehu.eus::093e10c4-4140-4b63-bf5a-cd77877bc607" providerId="AD" clId="Web-{8ABDD49A-12BC-481A-AB9C-2256EBDBEDEA}" dt="2023-11-30T11:11:35.329" v="335" actId="1076"/>
      <pc:docMkLst>
        <pc:docMk/>
      </pc:docMkLst>
      <pc:sldChg chg="addSp modSp">
        <pc:chgData name="Lucia del Rio" userId="S::ldelrio013@ikasle.ehu.eus::093e10c4-4140-4b63-bf5a-cd77877bc607" providerId="AD" clId="Web-{8ABDD49A-12BC-481A-AB9C-2256EBDBEDEA}" dt="2023-11-30T10:20:02.848" v="272" actId="20577"/>
        <pc:sldMkLst>
          <pc:docMk/>
          <pc:sldMk cId="0" sldId="258"/>
        </pc:sldMkLst>
        <pc:spChg chg="add mod">
          <ac:chgData name="Lucia del Rio" userId="S::ldelrio013@ikasle.ehu.eus::093e10c4-4140-4b63-bf5a-cd77877bc607" providerId="AD" clId="Web-{8ABDD49A-12BC-481A-AB9C-2256EBDBEDEA}" dt="2023-11-30T10:20:02.848" v="272" actId="20577"/>
          <ac:spMkLst>
            <pc:docMk/>
            <pc:sldMk cId="0" sldId="258"/>
            <ac:spMk id="18" creationId="{23D31C91-FFB7-2DE4-610D-08D650031A94}"/>
          </ac:spMkLst>
        </pc:spChg>
      </pc:sldChg>
      <pc:sldChg chg="addSp delSp modSp">
        <pc:chgData name="Lucia del Rio" userId="S::ldelrio013@ikasle.ehu.eus::093e10c4-4140-4b63-bf5a-cd77877bc607" providerId="AD" clId="Web-{8ABDD49A-12BC-481A-AB9C-2256EBDBEDEA}" dt="2023-11-30T10:41:27.227" v="295"/>
        <pc:sldMkLst>
          <pc:docMk/>
          <pc:sldMk cId="474195965" sldId="263"/>
        </pc:sldMkLst>
        <pc:spChg chg="mod">
          <ac:chgData name="Lucia del Rio" userId="S::ldelrio013@ikasle.ehu.eus::093e10c4-4140-4b63-bf5a-cd77877bc607" providerId="AD" clId="Web-{8ABDD49A-12BC-481A-AB9C-2256EBDBEDEA}" dt="2023-11-30T09:37:49.281" v="4" actId="1076"/>
          <ac:spMkLst>
            <pc:docMk/>
            <pc:sldMk cId="474195965" sldId="263"/>
            <ac:spMk id="3" creationId="{00000000-0000-0000-0000-000000000000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09:41:28.430" v="18"/>
          <ac:spMkLst>
            <pc:docMk/>
            <pc:sldMk cId="474195965" sldId="263"/>
            <ac:spMk id="9" creationId="{CC5B26F9-4BBD-ACE0-B65E-995C89763F38}"/>
          </ac:spMkLst>
        </pc:spChg>
        <pc:picChg chg="mod">
          <ac:chgData name="Lucia del Rio" userId="S::ldelrio013@ikasle.ehu.eus::093e10c4-4140-4b63-bf5a-cd77877bc607" providerId="AD" clId="Web-{8ABDD49A-12BC-481A-AB9C-2256EBDBEDEA}" dt="2023-11-30T09:37:45.484" v="3" actId="1076"/>
          <ac:picMkLst>
            <pc:docMk/>
            <pc:sldMk cId="474195965" sldId="263"/>
            <ac:picMk id="2" creationId="{00000000-0000-0000-0000-000000000000}"/>
          </ac:picMkLst>
        </pc:picChg>
        <pc:picChg chg="del">
          <ac:chgData name="Lucia del Rio" userId="S::ldelrio013@ikasle.ehu.eus::093e10c4-4140-4b63-bf5a-cd77877bc607" providerId="AD" clId="Web-{8ABDD49A-12BC-481A-AB9C-2256EBDBEDEA}" dt="2023-11-30T10:41:27.227" v="295"/>
          <ac:picMkLst>
            <pc:docMk/>
            <pc:sldMk cId="474195965" sldId="263"/>
            <ac:picMk id="1026" creationId="{8F59049A-C868-29C5-4978-28B606A0AEB7}"/>
          </ac:picMkLst>
        </pc:picChg>
      </pc:sldChg>
      <pc:sldChg chg="addSp delSp modSp">
        <pc:chgData name="Lucia del Rio" userId="S::ldelrio013@ikasle.ehu.eus::093e10c4-4140-4b63-bf5a-cd77877bc607" providerId="AD" clId="Web-{8ABDD49A-12BC-481A-AB9C-2256EBDBEDEA}" dt="2023-11-30T10:47:00.256" v="329"/>
        <pc:sldMkLst>
          <pc:docMk/>
          <pc:sldMk cId="3535898310" sldId="264"/>
        </pc:sldMkLst>
        <pc:spChg chg="mod">
          <ac:chgData name="Lucia del Rio" userId="S::ldelrio013@ikasle.ehu.eus::093e10c4-4140-4b63-bf5a-cd77877bc607" providerId="AD" clId="Web-{8ABDD49A-12BC-481A-AB9C-2256EBDBEDEA}" dt="2023-11-30T10:45:19.080" v="312" actId="1076"/>
          <ac:spMkLst>
            <pc:docMk/>
            <pc:sldMk cId="3535898310" sldId="264"/>
            <ac:spMk id="6" creationId="{00000000-0000-0000-0000-00000000000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5:19.111" v="313" actId="1076"/>
          <ac:spMkLst>
            <pc:docMk/>
            <pc:sldMk cId="3535898310" sldId="264"/>
            <ac:spMk id="7" creationId="{00000000-0000-0000-0000-00000000000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5:38.190" v="315" actId="1076"/>
          <ac:spMkLst>
            <pc:docMk/>
            <pc:sldMk cId="3535898310" sldId="264"/>
            <ac:spMk id="8" creationId="{00000000-0000-0000-0000-00000000000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5:38.205" v="316" actId="1076"/>
          <ac:spMkLst>
            <pc:docMk/>
            <pc:sldMk cId="3535898310" sldId="264"/>
            <ac:spMk id="10" creationId="{00000000-0000-0000-0000-00000000000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5:38.237" v="317" actId="1076"/>
          <ac:spMkLst>
            <pc:docMk/>
            <pc:sldMk cId="3535898310" sldId="264"/>
            <ac:spMk id="11" creationId="{00000000-0000-0000-0000-00000000000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01.097" v="318" actId="1076"/>
          <ac:spMkLst>
            <pc:docMk/>
            <pc:sldMk cId="3535898310" sldId="264"/>
            <ac:spMk id="12" creationId="{00000000-0000-0000-0000-000000000000}"/>
          </ac:spMkLst>
        </pc:spChg>
        <pc:spChg chg="add del">
          <ac:chgData name="Lucia del Rio" userId="S::ldelrio013@ikasle.ehu.eus::093e10c4-4140-4b63-bf5a-cd77877bc607" providerId="AD" clId="Web-{8ABDD49A-12BC-481A-AB9C-2256EBDBEDEA}" dt="2023-11-30T09:41:14.711" v="17"/>
          <ac:spMkLst>
            <pc:docMk/>
            <pc:sldMk cId="3535898310" sldId="264"/>
            <ac:spMk id="13" creationId="{3101D35B-8202-D947-7F3D-E2C2D09EDD7B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01.144" v="319" actId="1076"/>
          <ac:spMkLst>
            <pc:docMk/>
            <pc:sldMk cId="3535898310" sldId="264"/>
            <ac:spMk id="14" creationId="{A918E7B6-0746-0252-1776-A40D632B6371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01.159" v="320" actId="1076"/>
          <ac:spMkLst>
            <pc:docMk/>
            <pc:sldMk cId="3535898310" sldId="264"/>
            <ac:spMk id="15" creationId="{137748F6-9B3B-56F2-0E61-102CAD480B89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23.582" v="321" actId="1076"/>
          <ac:spMkLst>
            <pc:docMk/>
            <pc:sldMk cId="3535898310" sldId="264"/>
            <ac:spMk id="16" creationId="{0034611F-8A00-B1FD-984C-82F0D0EE73F1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23.598" v="322" actId="1076"/>
          <ac:spMkLst>
            <pc:docMk/>
            <pc:sldMk cId="3535898310" sldId="264"/>
            <ac:spMk id="17" creationId="{57CD852B-DB24-DDA7-9795-24D5C3F204D0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6:23.629" v="323" actId="1076"/>
          <ac:spMkLst>
            <pc:docMk/>
            <pc:sldMk cId="3535898310" sldId="264"/>
            <ac:spMk id="18" creationId="{BD1D6136-A52D-B7F5-37AE-09AC0E9CAD5B}"/>
          </ac:spMkLst>
        </pc:spChg>
        <pc:spChg chg="mod">
          <ac:chgData name="Lucia del Rio" userId="S::ldelrio013@ikasle.ehu.eus::093e10c4-4140-4b63-bf5a-cd77877bc607" providerId="AD" clId="Web-{8ABDD49A-12BC-481A-AB9C-2256EBDBEDEA}" dt="2023-11-30T10:45:19.127" v="314" actId="1076"/>
          <ac:spMkLst>
            <pc:docMk/>
            <pc:sldMk cId="3535898310" sldId="264"/>
            <ac:spMk id="19" creationId="{1E84F311-CF44-2683-3753-2683BFEA71F2}"/>
          </ac:spMkLst>
        </pc:spChg>
        <pc:spChg chg="add del mod">
          <ac:chgData name="Lucia del Rio" userId="S::ldelrio013@ikasle.ehu.eus::093e10c4-4140-4b63-bf5a-cd77877bc607" providerId="AD" clId="Web-{8ABDD49A-12BC-481A-AB9C-2256EBDBEDEA}" dt="2023-11-30T10:19:52.707" v="268" actId="20577"/>
          <ac:spMkLst>
            <pc:docMk/>
            <pc:sldMk cId="3535898310" sldId="264"/>
            <ac:spMk id="21" creationId="{6F6CFB21-E16E-A7C5-8F0D-7E9C3AEAA01F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46:45.177" v="324" actId="1076"/>
          <ac:spMkLst>
            <pc:docMk/>
            <pc:sldMk cId="3535898310" sldId="264"/>
            <ac:spMk id="22" creationId="{A9502BB4-1777-1438-45AD-9F01A309F5E1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46:45.192" v="325" actId="1076"/>
          <ac:spMkLst>
            <pc:docMk/>
            <pc:sldMk cId="3535898310" sldId="264"/>
            <ac:spMk id="23" creationId="{7CAB4781-9B62-BB2E-E476-0AAE2F6B1EA9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46:50.208" v="328" actId="20577"/>
          <ac:spMkLst>
            <pc:docMk/>
            <pc:sldMk cId="3535898310" sldId="264"/>
            <ac:spMk id="24" creationId="{A6A005AD-7600-91E4-E6C2-BE09ACE0A140}"/>
          </ac:spMkLst>
        </pc:spChg>
        <pc:spChg chg="add del">
          <ac:chgData name="Lucia del Rio" userId="S::ldelrio013@ikasle.ehu.eus::093e10c4-4140-4b63-bf5a-cd77877bc607" providerId="AD" clId="Web-{8ABDD49A-12BC-481A-AB9C-2256EBDBEDEA}" dt="2023-11-30T10:47:00.256" v="329"/>
          <ac:spMkLst>
            <pc:docMk/>
            <pc:sldMk cId="3535898310" sldId="264"/>
            <ac:spMk id="25" creationId="{55ACAA2D-2EC7-9AEB-4EB0-DFDA2ED61B81}"/>
          </ac:spMkLst>
        </pc:spChg>
      </pc:sldChg>
      <pc:sldChg chg="addSp delSp modSp del">
        <pc:chgData name="Lucia del Rio" userId="S::ldelrio013@ikasle.ehu.eus::093e10c4-4140-4b63-bf5a-cd77877bc607" providerId="AD" clId="Web-{8ABDD49A-12BC-481A-AB9C-2256EBDBEDEA}" dt="2023-11-30T10:01:23.258" v="202"/>
        <pc:sldMkLst>
          <pc:docMk/>
          <pc:sldMk cId="1152999669" sldId="265"/>
        </pc:sldMkLst>
        <pc:spChg chg="mod">
          <ac:chgData name="Lucia del Rio" userId="S::ldelrio013@ikasle.ehu.eus::093e10c4-4140-4b63-bf5a-cd77877bc607" providerId="AD" clId="Web-{8ABDD49A-12BC-481A-AB9C-2256EBDBEDEA}" dt="2023-11-30T09:43:43.498" v="41" actId="1076"/>
          <ac:spMkLst>
            <pc:docMk/>
            <pc:sldMk cId="1152999669" sldId="265"/>
            <ac:spMk id="3" creationId="{00000000-0000-0000-0000-000000000000}"/>
          </ac:spMkLst>
        </pc:spChg>
        <pc:spChg chg="del">
          <ac:chgData name="Lucia del Rio" userId="S::ldelrio013@ikasle.ehu.eus::093e10c4-4140-4b63-bf5a-cd77877bc607" providerId="AD" clId="Web-{8ABDD49A-12BC-481A-AB9C-2256EBDBEDEA}" dt="2023-11-30T10:01:19.914" v="201"/>
          <ac:spMkLst>
            <pc:docMk/>
            <pc:sldMk cId="1152999669" sldId="265"/>
            <ac:spMk id="4" creationId="{00000000-0000-0000-0000-000000000000}"/>
          </ac:spMkLst>
        </pc:spChg>
        <pc:spChg chg="del">
          <ac:chgData name="Lucia del Rio" userId="S::ldelrio013@ikasle.ehu.eus::093e10c4-4140-4b63-bf5a-cd77877bc607" providerId="AD" clId="Web-{8ABDD49A-12BC-481A-AB9C-2256EBDBEDEA}" dt="2023-11-30T10:01:05.148" v="196"/>
          <ac:spMkLst>
            <pc:docMk/>
            <pc:sldMk cId="1152999669" sldId="265"/>
            <ac:spMk id="5" creationId="{00000000-0000-0000-0000-000000000000}"/>
          </ac:spMkLst>
        </pc:spChg>
        <pc:spChg chg="add">
          <ac:chgData name="Lucia del Rio" userId="S::ldelrio013@ikasle.ehu.eus::093e10c4-4140-4b63-bf5a-cd77877bc607" providerId="AD" clId="Web-{8ABDD49A-12BC-481A-AB9C-2256EBDBEDEA}" dt="2023-11-30T09:42:12.854" v="29"/>
          <ac:spMkLst>
            <pc:docMk/>
            <pc:sldMk cId="1152999669" sldId="265"/>
            <ac:spMk id="6" creationId="{35ACE4E6-D213-6474-FE4D-0F7326087E25}"/>
          </ac:spMkLst>
        </pc:spChg>
        <pc:picChg chg="del">
          <ac:chgData name="Lucia del Rio" userId="S::ldelrio013@ikasle.ehu.eus::093e10c4-4140-4b63-bf5a-cd77877bc607" providerId="AD" clId="Web-{8ABDD49A-12BC-481A-AB9C-2256EBDBEDEA}" dt="2023-11-30T10:01:11.398" v="200"/>
          <ac:picMkLst>
            <pc:docMk/>
            <pc:sldMk cId="1152999669" sldId="265"/>
            <ac:picMk id="11" creationId="{9D5D6011-6EC9-BCDD-FAC5-AB59068C806E}"/>
          </ac:picMkLst>
        </pc:picChg>
        <pc:picChg chg="del">
          <ac:chgData name="Lucia del Rio" userId="S::ldelrio013@ikasle.ehu.eus::093e10c4-4140-4b63-bf5a-cd77877bc607" providerId="AD" clId="Web-{8ABDD49A-12BC-481A-AB9C-2256EBDBEDEA}" dt="2023-11-30T10:01:09.992" v="199"/>
          <ac:picMkLst>
            <pc:docMk/>
            <pc:sldMk cId="1152999669" sldId="265"/>
            <ac:picMk id="12" creationId="{DEC22180-A3BE-397E-5C28-439BEF8187DE}"/>
          </ac:picMkLst>
        </pc:picChg>
        <pc:picChg chg="del">
          <ac:chgData name="Lucia del Rio" userId="S::ldelrio013@ikasle.ehu.eus::093e10c4-4140-4b63-bf5a-cd77877bc607" providerId="AD" clId="Web-{8ABDD49A-12BC-481A-AB9C-2256EBDBEDEA}" dt="2023-11-30T10:01:07.102" v="197"/>
          <ac:picMkLst>
            <pc:docMk/>
            <pc:sldMk cId="1152999669" sldId="265"/>
            <ac:picMk id="13" creationId="{66DD59A7-878E-BB35-9C46-583F043CEB65}"/>
          </ac:picMkLst>
        </pc:picChg>
        <pc:picChg chg="del">
          <ac:chgData name="Lucia del Rio" userId="S::ldelrio013@ikasle.ehu.eus::093e10c4-4140-4b63-bf5a-cd77877bc607" providerId="AD" clId="Web-{8ABDD49A-12BC-481A-AB9C-2256EBDBEDEA}" dt="2023-11-30T10:01:08.445" v="198"/>
          <ac:picMkLst>
            <pc:docMk/>
            <pc:sldMk cId="1152999669" sldId="265"/>
            <ac:picMk id="14" creationId="{A9B39FB8-1E29-9B15-5E18-A1C8FF02E9F2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10:20:16.787" v="275" actId="20577"/>
        <pc:sldMkLst>
          <pc:docMk/>
          <pc:sldMk cId="2305757376" sldId="266"/>
        </pc:sldMkLst>
        <pc:spChg chg="add mod">
          <ac:chgData name="Lucia del Rio" userId="S::ldelrio013@ikasle.ehu.eus::093e10c4-4140-4b63-bf5a-cd77877bc607" providerId="AD" clId="Web-{8ABDD49A-12BC-481A-AB9C-2256EBDBEDEA}" dt="2023-11-30T10:20:16.787" v="275" actId="20577"/>
          <ac:spMkLst>
            <pc:docMk/>
            <pc:sldMk cId="2305757376" sldId="266"/>
            <ac:spMk id="17" creationId="{DC6D2FE3-6A6C-2BEF-85D4-468F4B298DD2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0:19:57.895" v="270" actId="20577"/>
        <pc:sldMkLst>
          <pc:docMk/>
          <pc:sldMk cId="4047289359" sldId="267"/>
        </pc:sldMkLst>
        <pc:spChg chg="add mod">
          <ac:chgData name="Lucia del Rio" userId="S::ldelrio013@ikasle.ehu.eus::093e10c4-4140-4b63-bf5a-cd77877bc607" providerId="AD" clId="Web-{8ABDD49A-12BC-481A-AB9C-2256EBDBEDEA}" dt="2023-11-30T10:19:57.895" v="270" actId="20577"/>
          <ac:spMkLst>
            <pc:docMk/>
            <pc:sldMk cId="4047289359" sldId="267"/>
            <ac:spMk id="6" creationId="{F46EADAA-E520-3E0D-3CA1-86AEE058C094}"/>
          </ac:spMkLst>
        </pc:spChg>
      </pc:sldChg>
      <pc:sldChg chg="addSp delSp modSp">
        <pc:chgData name="Lucia del Rio" userId="S::ldelrio013@ikasle.ehu.eus::093e10c4-4140-4b63-bf5a-cd77877bc607" providerId="AD" clId="Web-{8ABDD49A-12BC-481A-AB9C-2256EBDBEDEA}" dt="2023-11-30T10:21:24.930" v="285" actId="20577"/>
        <pc:sldMkLst>
          <pc:docMk/>
          <pc:sldMk cId="926957819" sldId="268"/>
        </pc:sldMkLst>
        <pc:spChg chg="add mod">
          <ac:chgData name="Lucia del Rio" userId="S::ldelrio013@ikasle.ehu.eus::093e10c4-4140-4b63-bf5a-cd77877bc607" providerId="AD" clId="Web-{8ABDD49A-12BC-481A-AB9C-2256EBDBEDEA}" dt="2023-11-30T10:21:24.930" v="285" actId="20577"/>
          <ac:spMkLst>
            <pc:docMk/>
            <pc:sldMk cId="926957819" sldId="268"/>
            <ac:spMk id="4" creationId="{0DE3429A-45DD-A32C-ED73-A04A32067AE6}"/>
          </ac:spMkLst>
        </pc:spChg>
        <pc:spChg chg="add ord">
          <ac:chgData name="Lucia del Rio" userId="S::ldelrio013@ikasle.ehu.eus::093e10c4-4140-4b63-bf5a-cd77877bc607" providerId="AD" clId="Web-{8ABDD49A-12BC-481A-AB9C-2256EBDBEDEA}" dt="2023-11-30T09:44:16.796" v="46"/>
          <ac:spMkLst>
            <pc:docMk/>
            <pc:sldMk cId="926957819" sldId="268"/>
            <ac:spMk id="8" creationId="{65CA2A4B-BF9F-8D19-4861-E4F3A521DFC9}"/>
          </ac:spMkLst>
        </pc:spChg>
        <pc:spChg chg="add">
          <ac:chgData name="Lucia del Rio" userId="S::ldelrio013@ikasle.ehu.eus::093e10c4-4140-4b63-bf5a-cd77877bc607" providerId="AD" clId="Web-{8ABDD49A-12BC-481A-AB9C-2256EBDBEDEA}" dt="2023-11-30T10:01:25.539" v="203"/>
          <ac:spMkLst>
            <pc:docMk/>
            <pc:sldMk cId="926957819" sldId="268"/>
            <ac:spMk id="11" creationId="{6FCB3019-77B0-2D03-18F9-3AD27CB1710B}"/>
          </ac:spMkLst>
        </pc:spChg>
        <pc:graphicFrameChg chg="del mod modGraphic">
          <ac:chgData name="Lucia del Rio" userId="S::ldelrio013@ikasle.ehu.eus::093e10c4-4140-4b63-bf5a-cd77877bc607" providerId="AD" clId="Web-{8ABDD49A-12BC-481A-AB9C-2256EBDBEDEA}" dt="2023-11-30T09:49:19.543" v="91"/>
          <ac:graphicFrameMkLst>
            <pc:docMk/>
            <pc:sldMk cId="926957819" sldId="268"/>
            <ac:graphicFrameMk id="2" creationId="{93BEAA09-2301-8AEB-7EDE-05F68ACB9E19}"/>
          </ac:graphicFrameMkLst>
        </pc:graphicFrameChg>
        <pc:graphicFrameChg chg="add del mod modGraphic">
          <ac:chgData name="Lucia del Rio" userId="S::ldelrio013@ikasle.ehu.eus::093e10c4-4140-4b63-bf5a-cd77877bc607" providerId="AD" clId="Web-{8ABDD49A-12BC-481A-AB9C-2256EBDBEDEA}" dt="2023-11-30T09:53:28.037" v="142"/>
          <ac:graphicFrameMkLst>
            <pc:docMk/>
            <pc:sldMk cId="926957819" sldId="268"/>
            <ac:graphicFrameMk id="9" creationId="{8AEF04E3-21D6-3AB2-0BA4-1ED4638D06CD}"/>
          </ac:graphicFrameMkLst>
        </pc:graphicFrameChg>
        <pc:graphicFrameChg chg="add mod modGraphic">
          <ac:chgData name="Lucia del Rio" userId="S::ldelrio013@ikasle.ehu.eus::093e10c4-4140-4b63-bf5a-cd77877bc607" providerId="AD" clId="Web-{8ABDD49A-12BC-481A-AB9C-2256EBDBEDEA}" dt="2023-11-30T10:03:38.716" v="209"/>
          <ac:graphicFrameMkLst>
            <pc:docMk/>
            <pc:sldMk cId="926957819" sldId="268"/>
            <ac:graphicFrameMk id="10" creationId="{E6FB746C-FFC7-D1BA-461C-313F173D5BBD}"/>
          </ac:graphicFrameMkLst>
        </pc:graphicFrameChg>
        <pc:picChg chg="add ord">
          <ac:chgData name="Lucia del Rio" userId="S::ldelrio013@ikasle.ehu.eus::093e10c4-4140-4b63-bf5a-cd77877bc607" providerId="AD" clId="Web-{8ABDD49A-12BC-481A-AB9C-2256EBDBEDEA}" dt="2023-11-30T09:43:56.374" v="43"/>
          <ac:picMkLst>
            <pc:docMk/>
            <pc:sldMk cId="926957819" sldId="268"/>
            <ac:picMk id="6" creationId="{06A9F3CD-64C1-7BCA-629C-ADA6A0EFF71F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10:21:29.102" v="286" actId="20577"/>
        <pc:sldMkLst>
          <pc:docMk/>
          <pc:sldMk cId="1965604189" sldId="269"/>
        </pc:sldMkLst>
        <pc:spChg chg="add mod">
          <ac:chgData name="Lucia del Rio" userId="S::ldelrio013@ikasle.ehu.eus::093e10c4-4140-4b63-bf5a-cd77877bc607" providerId="AD" clId="Web-{8ABDD49A-12BC-481A-AB9C-2256EBDBEDEA}" dt="2023-11-30T10:21:29.102" v="286" actId="20577"/>
          <ac:spMkLst>
            <pc:docMk/>
            <pc:sldMk cId="1965604189" sldId="269"/>
            <ac:spMk id="4" creationId="{DC021B9C-E237-9F9C-9B0A-6DCA057ABA02}"/>
          </ac:spMkLst>
        </pc:spChg>
        <pc:spChg chg="add mod ord">
          <ac:chgData name="Lucia del Rio" userId="S::ldelrio013@ikasle.ehu.eus::093e10c4-4140-4b63-bf5a-cd77877bc607" providerId="AD" clId="Web-{8ABDD49A-12BC-481A-AB9C-2256EBDBEDEA}" dt="2023-11-30T10:08:43.681" v="240" actId="1076"/>
          <ac:spMkLst>
            <pc:docMk/>
            <pc:sldMk cId="1965604189" sldId="269"/>
            <ac:spMk id="8" creationId="{DEA373E6-8198-7B64-57AC-403FC91CDF9B}"/>
          </ac:spMkLst>
        </pc:spChg>
        <pc:spChg chg="add">
          <ac:chgData name="Lucia del Rio" userId="S::ldelrio013@ikasle.ehu.eus::093e10c4-4140-4b63-bf5a-cd77877bc607" providerId="AD" clId="Web-{8ABDD49A-12BC-481A-AB9C-2256EBDBEDEA}" dt="2023-11-30T10:01:30.649" v="204"/>
          <ac:spMkLst>
            <pc:docMk/>
            <pc:sldMk cId="1965604189" sldId="269"/>
            <ac:spMk id="9" creationId="{6FCB3019-77B0-2D03-18F9-3AD27CB1710B}"/>
          </ac:spMkLst>
        </pc:spChg>
        <pc:graphicFrameChg chg="mod modGraphic">
          <ac:chgData name="Lucia del Rio" userId="S::ldelrio013@ikasle.ehu.eus::093e10c4-4140-4b63-bf5a-cd77877bc607" providerId="AD" clId="Web-{8ABDD49A-12BC-481A-AB9C-2256EBDBEDEA}" dt="2023-11-30T10:01:50.775" v="206" actId="1076"/>
          <ac:graphicFrameMkLst>
            <pc:docMk/>
            <pc:sldMk cId="1965604189" sldId="269"/>
            <ac:graphicFrameMk id="2" creationId="{FC4FFCCA-992D-CDFF-AF4B-0830567435B1}"/>
          </ac:graphicFrameMkLst>
        </pc:graphicFrameChg>
        <pc:picChg chg="add mod ord">
          <ac:chgData name="Lucia del Rio" userId="S::ldelrio013@ikasle.ehu.eus::093e10c4-4140-4b63-bf5a-cd77877bc607" providerId="AD" clId="Web-{8ABDD49A-12BC-481A-AB9C-2256EBDBEDEA}" dt="2023-11-30T09:54:39.539" v="162"/>
          <ac:picMkLst>
            <pc:docMk/>
            <pc:sldMk cId="1965604189" sldId="269"/>
            <ac:picMk id="6" creationId="{A54DCBB4-D490-A3F7-0041-DB6DA3AE4719}"/>
          </ac:picMkLst>
        </pc:picChg>
      </pc:sldChg>
      <pc:sldChg chg="addSp delSp modSp">
        <pc:chgData name="Lucia del Rio" userId="S::ldelrio013@ikasle.ehu.eus::093e10c4-4140-4b63-bf5a-cd77877bc607" providerId="AD" clId="Web-{8ABDD49A-12BC-481A-AB9C-2256EBDBEDEA}" dt="2023-11-30T10:21:20.212" v="284" actId="20577"/>
        <pc:sldMkLst>
          <pc:docMk/>
          <pc:sldMk cId="1812026300" sldId="270"/>
        </pc:sldMkLst>
        <pc:spChg chg="add mod">
          <ac:chgData name="Lucia del Rio" userId="S::ldelrio013@ikasle.ehu.eus::093e10c4-4140-4b63-bf5a-cd77877bc607" providerId="AD" clId="Web-{8ABDD49A-12BC-481A-AB9C-2256EBDBEDEA}" dt="2023-11-30T10:21:20.212" v="284" actId="20577"/>
          <ac:spMkLst>
            <pc:docMk/>
            <pc:sldMk cId="1812026300" sldId="270"/>
            <ac:spMk id="18" creationId="{ECA72079-06CC-3A46-7286-356BFE3C27E8}"/>
          </ac:spMkLst>
        </pc:spChg>
        <pc:spChg chg="add del">
          <ac:chgData name="Lucia del Rio" userId="S::ldelrio013@ikasle.ehu.eus::093e10c4-4140-4b63-bf5a-cd77877bc607" providerId="AD" clId="Web-{8ABDD49A-12BC-481A-AB9C-2256EBDBEDEA}" dt="2023-11-30T09:42:08.416" v="28"/>
          <ac:spMkLst>
            <pc:docMk/>
            <pc:sldMk cId="1812026300" sldId="270"/>
            <ac:spMk id="20" creationId="{EDFCE8B3-39D4-8499-8824-2E931A8C7278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0:04:41.219" v="214"/>
        <pc:sldMkLst>
          <pc:docMk/>
          <pc:sldMk cId="68013613" sldId="271"/>
        </pc:sldMkLst>
        <pc:spChg chg="add">
          <ac:chgData name="Lucia del Rio" userId="S::ldelrio013@ikasle.ehu.eus::093e10c4-4140-4b63-bf5a-cd77877bc607" providerId="AD" clId="Web-{8ABDD49A-12BC-481A-AB9C-2256EBDBEDEA}" dt="2023-11-30T09:42:24.698" v="32"/>
          <ac:spMkLst>
            <pc:docMk/>
            <pc:sldMk cId="68013613" sldId="271"/>
            <ac:spMk id="19" creationId="{E80BE55C-0C2B-8046-2064-DD5BDC10382F}"/>
          </ac:spMkLst>
        </pc:spChg>
        <pc:spChg chg="add ord">
          <ac:chgData name="Lucia del Rio" userId="S::ldelrio013@ikasle.ehu.eus::093e10c4-4140-4b63-bf5a-cd77877bc607" providerId="AD" clId="Web-{8ABDD49A-12BC-481A-AB9C-2256EBDBEDEA}" dt="2023-11-30T10:04:20.843" v="211"/>
          <ac:spMkLst>
            <pc:docMk/>
            <pc:sldMk cId="68013613" sldId="271"/>
            <ac:spMk id="21" creationId="{B926EB6D-A0FC-A631-9EA6-0B9BB37286AF}"/>
          </ac:spMkLst>
        </pc:spChg>
        <pc:picChg chg="add ord">
          <ac:chgData name="Lucia del Rio" userId="S::ldelrio013@ikasle.ehu.eus::093e10c4-4140-4b63-bf5a-cd77877bc607" providerId="AD" clId="Web-{8ABDD49A-12BC-481A-AB9C-2256EBDBEDEA}" dt="2023-11-30T10:04:41.219" v="214"/>
          <ac:picMkLst>
            <pc:docMk/>
            <pc:sldMk cId="68013613" sldId="271"/>
            <ac:picMk id="23" creationId="{4A6B0879-FA2C-5C2B-7F6C-AD5C7CA82079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10:20:58.554" v="277" actId="20577"/>
        <pc:sldMkLst>
          <pc:docMk/>
          <pc:sldMk cId="3001736380" sldId="272"/>
        </pc:sldMkLst>
        <pc:spChg chg="add mod">
          <ac:chgData name="Lucia del Rio" userId="S::ldelrio013@ikasle.ehu.eus::093e10c4-4140-4b63-bf5a-cd77877bc607" providerId="AD" clId="Web-{8ABDD49A-12BC-481A-AB9C-2256EBDBEDEA}" dt="2023-11-30T10:20:58.554" v="277" actId="20577"/>
          <ac:spMkLst>
            <pc:docMk/>
            <pc:sldMk cId="3001736380" sldId="272"/>
            <ac:spMk id="9" creationId="{297F4847-4490-D207-FF1B-D37C455277E0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1:11:35.329" v="335" actId="1076"/>
        <pc:sldMkLst>
          <pc:docMk/>
          <pc:sldMk cId="160098890" sldId="273"/>
        </pc:sldMkLst>
        <pc:spChg chg="mod">
          <ac:chgData name="Lucia del Rio" userId="S::ldelrio013@ikasle.ehu.eus::093e10c4-4140-4b63-bf5a-cd77877bc607" providerId="AD" clId="Web-{8ABDD49A-12BC-481A-AB9C-2256EBDBEDEA}" dt="2023-11-30T11:11:35.329" v="335" actId="1076"/>
          <ac:spMkLst>
            <pc:docMk/>
            <pc:sldMk cId="160098890" sldId="273"/>
            <ac:spMk id="3" creationId="{00000000-0000-0000-0000-000000000000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21:03.632" v="279" actId="20577"/>
          <ac:spMkLst>
            <pc:docMk/>
            <pc:sldMk cId="160098890" sldId="273"/>
            <ac:spMk id="7" creationId="{1F84A086-78FE-0423-97D2-D24B7C24E312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0:22:20.244" v="291" actId="20577"/>
        <pc:sldMkLst>
          <pc:docMk/>
          <pc:sldMk cId="71371690" sldId="274"/>
        </pc:sldMkLst>
        <pc:spChg chg="add mod">
          <ac:chgData name="Lucia del Rio" userId="S::ldelrio013@ikasle.ehu.eus::093e10c4-4140-4b63-bf5a-cd77877bc607" providerId="AD" clId="Web-{8ABDD49A-12BC-481A-AB9C-2256EBDBEDEA}" dt="2023-11-30T10:22:20.244" v="291" actId="20577"/>
          <ac:spMkLst>
            <pc:docMk/>
            <pc:sldMk cId="71371690" sldId="274"/>
            <ac:spMk id="8" creationId="{8A1B3F85-6B90-261A-FBFC-074A2D5E8EF2}"/>
          </ac:spMkLst>
        </pc:spChg>
        <pc:spChg chg="add mod ord">
          <ac:chgData name="Lucia del Rio" userId="S::ldelrio013@ikasle.ehu.eus::093e10c4-4140-4b63-bf5a-cd77877bc607" providerId="AD" clId="Web-{8ABDD49A-12BC-481A-AB9C-2256EBDBEDEA}" dt="2023-11-30T10:09:52.903" v="251" actId="1076"/>
          <ac:spMkLst>
            <pc:docMk/>
            <pc:sldMk cId="71371690" sldId="274"/>
            <ac:spMk id="12" creationId="{4F5EC4B7-41CA-F8A6-AD56-16A2648451C5}"/>
          </ac:spMkLst>
        </pc:spChg>
        <pc:graphicFrameChg chg="modGraphic">
          <ac:chgData name="Lucia del Rio" userId="S::ldelrio013@ikasle.ehu.eus::093e10c4-4140-4b63-bf5a-cd77877bc607" providerId="AD" clId="Web-{8ABDD49A-12BC-481A-AB9C-2256EBDBEDEA}" dt="2023-11-30T10:09:24.574" v="247"/>
          <ac:graphicFrameMkLst>
            <pc:docMk/>
            <pc:sldMk cId="71371690" sldId="274"/>
            <ac:graphicFrameMk id="2" creationId="{82A1B60B-3D70-AFA8-AD0F-DAACDAF5960B}"/>
          </ac:graphicFrameMkLst>
        </pc:graphicFrameChg>
        <pc:picChg chg="add ord">
          <ac:chgData name="Lucia del Rio" userId="S::ldelrio013@ikasle.ehu.eus::093e10c4-4140-4b63-bf5a-cd77877bc607" providerId="AD" clId="Web-{8ABDD49A-12BC-481A-AB9C-2256EBDBEDEA}" dt="2023-11-30T10:09:09.307" v="245"/>
          <ac:picMkLst>
            <pc:docMk/>
            <pc:sldMk cId="71371690" sldId="274"/>
            <ac:picMk id="10" creationId="{9AE49DFF-67E7-0883-871A-18E3B11FEF18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09:43:01.325" v="39" actId="1076"/>
        <pc:sldMkLst>
          <pc:docMk/>
          <pc:sldMk cId="288070285" sldId="275"/>
        </pc:sldMkLst>
        <pc:spChg chg="add">
          <ac:chgData name="Lucia del Rio" userId="S::ldelrio013@ikasle.ehu.eus::093e10c4-4140-4b63-bf5a-cd77877bc607" providerId="AD" clId="Web-{8ABDD49A-12BC-481A-AB9C-2256EBDBEDEA}" dt="2023-11-30T09:42:39.668" v="37"/>
          <ac:spMkLst>
            <pc:docMk/>
            <pc:sldMk cId="288070285" sldId="275"/>
            <ac:spMk id="10" creationId="{BA5A309E-0DEE-15C0-9758-B804992977F7}"/>
          </ac:spMkLst>
        </pc:spChg>
        <pc:graphicFrameChg chg="mod">
          <ac:chgData name="Lucia del Rio" userId="S::ldelrio013@ikasle.ehu.eus::093e10c4-4140-4b63-bf5a-cd77877bc607" providerId="AD" clId="Web-{8ABDD49A-12BC-481A-AB9C-2256EBDBEDEA}" dt="2023-11-30T09:43:01.325" v="39" actId="1076"/>
          <ac:graphicFrameMkLst>
            <pc:docMk/>
            <pc:sldMk cId="288070285" sldId="275"/>
            <ac:graphicFrameMk id="7" creationId="{412A953A-3F53-EB5C-DCC0-40569570EAD3}"/>
          </ac:graphicFrameMkLst>
        </pc:graphicFrameChg>
      </pc:sldChg>
      <pc:sldChg chg="addSp">
        <pc:chgData name="Lucia del Rio" userId="S::ldelrio013@ikasle.ehu.eus::093e10c4-4140-4b63-bf5a-cd77877bc607" providerId="AD" clId="Web-{8ABDD49A-12BC-481A-AB9C-2256EBDBEDEA}" dt="2023-11-30T09:42:43.449" v="38"/>
        <pc:sldMkLst>
          <pc:docMk/>
          <pc:sldMk cId="2600786950" sldId="276"/>
        </pc:sldMkLst>
        <pc:spChg chg="add">
          <ac:chgData name="Lucia del Rio" userId="S::ldelrio013@ikasle.ehu.eus::093e10c4-4140-4b63-bf5a-cd77877bc607" providerId="AD" clId="Web-{8ABDD49A-12BC-481A-AB9C-2256EBDBEDEA}" dt="2023-11-30T09:42:43.449" v="38"/>
          <ac:spMkLst>
            <pc:docMk/>
            <pc:sldMk cId="2600786950" sldId="276"/>
            <ac:spMk id="6" creationId="{429E8913-F62D-D27D-31F8-027ED36EBDC4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0:21:17.539" v="282" actId="20577"/>
        <pc:sldMkLst>
          <pc:docMk/>
          <pc:sldMk cId="646338579" sldId="277"/>
        </pc:sldMkLst>
        <pc:spChg chg="add mod">
          <ac:chgData name="Lucia del Rio" userId="S::ldelrio013@ikasle.ehu.eus::093e10c4-4140-4b63-bf5a-cd77877bc607" providerId="AD" clId="Web-{8ABDD49A-12BC-481A-AB9C-2256EBDBEDEA}" dt="2023-11-30T10:21:17.539" v="282" actId="20577"/>
          <ac:spMkLst>
            <pc:docMk/>
            <pc:sldMk cId="646338579" sldId="277"/>
            <ac:spMk id="7" creationId="{6CB1A533-AC59-F417-874B-2BC075F147F7}"/>
          </ac:spMkLst>
        </pc:spChg>
      </pc:sldChg>
      <pc:sldChg chg="addSp modSp">
        <pc:chgData name="Lucia del Rio" userId="S::ldelrio013@ikasle.ehu.eus::093e10c4-4140-4b63-bf5a-cd77877bc607" providerId="AD" clId="Web-{8ABDD49A-12BC-481A-AB9C-2256EBDBEDEA}" dt="2023-11-30T10:21:56.509" v="287" actId="20577"/>
        <pc:sldMkLst>
          <pc:docMk/>
          <pc:sldMk cId="2418280761" sldId="278"/>
        </pc:sldMkLst>
        <pc:spChg chg="ord">
          <ac:chgData name="Lucia del Rio" userId="S::ldelrio013@ikasle.ehu.eus::093e10c4-4140-4b63-bf5a-cd77877bc607" providerId="AD" clId="Web-{8ABDD49A-12BC-481A-AB9C-2256EBDBEDEA}" dt="2023-11-30T10:05:58.941" v="220"/>
          <ac:spMkLst>
            <pc:docMk/>
            <pc:sldMk cId="2418280761" sldId="278"/>
            <ac:spMk id="3" creationId="{979D1250-5B7B-38ED-66CC-A11809FA2564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21:56.509" v="287" actId="20577"/>
          <ac:spMkLst>
            <pc:docMk/>
            <pc:sldMk cId="2418280761" sldId="278"/>
            <ac:spMk id="9" creationId="{6E298626-EDBD-5902-3D94-8021648282B9}"/>
          </ac:spMkLst>
        </pc:spChg>
        <pc:spChg chg="add ord">
          <ac:chgData name="Lucia del Rio" userId="S::ldelrio013@ikasle.ehu.eus::093e10c4-4140-4b63-bf5a-cd77877bc607" providerId="AD" clId="Web-{8ABDD49A-12BC-481A-AB9C-2256EBDBEDEA}" dt="2023-11-30T10:05:50.378" v="219"/>
          <ac:spMkLst>
            <pc:docMk/>
            <pc:sldMk cId="2418280761" sldId="278"/>
            <ac:spMk id="13" creationId="{3447030C-DCE0-98FE-B018-698496042CAF}"/>
          </ac:spMkLst>
        </pc:spChg>
        <pc:graphicFrameChg chg="modGraphic">
          <ac:chgData name="Lucia del Rio" userId="S::ldelrio013@ikasle.ehu.eus::093e10c4-4140-4b63-bf5a-cd77877bc607" providerId="AD" clId="Web-{8ABDD49A-12BC-481A-AB9C-2256EBDBEDEA}" dt="2023-11-30T10:07:39.179" v="233"/>
          <ac:graphicFrameMkLst>
            <pc:docMk/>
            <pc:sldMk cId="2418280761" sldId="278"/>
            <ac:graphicFrameMk id="4" creationId="{10474A91-61A3-32B6-59FC-E2714F2B99F9}"/>
          </ac:graphicFrameMkLst>
        </pc:graphicFrameChg>
        <pc:picChg chg="add ord">
          <ac:chgData name="Lucia del Rio" userId="S::ldelrio013@ikasle.ehu.eus::093e10c4-4140-4b63-bf5a-cd77877bc607" providerId="AD" clId="Web-{8ABDD49A-12BC-481A-AB9C-2256EBDBEDEA}" dt="2023-11-30T10:06:03.831" v="221"/>
          <ac:picMkLst>
            <pc:docMk/>
            <pc:sldMk cId="2418280761" sldId="278"/>
            <ac:picMk id="11" creationId="{672B1F5C-ACD1-94C4-A982-54E0E432A7B2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10:27:57.664" v="294" actId="1076"/>
        <pc:sldMkLst>
          <pc:docMk/>
          <pc:sldMk cId="2742099771" sldId="279"/>
        </pc:sldMkLst>
        <pc:spChg chg="mod">
          <ac:chgData name="Lucia del Rio" userId="S::ldelrio013@ikasle.ehu.eus::093e10c4-4140-4b63-bf5a-cd77877bc607" providerId="AD" clId="Web-{8ABDD49A-12BC-481A-AB9C-2256EBDBEDEA}" dt="2023-11-30T10:27:57.664" v="294" actId="1076"/>
          <ac:spMkLst>
            <pc:docMk/>
            <pc:sldMk cId="2742099771" sldId="279"/>
            <ac:spMk id="2" creationId="{0676FE2D-FA3C-7F2C-DEED-C6210D4F9BA2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27:53.242" v="293" actId="20577"/>
          <ac:spMkLst>
            <pc:docMk/>
            <pc:sldMk cId="2742099771" sldId="279"/>
            <ac:spMk id="18" creationId="{352E4E8E-990A-8C9E-5EC7-F0FC1BB275BD}"/>
          </ac:spMkLst>
        </pc:spChg>
        <pc:spChg chg="add mod ord">
          <ac:chgData name="Lucia del Rio" userId="S::ldelrio013@ikasle.ehu.eus::093e10c4-4140-4b63-bf5a-cd77877bc607" providerId="AD" clId="Web-{8ABDD49A-12BC-481A-AB9C-2256EBDBEDEA}" dt="2023-11-30T10:11:17.140" v="264" actId="1076"/>
          <ac:spMkLst>
            <pc:docMk/>
            <pc:sldMk cId="2742099771" sldId="279"/>
            <ac:spMk id="20" creationId="{56326DB1-273D-C850-7170-B03448514F44}"/>
          </ac:spMkLst>
        </pc:spChg>
        <pc:picChg chg="add mod ord">
          <ac:chgData name="Lucia del Rio" userId="S::ldelrio013@ikasle.ehu.eus::093e10c4-4140-4b63-bf5a-cd77877bc607" providerId="AD" clId="Web-{8ABDD49A-12BC-481A-AB9C-2256EBDBEDEA}" dt="2023-11-30T10:10:50.593" v="260" actId="14100"/>
          <ac:picMkLst>
            <pc:docMk/>
            <pc:sldMk cId="2742099771" sldId="279"/>
            <ac:picMk id="22" creationId="{91817757-B896-D4C9-B8E6-4FFD6530DE2B}"/>
          </ac:picMkLst>
        </pc:picChg>
      </pc:sldChg>
      <pc:sldChg chg="addSp modSp">
        <pc:chgData name="Lucia del Rio" userId="S::ldelrio013@ikasle.ehu.eus::093e10c4-4140-4b63-bf5a-cd77877bc607" providerId="AD" clId="Web-{8ABDD49A-12BC-481A-AB9C-2256EBDBEDEA}" dt="2023-11-30T10:22:10.525" v="290" actId="20577"/>
        <pc:sldMkLst>
          <pc:docMk/>
          <pc:sldMk cId="360768851" sldId="280"/>
        </pc:sldMkLst>
        <pc:spChg chg="add">
          <ac:chgData name="Lucia del Rio" userId="S::ldelrio013@ikasle.ehu.eus::093e10c4-4140-4b63-bf5a-cd77877bc607" providerId="AD" clId="Web-{8ABDD49A-12BC-481A-AB9C-2256EBDBEDEA}" dt="2023-11-30T09:42:30.777" v="34"/>
          <ac:spMkLst>
            <pc:docMk/>
            <pc:sldMk cId="360768851" sldId="280"/>
            <ac:spMk id="4" creationId="{DBCE3A2A-64C2-19FF-4DD2-E2F0E7CCC09C}"/>
          </ac:spMkLst>
        </pc:spChg>
        <pc:spChg chg="add mod ord">
          <ac:chgData name="Lucia del Rio" userId="S::ldelrio013@ikasle.ehu.eus::093e10c4-4140-4b63-bf5a-cd77877bc607" providerId="AD" clId="Web-{8ABDD49A-12BC-481A-AB9C-2256EBDBEDEA}" dt="2023-11-30T10:08:36.681" v="239" actId="1076"/>
          <ac:spMkLst>
            <pc:docMk/>
            <pc:sldMk cId="360768851" sldId="280"/>
            <ac:spMk id="8" creationId="{D593EC86-6B35-6A71-499E-E067F7CA47BD}"/>
          </ac:spMkLst>
        </pc:spChg>
        <pc:spChg chg="add mod">
          <ac:chgData name="Lucia del Rio" userId="S::ldelrio013@ikasle.ehu.eus::093e10c4-4140-4b63-bf5a-cd77877bc607" providerId="AD" clId="Web-{8ABDD49A-12BC-481A-AB9C-2256EBDBEDEA}" dt="2023-11-30T10:22:10.525" v="290" actId="20577"/>
          <ac:spMkLst>
            <pc:docMk/>
            <pc:sldMk cId="360768851" sldId="280"/>
            <ac:spMk id="12" creationId="{A6149D95-EBC3-6695-1D07-98FBD46C1AEE}"/>
          </ac:spMkLst>
        </pc:spChg>
        <pc:picChg chg="add ord">
          <ac:chgData name="Lucia del Rio" userId="S::ldelrio013@ikasle.ehu.eus::093e10c4-4140-4b63-bf5a-cd77877bc607" providerId="AD" clId="Web-{8ABDD49A-12BC-481A-AB9C-2256EBDBEDEA}" dt="2023-11-30T10:08:31.478" v="238"/>
          <ac:picMkLst>
            <pc:docMk/>
            <pc:sldMk cId="360768851" sldId="280"/>
            <ac:picMk id="10" creationId="{FE32F01B-6852-9128-EE13-B15E15766733}"/>
          </ac:picMkLst>
        </pc:picChg>
      </pc:sldChg>
      <pc:sldMasterChg chg="mod modSldLayout">
        <pc:chgData name="Lucia del Rio" userId="S::ldelrio013@ikasle.ehu.eus::093e10c4-4140-4b63-bf5a-cd77877bc607" providerId="AD" clId="Web-{8ABDD49A-12BC-481A-AB9C-2256EBDBEDEA}" dt="2023-11-30T09:39:41.754" v="11"/>
        <pc:sldMasterMkLst>
          <pc:docMk/>
          <pc:sldMasterMk cId="0" sldId="2147483648"/>
        </pc:sldMasterMkLst>
        <pc:sldLayoutChg chg="mod">
          <pc:chgData name="Lucia del Rio" userId="S::ldelrio013@ikasle.ehu.eus::093e10c4-4140-4b63-bf5a-cd77877bc607" providerId="AD" clId="Web-{8ABDD49A-12BC-481A-AB9C-2256EBDBEDEA}" dt="2023-11-30T09:39:41.754" v="11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Usuario invitado" userId="S::urn:spo:anon#bf97c61545c3c768569d7bef4cae2f86b0b876bd5d5a8af4d5f5b7baa9e4ded0::" providerId="AD" clId="Web-{22969932-488D-52C3-434A-69B664C47F50}"/>
    <pc:docChg chg="modSld">
      <pc:chgData name="Usuario invitado" userId="S::urn:spo:anon#bf97c61545c3c768569d7bef4cae2f86b0b876bd5d5a8af4d5f5b7baa9e4ded0::" providerId="AD" clId="Web-{22969932-488D-52C3-434A-69B664C47F50}" dt="2023-11-28T13:44:30.494" v="1" actId="1076"/>
      <pc:docMkLst>
        <pc:docMk/>
      </pc:docMkLst>
      <pc:sldChg chg="modSp">
        <pc:chgData name="Usuario invitado" userId="S::urn:spo:anon#bf97c61545c3c768569d7bef4cae2f86b0b876bd5d5a8af4d5f5b7baa9e4ded0::" providerId="AD" clId="Web-{22969932-488D-52C3-434A-69B664C47F50}" dt="2023-11-28T13:44:30.494" v="1" actId="1076"/>
        <pc:sldMkLst>
          <pc:docMk/>
          <pc:sldMk cId="68013613" sldId="271"/>
        </pc:sldMkLst>
        <pc:spChg chg="mod">
          <ac:chgData name="Usuario invitado" userId="S::urn:spo:anon#bf97c61545c3c768569d7bef4cae2f86b0b876bd5d5a8af4d5f5b7baa9e4ded0::" providerId="AD" clId="Web-{22969932-488D-52C3-434A-69B664C47F50}" dt="2023-11-28T13:44:30.494" v="1" actId="1076"/>
          <ac:spMkLst>
            <pc:docMk/>
            <pc:sldMk cId="68013613" sldId="271"/>
            <ac:spMk id="10" creationId="{47898CC4-1D84-1881-6A11-D9EA1C74615D}"/>
          </ac:spMkLst>
        </pc:spChg>
      </pc:sldChg>
    </pc:docChg>
  </pc:docChgLst>
  <pc:docChgLst>
    <pc:chgData name="Lucia del Rio" userId="S::ldelrio013@ikasle.ehu.eus::093e10c4-4140-4b63-bf5a-cd77877bc607" providerId="AD" clId="Web-{50460634-3B8B-03CE-575D-DE2AE8C5971E}"/>
    <pc:docChg chg="addSld modSld">
      <pc:chgData name="Lucia del Rio" userId="S::ldelrio013@ikasle.ehu.eus::093e10c4-4140-4b63-bf5a-cd77877bc607" providerId="AD" clId="Web-{50460634-3B8B-03CE-575D-DE2AE8C5971E}" dt="2023-11-24T11:48:47.620" v="33" actId="1076"/>
      <pc:docMkLst>
        <pc:docMk/>
      </pc:docMkLst>
      <pc:sldChg chg="modSp">
        <pc:chgData name="Lucia del Rio" userId="S::ldelrio013@ikasle.ehu.eus::093e10c4-4140-4b63-bf5a-cd77877bc607" providerId="AD" clId="Web-{50460634-3B8B-03CE-575D-DE2AE8C5971E}" dt="2023-11-24T11:43:48.844" v="2" actId="1076"/>
        <pc:sldMkLst>
          <pc:docMk/>
          <pc:sldMk cId="0" sldId="256"/>
        </pc:sldMkLst>
        <pc:spChg chg="mod">
          <ac:chgData name="Lucia del Rio" userId="S::ldelrio013@ikasle.ehu.eus::093e10c4-4140-4b63-bf5a-cd77877bc607" providerId="AD" clId="Web-{50460634-3B8B-03CE-575D-DE2AE8C5971E}" dt="2023-11-24T11:43:48.844" v="2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50460634-3B8B-03CE-575D-DE2AE8C5971E}" dt="2023-11-24T11:43:17.703" v="0" actId="1076"/>
          <ac:spMkLst>
            <pc:docMk/>
            <pc:sldMk cId="0" sldId="256"/>
            <ac:spMk id="6" creationId="{00000000-0000-0000-0000-000000000000}"/>
          </ac:spMkLst>
        </pc:spChg>
        <pc:picChg chg="mod">
          <ac:chgData name="Lucia del Rio" userId="S::ldelrio013@ikasle.ehu.eus::093e10c4-4140-4b63-bf5a-cd77877bc607" providerId="AD" clId="Web-{50460634-3B8B-03CE-575D-DE2AE8C5971E}" dt="2023-11-24T11:43:27.125" v="1" actId="14100"/>
          <ac:picMkLst>
            <pc:docMk/>
            <pc:sldMk cId="0" sldId="256"/>
            <ac:picMk id="1026" creationId="{8F59049A-C868-29C5-4978-28B606A0AEB7}"/>
          </ac:picMkLst>
        </pc:picChg>
      </pc:sldChg>
      <pc:sldChg chg="modSp add replId">
        <pc:chgData name="Lucia del Rio" userId="S::ldelrio013@ikasle.ehu.eus::093e10c4-4140-4b63-bf5a-cd77877bc607" providerId="AD" clId="Web-{50460634-3B8B-03CE-575D-DE2AE8C5971E}" dt="2023-11-24T11:48:47.620" v="33" actId="1076"/>
        <pc:sldMkLst>
          <pc:docMk/>
          <pc:sldMk cId="474195965" sldId="263"/>
        </pc:sldMkLst>
        <pc:spChg chg="mod">
          <ac:chgData name="Lucia del Rio" userId="S::ldelrio013@ikasle.ehu.eus::093e10c4-4140-4b63-bf5a-cd77877bc607" providerId="AD" clId="Web-{50460634-3B8B-03CE-575D-DE2AE8C5971E}" dt="2023-11-24T11:48:47.620" v="33" actId="1076"/>
          <ac:spMkLst>
            <pc:docMk/>
            <pc:sldMk cId="474195965" sldId="263"/>
            <ac:spMk id="4" creationId="{0012CF4D-4EC3-57A9-A952-D293B93DC947}"/>
          </ac:spMkLst>
        </pc:spChg>
        <pc:spChg chg="mod">
          <ac:chgData name="Lucia del Rio" userId="S::ldelrio013@ikasle.ehu.eus::093e10c4-4140-4b63-bf5a-cd77877bc607" providerId="AD" clId="Web-{50460634-3B8B-03CE-575D-DE2AE8C5971E}" dt="2023-11-24T11:45:48.255" v="23" actId="1076"/>
          <ac:spMkLst>
            <pc:docMk/>
            <pc:sldMk cId="474195965" sldId="263"/>
            <ac:spMk id="5" creationId="{00000000-0000-0000-0000-000000000000}"/>
          </ac:spMkLst>
        </pc:spChg>
      </pc:sldChg>
    </pc:docChg>
  </pc:docChgLst>
  <pc:docChgLst>
    <pc:chgData name="Usuario invitado" userId="S::urn:spo:anon#bf97c61545c3c768569d7bef4cae2f86b0b876bd5d5a8af4d5f5b7baa9e4ded0::" providerId="AD" clId="Web-{D94DDD99-769D-2114-302F-F9BB52F45268}"/>
    <pc:docChg chg="mod modSld modMainMaster">
      <pc:chgData name="Usuario invitado" userId="S::urn:spo:anon#bf97c61545c3c768569d7bef4cae2f86b0b876bd5d5a8af4d5f5b7baa9e4ded0::" providerId="AD" clId="Web-{D94DDD99-769D-2114-302F-F9BB52F45268}" dt="2023-11-27T19:19:26.291" v="8" actId="1076"/>
      <pc:docMkLst>
        <pc:docMk/>
      </pc:docMkLst>
      <pc:sldChg chg="modSp">
        <pc:chgData name="Usuario invitado" userId="S::urn:spo:anon#bf97c61545c3c768569d7bef4cae2f86b0b876bd5d5a8af4d5f5b7baa9e4ded0::" providerId="AD" clId="Web-{D94DDD99-769D-2114-302F-F9BB52F45268}" dt="2023-11-27T19:19:26.291" v="8" actId="1076"/>
        <pc:sldMkLst>
          <pc:docMk/>
          <pc:sldMk cId="474195965" sldId="263"/>
        </pc:sldMkLst>
        <pc:spChg chg="mod">
          <ac:chgData name="Usuario invitado" userId="S::urn:spo:anon#bf97c61545c3c768569d7bef4cae2f86b0b876bd5d5a8af4d5f5b7baa9e4ded0::" providerId="AD" clId="Web-{D94DDD99-769D-2114-302F-F9BB52F45268}" dt="2023-11-27T19:19:26.291" v="8" actId="1076"/>
          <ac:spMkLst>
            <pc:docMk/>
            <pc:sldMk cId="474195965" sldId="263"/>
            <ac:spMk id="3" creationId="{00000000-0000-0000-0000-000000000000}"/>
          </ac:spMkLst>
        </pc:spChg>
        <pc:picChg chg="mod">
          <ac:chgData name="Usuario invitado" userId="S::urn:spo:anon#bf97c61545c3c768569d7bef4cae2f86b0b876bd5d5a8af4d5f5b7baa9e4ded0::" providerId="AD" clId="Web-{D94DDD99-769D-2114-302F-F9BB52F45268}" dt="2023-11-27T19:19:25.698" v="7" actId="1076"/>
          <ac:picMkLst>
            <pc:docMk/>
            <pc:sldMk cId="474195965" sldId="263"/>
            <ac:picMk id="2" creationId="{00000000-0000-0000-0000-000000000000}"/>
          </ac:picMkLst>
        </pc:picChg>
      </pc:sldChg>
      <pc:sldMasterChg chg="mod modSldLayout">
        <pc:chgData name="Usuario invitado" userId="S::urn:spo:anon#bf97c61545c3c768569d7bef4cae2f86b0b876bd5d5a8af4d5f5b7baa9e4ded0::" providerId="AD" clId="Web-{D94DDD99-769D-2114-302F-F9BB52F45268}" dt="2023-11-27T19:18:56.822" v="4"/>
        <pc:sldMasterMkLst>
          <pc:docMk/>
          <pc:sldMasterMk cId="0" sldId="2147483648"/>
        </pc:sldMasterMkLst>
        <pc:sldLayoutChg chg="mod">
          <pc:chgData name="Usuario invitado" userId="S::urn:spo:anon#bf97c61545c3c768569d7bef4cae2f86b0b876bd5d5a8af4d5f5b7baa9e4ded0::" providerId="AD" clId="Web-{D94DDD99-769D-2114-302F-F9BB52F45268}" dt="2023-11-27T19:18:56.822" v="4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Usuario invitado" userId="S::urn:spo:anon#bf97c61545c3c768569d7bef4cae2f86b0b876bd5d5a8af4d5f5b7baa9e4ded0::" providerId="AD" clId="Web-{0BF11A9F-CC0F-5F91-6AD3-37B87C2222CB}"/>
    <pc:docChg chg="delSld modSld sldOrd modSection">
      <pc:chgData name="Usuario invitado" userId="S::urn:spo:anon#bf97c61545c3c768569d7bef4cae2f86b0b876bd5d5a8af4d5f5b7baa9e4ded0::" providerId="AD" clId="Web-{0BF11A9F-CC0F-5F91-6AD3-37B87C2222CB}" dt="2023-11-30T18:44:55.658" v="248"/>
      <pc:docMkLst>
        <pc:docMk/>
      </pc:docMkLst>
      <pc:sldChg chg="modSp">
        <pc:chgData name="Usuario invitado" userId="S::urn:spo:anon#bf97c61545c3c768569d7bef4cae2f86b0b876bd5d5a8af4d5f5b7baa9e4ded0::" providerId="AD" clId="Web-{0BF11A9F-CC0F-5F91-6AD3-37B87C2222CB}" dt="2023-11-30T18:13:53.869" v="240" actId="20577"/>
        <pc:sldMkLst>
          <pc:docMk/>
          <pc:sldMk cId="0" sldId="256"/>
        </pc:sldMkLst>
        <pc:spChg chg="mod">
          <ac:chgData name="Usuario invitado" userId="S::urn:spo:anon#bf97c61545c3c768569d7bef4cae2f86b0b876bd5d5a8af4d5f5b7baa9e4ded0::" providerId="AD" clId="Web-{0BF11A9F-CC0F-5F91-6AD3-37B87C2222CB}" dt="2023-11-30T18:13:53.869" v="240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Usuario invitado" userId="S::urn:spo:anon#bf97c61545c3c768569d7bef4cae2f86b0b876bd5d5a8af4d5f5b7baa9e4ded0::" providerId="AD" clId="Web-{0BF11A9F-CC0F-5F91-6AD3-37B87C2222CB}" dt="2023-11-30T16:51:31.991" v="91" actId="20577"/>
        <pc:sldMkLst>
          <pc:docMk/>
          <pc:sldMk cId="0" sldId="258"/>
        </pc:sldMkLst>
        <pc:spChg chg="mod">
          <ac:chgData name="Usuario invitado" userId="S::urn:spo:anon#bf97c61545c3c768569d7bef4cae2f86b0b876bd5d5a8af4d5f5b7baa9e4ded0::" providerId="AD" clId="Web-{0BF11A9F-CC0F-5F91-6AD3-37B87C2222CB}" dt="2023-11-30T16:51:09.428" v="82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1:11.396" v="84" actId="2057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1:31.991" v="91" actId="20577"/>
          <ac:spMkLst>
            <pc:docMk/>
            <pc:sldMk cId="0" sldId="258"/>
            <ac:spMk id="36" creationId="{4223FAD9-2FB9-2DDF-550F-992527A35301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1:21.022" v="89" actId="20577"/>
          <ac:spMkLst>
            <pc:docMk/>
            <pc:sldMk cId="0" sldId="258"/>
            <ac:spMk id="41" creationId="{A6AEA624-3C6D-652B-E5A0-8A10DF00BD85}"/>
          </ac:spMkLst>
        </pc:spChg>
      </pc:sldChg>
      <pc:sldChg chg="modSp">
        <pc:chgData name="Usuario invitado" userId="S::urn:spo:anon#bf97c61545c3c768569d7bef4cae2f86b0b876bd5d5a8af4d5f5b7baa9e4ded0::" providerId="AD" clId="Web-{0BF11A9F-CC0F-5F91-6AD3-37B87C2222CB}" dt="2023-11-30T18:16:11.889" v="243" actId="20577"/>
        <pc:sldMkLst>
          <pc:docMk/>
          <pc:sldMk cId="474195965" sldId="263"/>
        </pc:sldMkLst>
        <pc:spChg chg="mod">
          <ac:chgData name="Usuario invitado" userId="S::urn:spo:anon#bf97c61545c3c768569d7bef4cae2f86b0b876bd5d5a8af4d5f5b7baa9e4ded0::" providerId="AD" clId="Web-{0BF11A9F-CC0F-5F91-6AD3-37B87C2222CB}" dt="2023-11-30T18:16:11.889" v="243" actId="20577"/>
          <ac:spMkLst>
            <pc:docMk/>
            <pc:sldMk cId="474195965" sldId="263"/>
            <ac:spMk id="6" creationId="{FBC4C797-5D1A-D4A5-6D85-CAA4F41976E1}"/>
          </ac:spMkLst>
        </pc:spChg>
      </pc:sldChg>
      <pc:sldChg chg="ord">
        <pc:chgData name="Usuario invitado" userId="S::urn:spo:anon#bf97c61545c3c768569d7bef4cae2f86b0b876bd5d5a8af4d5f5b7baa9e4ded0::" providerId="AD" clId="Web-{0BF11A9F-CC0F-5F91-6AD3-37B87C2222CB}" dt="2023-11-30T18:21:17.214" v="244"/>
        <pc:sldMkLst>
          <pc:docMk/>
          <pc:sldMk cId="3535898310" sldId="264"/>
        </pc:sldMkLst>
      </pc:sldChg>
      <pc:sldChg chg="modSp">
        <pc:chgData name="Usuario invitado" userId="S::urn:spo:anon#bf97c61545c3c768569d7bef4cae2f86b0b876bd5d5a8af4d5f5b7baa9e4ded0::" providerId="AD" clId="Web-{0BF11A9F-CC0F-5F91-6AD3-37B87C2222CB}" dt="2023-11-30T09:46:41.063" v="14" actId="20577"/>
        <pc:sldMkLst>
          <pc:docMk/>
          <pc:sldMk cId="1152999669" sldId="265"/>
        </pc:sldMkLst>
        <pc:spChg chg="mod">
          <ac:chgData name="Usuario invitado" userId="S::urn:spo:anon#bf97c61545c3c768569d7bef4cae2f86b0b876bd5d5a8af4d5f5b7baa9e4ded0::" providerId="AD" clId="Web-{0BF11A9F-CC0F-5F91-6AD3-37B87C2222CB}" dt="2023-11-30T09:46:41.063" v="14" actId="20577"/>
          <ac:spMkLst>
            <pc:docMk/>
            <pc:sldMk cId="1152999669" sldId="265"/>
            <ac:spMk id="5" creationId="{00000000-0000-0000-0000-000000000000}"/>
          </ac:spMkLst>
        </pc:spChg>
        <pc:picChg chg="mod">
          <ac:chgData name="Usuario invitado" userId="S::urn:spo:anon#bf97c61545c3c768569d7bef4cae2f86b0b876bd5d5a8af4d5f5b7baa9e4ded0::" providerId="AD" clId="Web-{0BF11A9F-CC0F-5F91-6AD3-37B87C2222CB}" dt="2023-11-30T09:45:59.656" v="11" actId="1076"/>
          <ac:picMkLst>
            <pc:docMk/>
            <pc:sldMk cId="1152999669" sldId="265"/>
            <ac:picMk id="12" creationId="{DEC22180-A3BE-397E-5C28-439BEF8187DE}"/>
          </ac:picMkLst>
        </pc:picChg>
        <pc:picChg chg="mod">
          <ac:chgData name="Usuario invitado" userId="S::urn:spo:anon#bf97c61545c3c768569d7bef4cae2f86b0b876bd5d5a8af4d5f5b7baa9e4ded0::" providerId="AD" clId="Web-{0BF11A9F-CC0F-5F91-6AD3-37B87C2222CB}" dt="2023-11-30T09:41:46.507" v="6" actId="1076"/>
          <ac:picMkLst>
            <pc:docMk/>
            <pc:sldMk cId="1152999669" sldId="265"/>
            <ac:picMk id="13" creationId="{66DD59A7-878E-BB35-9C46-583F043CEB65}"/>
          </ac:picMkLst>
        </pc:picChg>
        <pc:picChg chg="mod">
          <ac:chgData name="Usuario invitado" userId="S::urn:spo:anon#bf97c61545c3c768569d7bef4cae2f86b0b876bd5d5a8af4d5f5b7baa9e4ded0::" providerId="AD" clId="Web-{0BF11A9F-CC0F-5F91-6AD3-37B87C2222CB}" dt="2023-11-30T09:41:39.304" v="3" actId="1076"/>
          <ac:picMkLst>
            <pc:docMk/>
            <pc:sldMk cId="1152999669" sldId="265"/>
            <ac:picMk id="14" creationId="{A9B39FB8-1E29-9B15-5E18-A1C8FF02E9F2}"/>
          </ac:picMkLst>
        </pc:picChg>
      </pc:sldChg>
      <pc:sldChg chg="modSp">
        <pc:chgData name="Usuario invitado" userId="S::urn:spo:anon#bf97c61545c3c768569d7bef4cae2f86b0b876bd5d5a8af4d5f5b7baa9e4ded0::" providerId="AD" clId="Web-{0BF11A9F-CC0F-5F91-6AD3-37B87C2222CB}" dt="2023-11-30T16:53:53.872" v="171" actId="20577"/>
        <pc:sldMkLst>
          <pc:docMk/>
          <pc:sldMk cId="2305757376" sldId="266"/>
        </pc:sldMkLst>
        <pc:spChg chg="mod">
          <ac:chgData name="Usuario invitado" userId="S::urn:spo:anon#bf97c61545c3c768569d7bef4cae2f86b0b876bd5d5a8af4d5f5b7baa9e4ded0::" providerId="AD" clId="Web-{0BF11A9F-CC0F-5F91-6AD3-37B87C2222CB}" dt="2023-11-30T16:53:10.448" v="137" actId="20577"/>
          <ac:spMkLst>
            <pc:docMk/>
            <pc:sldMk cId="2305757376" sldId="266"/>
            <ac:spMk id="3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2:09.071" v="94" actId="20577"/>
          <ac:spMkLst>
            <pc:docMk/>
            <pc:sldMk cId="2305757376" sldId="266"/>
            <ac:spMk id="10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1:44.835" v="93" actId="20577"/>
          <ac:spMkLst>
            <pc:docMk/>
            <pc:sldMk cId="2305757376" sldId="266"/>
            <ac:spMk id="11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2:14.837" v="95" actId="20577"/>
          <ac:spMkLst>
            <pc:docMk/>
            <pc:sldMk cId="2305757376" sldId="266"/>
            <ac:spMk id="15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2:52.870" v="135" actId="20577"/>
          <ac:spMkLst>
            <pc:docMk/>
            <pc:sldMk cId="2305757376" sldId="266"/>
            <ac:spMk id="16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3:53.872" v="171" actId="20577"/>
          <ac:spMkLst>
            <pc:docMk/>
            <pc:sldMk cId="2305757376" sldId="266"/>
            <ac:spMk id="36" creationId="{4223FAD9-2FB9-2DDF-550F-992527A35301}"/>
          </ac:spMkLst>
        </pc:spChg>
      </pc:sldChg>
      <pc:sldChg chg="modSp">
        <pc:chgData name="Usuario invitado" userId="S::urn:spo:anon#bf97c61545c3c768569d7bef4cae2f86b0b876bd5d5a8af4d5f5b7baa9e4ded0::" providerId="AD" clId="Web-{0BF11A9F-CC0F-5F91-6AD3-37B87C2222CB}" dt="2023-11-30T17:01:53.096" v="234"/>
        <pc:sldMkLst>
          <pc:docMk/>
          <pc:sldMk cId="926957819" sldId="268"/>
        </pc:sldMkLst>
        <pc:graphicFrameChg chg="mod modGraphic">
          <ac:chgData name="Usuario invitado" userId="S::urn:spo:anon#bf97c61545c3c768569d7bef4cae2f86b0b876bd5d5a8af4d5f5b7baa9e4ded0::" providerId="AD" clId="Web-{0BF11A9F-CC0F-5F91-6AD3-37B87C2222CB}" dt="2023-11-30T17:01:53.096" v="234"/>
          <ac:graphicFrameMkLst>
            <pc:docMk/>
            <pc:sldMk cId="926957819" sldId="268"/>
            <ac:graphicFrameMk id="10" creationId="{E6FB746C-FFC7-D1BA-461C-313F173D5BBD}"/>
          </ac:graphicFrameMkLst>
        </pc:graphicFrameChg>
      </pc:sldChg>
      <pc:sldChg chg="modSp">
        <pc:chgData name="Usuario invitado" userId="S::urn:spo:anon#bf97c61545c3c768569d7bef4cae2f86b0b876bd5d5a8af4d5f5b7baa9e4ded0::" providerId="AD" clId="Web-{0BF11A9F-CC0F-5F91-6AD3-37B87C2222CB}" dt="2023-11-30T17:00:11.404" v="229" actId="20577"/>
        <pc:sldMkLst>
          <pc:docMk/>
          <pc:sldMk cId="1812026300" sldId="270"/>
        </pc:sldMkLst>
        <pc:spChg chg="mod">
          <ac:chgData name="Usuario invitado" userId="S::urn:spo:anon#bf97c61545c3c768569d7bef4cae2f86b0b876bd5d5a8af4d5f5b7baa9e4ded0::" providerId="AD" clId="Web-{0BF11A9F-CC0F-5F91-6AD3-37B87C2222CB}" dt="2023-11-30T16:58:02.727" v="201" actId="20577"/>
          <ac:spMkLst>
            <pc:docMk/>
            <pc:sldMk cId="1812026300" sldId="270"/>
            <ac:spMk id="10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9:34.684" v="221" actId="20577"/>
          <ac:spMkLst>
            <pc:docMk/>
            <pc:sldMk cId="1812026300" sldId="270"/>
            <ac:spMk id="11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8:06.102" v="202" actId="20577"/>
          <ac:spMkLst>
            <pc:docMk/>
            <pc:sldMk cId="1812026300" sldId="270"/>
            <ac:spMk id="15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7:00:05.185" v="225" actId="20577"/>
          <ac:spMkLst>
            <pc:docMk/>
            <pc:sldMk cId="1812026300" sldId="270"/>
            <ac:spMk id="16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8:09.649" v="203" actId="20577"/>
          <ac:spMkLst>
            <pc:docMk/>
            <pc:sldMk cId="1812026300" sldId="270"/>
            <ac:spMk id="35" creationId="{FDAA3C6D-4877-5F02-6091-38BFF856237C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7:00:11.404" v="229" actId="20577"/>
          <ac:spMkLst>
            <pc:docMk/>
            <pc:sldMk cId="1812026300" sldId="270"/>
            <ac:spMk id="36" creationId="{4223FAD9-2FB9-2DDF-550F-992527A35301}"/>
          </ac:spMkLst>
        </pc:spChg>
      </pc:sldChg>
      <pc:sldChg chg="del">
        <pc:chgData name="Usuario invitado" userId="S::urn:spo:anon#bf97c61545c3c768569d7bef4cae2f86b0b876bd5d5a8af4d5f5b7baa9e4ded0::" providerId="AD" clId="Web-{0BF11A9F-CC0F-5F91-6AD3-37B87C2222CB}" dt="2023-11-30T18:40:52.993" v="245"/>
        <pc:sldMkLst>
          <pc:docMk/>
          <pc:sldMk cId="68013613" sldId="271"/>
        </pc:sldMkLst>
      </pc:sldChg>
      <pc:sldChg chg="modSp">
        <pc:chgData name="Usuario invitado" userId="S::urn:spo:anon#bf97c61545c3c768569d7bef4cae2f86b0b876bd5d5a8af4d5f5b7baa9e4ded0::" providerId="AD" clId="Web-{0BF11A9F-CC0F-5F91-6AD3-37B87C2222CB}" dt="2023-11-30T16:56:44.505" v="199" actId="20577"/>
        <pc:sldMkLst>
          <pc:docMk/>
          <pc:sldMk cId="3001736380" sldId="272"/>
        </pc:sldMkLst>
        <pc:spChg chg="mod">
          <ac:chgData name="Usuario invitado" userId="S::urn:spo:anon#bf97c61545c3c768569d7bef4cae2f86b0b876bd5d5a8af4d5f5b7baa9e4ded0::" providerId="AD" clId="Web-{0BF11A9F-CC0F-5F91-6AD3-37B87C2222CB}" dt="2023-11-30T16:56:44.505" v="199" actId="20577"/>
          <ac:spMkLst>
            <pc:docMk/>
            <pc:sldMk cId="3001736380" sldId="272"/>
            <ac:spMk id="6" creationId="{20518159-D25D-BF5D-5615-48A7E5FB9A55}"/>
          </ac:spMkLst>
        </pc:spChg>
        <pc:spChg chg="mod">
          <ac:chgData name="Usuario invitado" userId="S::urn:spo:anon#bf97c61545c3c768569d7bef4cae2f86b0b876bd5d5a8af4d5f5b7baa9e4ded0::" providerId="AD" clId="Web-{0BF11A9F-CC0F-5F91-6AD3-37B87C2222CB}" dt="2023-11-30T16:56:20.738" v="196" actId="20577"/>
          <ac:spMkLst>
            <pc:docMk/>
            <pc:sldMk cId="3001736380" sldId="272"/>
            <ac:spMk id="8" creationId="{E52D40DC-E6FA-FCE3-043A-5FA156787C99}"/>
          </ac:spMkLst>
        </pc:spChg>
      </pc:sldChg>
      <pc:sldChg chg="addSp modSp">
        <pc:chgData name="Usuario invitado" userId="S::urn:spo:anon#bf97c61545c3c768569d7bef4cae2f86b0b876bd5d5a8af4d5f5b7baa9e4ded0::" providerId="AD" clId="Web-{0BF11A9F-CC0F-5F91-6AD3-37B87C2222CB}" dt="2023-11-30T09:57:19.895" v="30" actId="20577"/>
        <pc:sldMkLst>
          <pc:docMk/>
          <pc:sldMk cId="160098890" sldId="273"/>
        </pc:sldMkLst>
        <pc:spChg chg="add mod">
          <ac:chgData name="Usuario invitado" userId="S::urn:spo:anon#bf97c61545c3c768569d7bef4cae2f86b0b876bd5d5a8af4d5f5b7baa9e4ded0::" providerId="AD" clId="Web-{0BF11A9F-CC0F-5F91-6AD3-37B87C2222CB}" dt="2023-11-30T09:57:19.895" v="30" actId="20577"/>
          <ac:spMkLst>
            <pc:docMk/>
            <pc:sldMk cId="160098890" sldId="273"/>
            <ac:spMk id="6" creationId="{B558EDB8-CCE9-0247-41F8-F5BAF42E1E2B}"/>
          </ac:spMkLst>
        </pc:spChg>
      </pc:sldChg>
      <pc:sldChg chg="modSp">
        <pc:chgData name="Usuario invitado" userId="S::urn:spo:anon#bf97c61545c3c768569d7bef4cae2f86b0b876bd5d5a8af4d5f5b7baa9e4ded0::" providerId="AD" clId="Web-{0BF11A9F-CC0F-5F91-6AD3-37B87C2222CB}" dt="2023-11-30T18:42:45.716" v="247" actId="20577"/>
        <pc:sldMkLst>
          <pc:docMk/>
          <pc:sldMk cId="71371690" sldId="274"/>
        </pc:sldMkLst>
        <pc:spChg chg="mod">
          <ac:chgData name="Usuario invitado" userId="S::urn:spo:anon#bf97c61545c3c768569d7bef4cae2f86b0b876bd5d5a8af4d5f5b7baa9e4ded0::" providerId="AD" clId="Web-{0BF11A9F-CC0F-5F91-6AD3-37B87C2222CB}" dt="2023-11-30T18:42:45.716" v="247" actId="20577"/>
          <ac:spMkLst>
            <pc:docMk/>
            <pc:sldMk cId="71371690" sldId="274"/>
            <ac:spMk id="5" creationId="{D877C89A-5C8D-2193-23B7-01C9675C120B}"/>
          </ac:spMkLst>
        </pc:spChg>
        <pc:graphicFrameChg chg="mod modGraphic">
          <ac:chgData name="Usuario invitado" userId="S::urn:spo:anon#bf97c61545c3c768569d7bef4cae2f86b0b876bd5d5a8af4d5f5b7baa9e4ded0::" providerId="AD" clId="Web-{0BF11A9F-CC0F-5F91-6AD3-37B87C2222CB}" dt="2023-11-30T17:12:25.983" v="238"/>
          <ac:graphicFrameMkLst>
            <pc:docMk/>
            <pc:sldMk cId="71371690" sldId="274"/>
            <ac:graphicFrameMk id="2" creationId="{82A1B60B-3D70-AFA8-AD0F-DAACDAF5960B}"/>
          </ac:graphicFrameMkLst>
        </pc:graphicFrameChg>
      </pc:sldChg>
      <pc:sldChg chg="modSp">
        <pc:chgData name="Usuario invitado" userId="S::urn:spo:anon#bf97c61545c3c768569d7bef4cae2f86b0b876bd5d5a8af4d5f5b7baa9e4ded0::" providerId="AD" clId="Web-{0BF11A9F-CC0F-5F91-6AD3-37B87C2222CB}" dt="2023-11-30T10:05:40.113" v="53" actId="14100"/>
        <pc:sldMkLst>
          <pc:docMk/>
          <pc:sldMk cId="2418280761" sldId="278"/>
        </pc:sldMkLst>
        <pc:spChg chg="mod">
          <ac:chgData name="Usuario invitado" userId="S::urn:spo:anon#bf97c61545c3c768569d7bef4cae2f86b0b876bd5d5a8af4d5f5b7baa9e4ded0::" providerId="AD" clId="Web-{0BF11A9F-CC0F-5F91-6AD3-37B87C2222CB}" dt="2023-11-30T10:05:40.113" v="53" actId="14100"/>
          <ac:spMkLst>
            <pc:docMk/>
            <pc:sldMk cId="2418280761" sldId="278"/>
            <ac:spMk id="6" creationId="{E8108F0D-1F72-1EA4-7C64-9D50F741C13B}"/>
          </ac:spMkLst>
        </pc:spChg>
      </pc:sldChg>
      <pc:sldChg chg="ord">
        <pc:chgData name="Usuario invitado" userId="S::urn:spo:anon#bf97c61545c3c768569d7bef4cae2f86b0b876bd5d5a8af4d5f5b7baa9e4ded0::" providerId="AD" clId="Web-{0BF11A9F-CC0F-5F91-6AD3-37B87C2222CB}" dt="2023-11-30T18:44:55.658" v="248"/>
        <pc:sldMkLst>
          <pc:docMk/>
          <pc:sldMk cId="3692570973" sldId="281"/>
        </pc:sldMkLst>
      </pc:sldChg>
    </pc:docChg>
  </pc:docChgLst>
  <pc:docChgLst>
    <pc:chgData name="Asier Las Hayas" userId="S::alashayas001@ikasle.ehu.eus::948194a1-4d28-4e2a-974a-9219db572e1e" providerId="AD" clId="Web-{890C79AB-DF3D-7CE1-007A-10926645F4EB}"/>
    <pc:docChg chg="modSld">
      <pc:chgData name="Asier Las Hayas" userId="S::alashayas001@ikasle.ehu.eus::948194a1-4d28-4e2a-974a-9219db572e1e" providerId="AD" clId="Web-{890C79AB-DF3D-7CE1-007A-10926645F4EB}" dt="2023-11-27T09:26:44.614" v="1"/>
      <pc:docMkLst>
        <pc:docMk/>
      </pc:docMkLst>
      <pc:sldChg chg="modSp">
        <pc:chgData name="Asier Las Hayas" userId="S::alashayas001@ikasle.ehu.eus::948194a1-4d28-4e2a-974a-9219db572e1e" providerId="AD" clId="Web-{890C79AB-DF3D-7CE1-007A-10926645F4EB}" dt="2023-11-27T09:26:44.614" v="1"/>
        <pc:sldMkLst>
          <pc:docMk/>
          <pc:sldMk cId="288070285" sldId="275"/>
        </pc:sldMkLst>
        <pc:graphicFrameChg chg="mod modGraphic">
          <ac:chgData name="Asier Las Hayas" userId="S::alashayas001@ikasle.ehu.eus::948194a1-4d28-4e2a-974a-9219db572e1e" providerId="AD" clId="Web-{890C79AB-DF3D-7CE1-007A-10926645F4EB}" dt="2023-11-27T09:26:44.614" v="1"/>
          <ac:graphicFrameMkLst>
            <pc:docMk/>
            <pc:sldMk cId="288070285" sldId="275"/>
            <ac:graphicFrameMk id="7" creationId="{412A953A-3F53-EB5C-DCC0-40569570EAD3}"/>
          </ac:graphicFrameMkLst>
        </pc:graphicFrameChg>
      </pc:sldChg>
    </pc:docChg>
  </pc:docChgLst>
  <pc:docChgLst>
    <pc:chgData name="Asier Las Hayas" userId="S::alashayas001@ikasle.ehu.eus::948194a1-4d28-4e2a-974a-9219db572e1e" providerId="AD" clId="Web-{69B1C11D-7AE2-E6A8-C064-A2E29E2F91CD}"/>
    <pc:docChg chg="modSld">
      <pc:chgData name="Asier Las Hayas" userId="S::alashayas001@ikasle.ehu.eus::948194a1-4d28-4e2a-974a-9219db572e1e" providerId="AD" clId="Web-{69B1C11D-7AE2-E6A8-C064-A2E29E2F91CD}" dt="2023-11-30T19:33:32.611" v="21" actId="20577"/>
      <pc:docMkLst>
        <pc:docMk/>
      </pc:docMkLst>
      <pc:sldChg chg="modSp">
        <pc:chgData name="Asier Las Hayas" userId="S::alashayas001@ikasle.ehu.eus::948194a1-4d28-4e2a-974a-9219db572e1e" providerId="AD" clId="Web-{69B1C11D-7AE2-E6A8-C064-A2E29E2F91CD}" dt="2023-11-30T19:31:52.937" v="7" actId="20577"/>
        <pc:sldMkLst>
          <pc:docMk/>
          <pc:sldMk cId="926957819" sldId="268"/>
        </pc:sldMkLst>
        <pc:spChg chg="mod">
          <ac:chgData name="Asier Las Hayas" userId="S::alashayas001@ikasle.ehu.eus::948194a1-4d28-4e2a-974a-9219db572e1e" providerId="AD" clId="Web-{69B1C11D-7AE2-E6A8-C064-A2E29E2F91CD}" dt="2023-11-30T19:31:52.937" v="7" actId="20577"/>
          <ac:spMkLst>
            <pc:docMk/>
            <pc:sldMk cId="926957819" sldId="268"/>
            <ac:spMk id="4" creationId="{0DE3429A-45DD-A32C-ED73-A04A32067AE6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1:59.171" v="9" actId="20577"/>
        <pc:sldMkLst>
          <pc:docMk/>
          <pc:sldMk cId="1965604189" sldId="269"/>
        </pc:sldMkLst>
        <pc:spChg chg="mod">
          <ac:chgData name="Asier Las Hayas" userId="S::alashayas001@ikasle.ehu.eus::948194a1-4d28-4e2a-974a-9219db572e1e" providerId="AD" clId="Web-{69B1C11D-7AE2-E6A8-C064-A2E29E2F91CD}" dt="2023-11-30T19:31:59.171" v="9" actId="20577"/>
          <ac:spMkLst>
            <pc:docMk/>
            <pc:sldMk cId="1965604189" sldId="269"/>
            <ac:spMk id="4" creationId="{DC021B9C-E237-9F9C-9B0A-6DCA057ABA02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1:47.374" v="6" actId="20577"/>
        <pc:sldMkLst>
          <pc:docMk/>
          <pc:sldMk cId="1812026300" sldId="270"/>
        </pc:sldMkLst>
        <pc:spChg chg="mod">
          <ac:chgData name="Asier Las Hayas" userId="S::alashayas001@ikasle.ehu.eus::948194a1-4d28-4e2a-974a-9219db572e1e" providerId="AD" clId="Web-{69B1C11D-7AE2-E6A8-C064-A2E29E2F91CD}" dt="2023-11-30T19:31:47.374" v="6" actId="20577"/>
          <ac:spMkLst>
            <pc:docMk/>
            <pc:sldMk cId="1812026300" sldId="270"/>
            <ac:spMk id="18" creationId="{ECA72079-06CC-3A46-7286-356BFE3C27E8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2:11.406" v="12" actId="20577"/>
        <pc:sldMkLst>
          <pc:docMk/>
          <pc:sldMk cId="71371690" sldId="274"/>
        </pc:sldMkLst>
        <pc:spChg chg="mod">
          <ac:chgData name="Asier Las Hayas" userId="S::alashayas001@ikasle.ehu.eus::948194a1-4d28-4e2a-974a-9219db572e1e" providerId="AD" clId="Web-{69B1C11D-7AE2-E6A8-C064-A2E29E2F91CD}" dt="2023-11-30T19:32:11.406" v="12" actId="20577"/>
          <ac:spMkLst>
            <pc:docMk/>
            <pc:sldMk cId="71371690" sldId="274"/>
            <ac:spMk id="8" creationId="{8A1B3F85-6B90-261A-FBFC-074A2D5E8EF2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2:24.297" v="16" actId="20577"/>
        <pc:sldMkLst>
          <pc:docMk/>
          <pc:sldMk cId="288070285" sldId="275"/>
        </pc:sldMkLst>
        <pc:spChg chg="mod">
          <ac:chgData name="Asier Las Hayas" userId="S::alashayas001@ikasle.ehu.eus::948194a1-4d28-4e2a-974a-9219db572e1e" providerId="AD" clId="Web-{69B1C11D-7AE2-E6A8-C064-A2E29E2F91CD}" dt="2023-11-30T19:32:24.297" v="16" actId="20577"/>
          <ac:spMkLst>
            <pc:docMk/>
            <pc:sldMk cId="288070285" sldId="275"/>
            <ac:spMk id="10" creationId="{BA5A309E-0DEE-15C0-9758-B804992977F7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3:32.611" v="21" actId="20577"/>
        <pc:sldMkLst>
          <pc:docMk/>
          <pc:sldMk cId="2600786950" sldId="276"/>
        </pc:sldMkLst>
        <pc:spChg chg="mod">
          <ac:chgData name="Asier Las Hayas" userId="S::alashayas001@ikasle.ehu.eus::948194a1-4d28-4e2a-974a-9219db572e1e" providerId="AD" clId="Web-{69B1C11D-7AE2-E6A8-C064-A2E29E2F91CD}" dt="2023-11-30T19:33:32.611" v="21" actId="20577"/>
          <ac:spMkLst>
            <pc:docMk/>
            <pc:sldMk cId="2600786950" sldId="276"/>
            <ac:spMk id="6" creationId="{429E8913-F62D-D27D-31F8-027ED36EBDC4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1:40.499" v="4" actId="20577"/>
        <pc:sldMkLst>
          <pc:docMk/>
          <pc:sldMk cId="646338579" sldId="277"/>
        </pc:sldMkLst>
        <pc:spChg chg="mod">
          <ac:chgData name="Asier Las Hayas" userId="S::alashayas001@ikasle.ehu.eus::948194a1-4d28-4e2a-974a-9219db572e1e" providerId="AD" clId="Web-{69B1C11D-7AE2-E6A8-C064-A2E29E2F91CD}" dt="2023-11-30T19:31:40.499" v="4" actId="20577"/>
          <ac:spMkLst>
            <pc:docMk/>
            <pc:sldMk cId="646338579" sldId="277"/>
            <ac:spMk id="7" creationId="{6CB1A533-AC59-F417-874B-2BC075F147F7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2:04.547" v="10" actId="20577"/>
        <pc:sldMkLst>
          <pc:docMk/>
          <pc:sldMk cId="2418280761" sldId="278"/>
        </pc:sldMkLst>
        <pc:spChg chg="mod">
          <ac:chgData name="Asier Las Hayas" userId="S::alashayas001@ikasle.ehu.eus::948194a1-4d28-4e2a-974a-9219db572e1e" providerId="AD" clId="Web-{69B1C11D-7AE2-E6A8-C064-A2E29E2F91CD}" dt="2023-11-30T19:32:04.547" v="10" actId="20577"/>
          <ac:spMkLst>
            <pc:docMk/>
            <pc:sldMk cId="2418280761" sldId="278"/>
            <ac:spMk id="9" creationId="{6E298626-EDBD-5902-3D94-8021648282B9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2:18.406" v="14" actId="20577"/>
        <pc:sldMkLst>
          <pc:docMk/>
          <pc:sldMk cId="2742099771" sldId="279"/>
        </pc:sldMkLst>
        <pc:spChg chg="mod">
          <ac:chgData name="Asier Las Hayas" userId="S::alashayas001@ikasle.ehu.eus::948194a1-4d28-4e2a-974a-9219db572e1e" providerId="AD" clId="Web-{69B1C11D-7AE2-E6A8-C064-A2E29E2F91CD}" dt="2023-11-30T19:32:18.406" v="14" actId="20577"/>
          <ac:spMkLst>
            <pc:docMk/>
            <pc:sldMk cId="2742099771" sldId="279"/>
            <ac:spMk id="18" creationId="{352E4E8E-990A-8C9E-5EC7-F0FC1BB275BD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2:31.422" v="18" actId="20577"/>
        <pc:sldMkLst>
          <pc:docMk/>
          <pc:sldMk cId="3692570973" sldId="281"/>
        </pc:sldMkLst>
        <pc:spChg chg="mod">
          <ac:chgData name="Asier Las Hayas" userId="S::alashayas001@ikasle.ehu.eus::948194a1-4d28-4e2a-974a-9219db572e1e" providerId="AD" clId="Web-{69B1C11D-7AE2-E6A8-C064-A2E29E2F91CD}" dt="2023-11-30T19:32:31.422" v="18" actId="20577"/>
          <ac:spMkLst>
            <pc:docMk/>
            <pc:sldMk cId="3692570973" sldId="281"/>
            <ac:spMk id="6" creationId="{429E8913-F62D-D27D-31F8-027ED36EBDC4}"/>
          </ac:spMkLst>
        </pc:spChg>
      </pc:sldChg>
      <pc:sldChg chg="modSp">
        <pc:chgData name="Asier Las Hayas" userId="S::alashayas001@ikasle.ehu.eus::948194a1-4d28-4e2a-974a-9219db572e1e" providerId="AD" clId="Web-{69B1C11D-7AE2-E6A8-C064-A2E29E2F91CD}" dt="2023-11-30T19:31:33.905" v="1" actId="20577"/>
        <pc:sldMkLst>
          <pc:docMk/>
          <pc:sldMk cId="2292835468" sldId="283"/>
        </pc:sldMkLst>
        <pc:spChg chg="mod">
          <ac:chgData name="Asier Las Hayas" userId="S::alashayas001@ikasle.ehu.eus::948194a1-4d28-4e2a-974a-9219db572e1e" providerId="AD" clId="Web-{69B1C11D-7AE2-E6A8-C064-A2E29E2F91CD}" dt="2023-11-30T19:31:33.905" v="1" actId="20577"/>
          <ac:spMkLst>
            <pc:docMk/>
            <pc:sldMk cId="2292835468" sldId="283"/>
            <ac:spMk id="12" creationId="{A6149D95-EBC3-6695-1D07-98FBD46C1AEE}"/>
          </ac:spMkLst>
        </pc:spChg>
      </pc:sldChg>
    </pc:docChg>
  </pc:docChgLst>
  <pc:docChgLst>
    <pc:chgData name="Usuario invitado" userId="S::urn:spo:anon#bf97c61545c3c768569d7bef4cae2f86b0b876bd5d5a8af4d5f5b7baa9e4ded0::" providerId="AD" clId="Web-{8E5DC28A-2253-02C8-F216-85E4D1D7CAAA}"/>
    <pc:docChg chg="modSld">
      <pc:chgData name="Usuario invitado" userId="S::urn:spo:anon#bf97c61545c3c768569d7bef4cae2f86b0b876bd5d5a8af4d5f5b7baa9e4ded0::" providerId="AD" clId="Web-{8E5DC28A-2253-02C8-F216-85E4D1D7CAAA}" dt="2023-11-29T19:16:19.276" v="693"/>
      <pc:docMkLst>
        <pc:docMk/>
      </pc:docMkLst>
      <pc:sldChg chg="modSp">
        <pc:chgData name="Usuario invitado" userId="S::urn:spo:anon#bf97c61545c3c768569d7bef4cae2f86b0b876bd5d5a8af4d5f5b7baa9e4ded0::" providerId="AD" clId="Web-{8E5DC28A-2253-02C8-F216-85E4D1D7CAAA}" dt="2023-11-29T19:13:56.349" v="665" actId="20577"/>
        <pc:sldMkLst>
          <pc:docMk/>
          <pc:sldMk cId="0" sldId="258"/>
        </pc:sldMkLst>
        <pc:spChg chg="mod">
          <ac:chgData name="Usuario invitado" userId="S::urn:spo:anon#bf97c61545c3c768569d7bef4cae2f86b0b876bd5d5a8af4d5f5b7baa9e4ded0::" providerId="AD" clId="Web-{8E5DC28A-2253-02C8-F216-85E4D1D7CAAA}" dt="2023-11-29T19:10:47.654" v="624" actId="20577"/>
          <ac:spMkLst>
            <pc:docMk/>
            <pc:sldMk cId="0" sldId="258"/>
            <ac:spMk id="35" creationId="{FDAA3C6D-4877-5F02-6091-38BFF856237C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2:45.237" v="659" actId="20577"/>
          <ac:spMkLst>
            <pc:docMk/>
            <pc:sldMk cId="0" sldId="258"/>
            <ac:spMk id="36" creationId="{4223FAD9-2FB9-2DDF-550F-992527A35301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1:25.953" v="630" actId="20577"/>
          <ac:spMkLst>
            <pc:docMk/>
            <pc:sldMk cId="0" sldId="258"/>
            <ac:spMk id="40" creationId="{5301BAC9-6FDC-360A-1C55-5D6DB79BADA4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3:56.349" v="665" actId="20577"/>
          <ac:spMkLst>
            <pc:docMk/>
            <pc:sldMk cId="0" sldId="258"/>
            <ac:spMk id="41" creationId="{A6AEA624-3C6D-652B-E5A0-8A10DF00BD85}"/>
          </ac:spMkLst>
        </pc:spChg>
      </pc:sldChg>
      <pc:sldChg chg="modSp">
        <pc:chgData name="Usuario invitado" userId="S::urn:spo:anon#bf97c61545c3c768569d7bef4cae2f86b0b876bd5d5a8af4d5f5b7baa9e4ded0::" providerId="AD" clId="Web-{8E5DC28A-2253-02C8-F216-85E4D1D7CAAA}" dt="2023-11-29T19:09:51.043" v="591" actId="20577"/>
        <pc:sldMkLst>
          <pc:docMk/>
          <pc:sldMk cId="1152999669" sldId="265"/>
        </pc:sldMkLst>
        <pc:spChg chg="mod">
          <ac:chgData name="Usuario invitado" userId="S::urn:spo:anon#bf97c61545c3c768569d7bef4cae2f86b0b876bd5d5a8af4d5f5b7baa9e4ded0::" providerId="AD" clId="Web-{8E5DC28A-2253-02C8-F216-85E4D1D7CAAA}" dt="2023-11-29T19:09:51.043" v="591" actId="20577"/>
          <ac:spMkLst>
            <pc:docMk/>
            <pc:sldMk cId="1152999669" sldId="265"/>
            <ac:spMk id="5" creationId="{00000000-0000-0000-0000-000000000000}"/>
          </ac:spMkLst>
        </pc:spChg>
      </pc:sldChg>
      <pc:sldChg chg="modSp">
        <pc:chgData name="Usuario invitado" userId="S::urn:spo:anon#bf97c61545c3c768569d7bef4cae2f86b0b876bd5d5a8af4d5f5b7baa9e4ded0::" providerId="AD" clId="Web-{8E5DC28A-2253-02C8-F216-85E4D1D7CAAA}" dt="2023-11-29T19:12:34.580" v="651" actId="20577"/>
        <pc:sldMkLst>
          <pc:docMk/>
          <pc:sldMk cId="2305757376" sldId="266"/>
        </pc:sldMkLst>
        <pc:spChg chg="mod">
          <ac:chgData name="Usuario invitado" userId="S::urn:spo:anon#bf97c61545c3c768569d7bef4cae2f86b0b876bd5d5a8af4d5f5b7baa9e4ded0::" providerId="AD" clId="Web-{8E5DC28A-2253-02C8-F216-85E4D1D7CAAA}" dt="2023-11-29T19:12:34.580" v="651" actId="20577"/>
          <ac:spMkLst>
            <pc:docMk/>
            <pc:sldMk cId="2305757376" sldId="266"/>
            <ac:spMk id="11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2:07.985" v="632" actId="20577"/>
          <ac:spMkLst>
            <pc:docMk/>
            <pc:sldMk cId="2305757376" sldId="266"/>
            <ac:spMk id="15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2:16.908" v="634" actId="20577"/>
          <ac:spMkLst>
            <pc:docMk/>
            <pc:sldMk cId="2305757376" sldId="266"/>
            <ac:spMk id="16" creationId="{00000000-0000-0000-0000-000000000000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2:10.048" v="633" actId="20577"/>
          <ac:spMkLst>
            <pc:docMk/>
            <pc:sldMk cId="2305757376" sldId="266"/>
            <ac:spMk id="35" creationId="{FDAA3C6D-4877-5F02-6091-38BFF856237C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12:19.955" v="635" actId="20577"/>
          <ac:spMkLst>
            <pc:docMk/>
            <pc:sldMk cId="2305757376" sldId="266"/>
            <ac:spMk id="36" creationId="{4223FAD9-2FB9-2DDF-550F-992527A35301}"/>
          </ac:spMkLst>
        </pc:spChg>
      </pc:sldChg>
      <pc:sldChg chg="modSp">
        <pc:chgData name="Usuario invitado" userId="S::urn:spo:anon#bf97c61545c3c768569d7bef4cae2f86b0b876bd5d5a8af4d5f5b7baa9e4ded0::" providerId="AD" clId="Web-{8E5DC28A-2253-02C8-F216-85E4D1D7CAAA}" dt="2023-11-29T19:16:19.276" v="693"/>
        <pc:sldMkLst>
          <pc:docMk/>
          <pc:sldMk cId="71371690" sldId="274"/>
        </pc:sldMkLst>
        <pc:graphicFrameChg chg="mod modGraphic">
          <ac:chgData name="Usuario invitado" userId="S::urn:spo:anon#bf97c61545c3c768569d7bef4cae2f86b0b876bd5d5a8af4d5f5b7baa9e4ded0::" providerId="AD" clId="Web-{8E5DC28A-2253-02C8-F216-85E4D1D7CAAA}" dt="2023-11-29T19:16:19.276" v="693"/>
          <ac:graphicFrameMkLst>
            <pc:docMk/>
            <pc:sldMk cId="71371690" sldId="274"/>
            <ac:graphicFrameMk id="2" creationId="{82A1B60B-3D70-AFA8-AD0F-DAACDAF5960B}"/>
          </ac:graphicFrameMkLst>
        </pc:graphicFrameChg>
      </pc:sldChg>
      <pc:sldChg chg="addSp delSp modSp">
        <pc:chgData name="Usuario invitado" userId="S::urn:spo:anon#bf97c61545c3c768569d7bef4cae2f86b0b876bd5d5a8af4d5f5b7baa9e4ded0::" providerId="AD" clId="Web-{8E5DC28A-2253-02C8-F216-85E4D1D7CAAA}" dt="2023-11-29T19:08:31.290" v="584" actId="1076"/>
        <pc:sldMkLst>
          <pc:docMk/>
          <pc:sldMk cId="2418280761" sldId="278"/>
        </pc:sldMkLst>
        <pc:spChg chg="del mod">
          <ac:chgData name="Usuario invitado" userId="S::urn:spo:anon#bf97c61545c3c768569d7bef4cae2f86b0b876bd5d5a8af4d5f5b7baa9e4ded0::" providerId="AD" clId="Web-{8E5DC28A-2253-02C8-F216-85E4D1D7CAAA}" dt="2023-11-29T19:08:22.696" v="582"/>
          <ac:spMkLst>
            <pc:docMk/>
            <pc:sldMk cId="2418280761" sldId="278"/>
            <ac:spMk id="2" creationId="{CFAD931B-09FA-8D96-8EAA-1F8CBC4C251B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9:08:31.290" v="584" actId="1076"/>
          <ac:spMkLst>
            <pc:docMk/>
            <pc:sldMk cId="2418280761" sldId="278"/>
            <ac:spMk id="3" creationId="{979D1250-5B7B-38ED-66CC-A11809FA2564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9:08:26.227" v="583" actId="1076"/>
          <ac:spMkLst>
            <pc:docMk/>
            <pc:sldMk cId="2418280761" sldId="278"/>
            <ac:spMk id="7" creationId="{41E0AB6C-96C0-0572-BFA7-819A02C4EE9F}"/>
          </ac:spMkLst>
        </pc:spChg>
      </pc:sldChg>
      <pc:sldChg chg="addSp delSp modSp">
        <pc:chgData name="Usuario invitado" userId="S::urn:spo:anon#bf97c61545c3c768569d7bef4cae2f86b0b876bd5d5a8af4d5f5b7baa9e4ded0::" providerId="AD" clId="Web-{8E5DC28A-2253-02C8-F216-85E4D1D7CAAA}" dt="2023-11-29T19:06:36.708" v="570"/>
        <pc:sldMkLst>
          <pc:docMk/>
          <pc:sldMk cId="2742099771" sldId="279"/>
        </pc:sldMkLst>
        <pc:spChg chg="mod">
          <ac:chgData name="Usuario invitado" userId="S::urn:spo:anon#bf97c61545c3c768569d7bef4cae2f86b0b876bd5d5a8af4d5f5b7baa9e4ded0::" providerId="AD" clId="Web-{8E5DC28A-2253-02C8-F216-85E4D1D7CAAA}" dt="2023-11-29T18:42:00.683" v="449" actId="1076"/>
          <ac:spMkLst>
            <pc:docMk/>
            <pc:sldMk cId="2742099771" sldId="279"/>
            <ac:spMk id="2" creationId="{0676FE2D-FA3C-7F2C-DEED-C6210D4F9BA2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839" v="454" actId="1076"/>
          <ac:spMkLst>
            <pc:docMk/>
            <pc:sldMk cId="2742099771" sldId="279"/>
            <ac:spMk id="3" creationId="{835205BA-50A2-B890-1D5E-0CB5392DF5B5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8:42:00.714" v="450" actId="1076"/>
          <ac:spMkLst>
            <pc:docMk/>
            <pc:sldMk cId="2742099771" sldId="279"/>
            <ac:spMk id="4" creationId="{644D4FAC-1ABC-201A-6AC3-40DB4EA2B8E9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870" v="455" actId="1076"/>
          <ac:spMkLst>
            <pc:docMk/>
            <pc:sldMk cId="2742099771" sldId="279"/>
            <ac:spMk id="5" creationId="{9F8CC5F0-00C3-041E-3296-BF9FD0C09CB0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902" v="456" actId="1076"/>
          <ac:spMkLst>
            <pc:docMk/>
            <pc:sldMk cId="2742099771" sldId="279"/>
            <ac:spMk id="6" creationId="{459D7FF0-B2EF-750A-597A-E3551F44043A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917" v="457" actId="1076"/>
          <ac:spMkLst>
            <pc:docMk/>
            <pc:sldMk cId="2742099771" sldId="279"/>
            <ac:spMk id="7" creationId="{160939AB-C5BA-82B4-117C-0C24C5288182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8:42:00.745" v="451" actId="1076"/>
          <ac:spMkLst>
            <pc:docMk/>
            <pc:sldMk cId="2742099771" sldId="279"/>
            <ac:spMk id="8" creationId="{D3FB8434-06C1-8EB6-2D2C-D308D283C950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8:42:00.761" v="452" actId="1076"/>
          <ac:spMkLst>
            <pc:docMk/>
            <pc:sldMk cId="2742099771" sldId="279"/>
            <ac:spMk id="9" creationId="{58269201-D4EE-2AD9-96E4-F4A4012784D4}"/>
          </ac:spMkLst>
        </pc:spChg>
        <pc:spChg chg="mod">
          <ac:chgData name="Usuario invitado" userId="S::urn:spo:anon#bf97c61545c3c768569d7bef4cae2f86b0b876bd5d5a8af4d5f5b7baa9e4ded0::" providerId="AD" clId="Web-{8E5DC28A-2253-02C8-F216-85E4D1D7CAAA}" dt="2023-11-29T18:42:06.949" v="463" actId="1076"/>
          <ac:spMkLst>
            <pc:docMk/>
            <pc:sldMk cId="2742099771" sldId="279"/>
            <ac:spMk id="10" creationId="{B23A3CD7-31C7-52C7-007E-D5A9293E9862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964" v="459" actId="1076"/>
          <ac:spMkLst>
            <pc:docMk/>
            <pc:sldMk cId="2742099771" sldId="279"/>
            <ac:spMk id="14" creationId="{BA46C8B6-9090-B761-66E1-91E82E32BDAD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0.995" v="460" actId="1076"/>
          <ac:spMkLst>
            <pc:docMk/>
            <pc:sldMk cId="2742099771" sldId="279"/>
            <ac:spMk id="15" creationId="{C00E5ED2-094F-B953-9885-626FCD88C01D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1.027" v="461" actId="1076"/>
          <ac:spMkLst>
            <pc:docMk/>
            <pc:sldMk cId="2742099771" sldId="279"/>
            <ac:spMk id="16" creationId="{72D6C5C9-037A-DB6C-8222-B7A7A955D01B}"/>
          </ac:spMkLst>
        </pc:spChg>
        <pc:spChg chg="add mod">
          <ac:chgData name="Usuario invitado" userId="S::urn:spo:anon#bf97c61545c3c768569d7bef4cae2f86b0b876bd5d5a8af4d5f5b7baa9e4ded0::" providerId="AD" clId="Web-{8E5DC28A-2253-02C8-F216-85E4D1D7CAAA}" dt="2023-11-29T18:42:01.058" v="462" actId="1076"/>
          <ac:spMkLst>
            <pc:docMk/>
            <pc:sldMk cId="2742099771" sldId="279"/>
            <ac:spMk id="17" creationId="{AEB3AB86-BE1C-3E8F-C303-159CD7F0D559}"/>
          </ac:spMkLst>
        </pc:spChg>
        <pc:graphicFrameChg chg="mod modGraphic">
          <ac:chgData name="Usuario invitado" userId="S::urn:spo:anon#bf97c61545c3c768569d7bef4cae2f86b0b876bd5d5a8af4d5f5b7baa9e4ded0::" providerId="AD" clId="Web-{8E5DC28A-2253-02C8-F216-85E4D1D7CAAA}" dt="2023-11-29T19:06:36.708" v="570"/>
          <ac:graphicFrameMkLst>
            <pc:docMk/>
            <pc:sldMk cId="2742099771" sldId="279"/>
            <ac:graphicFrameMk id="11" creationId="{F20FB185-C765-1A73-A216-B7D8DEE0AD84}"/>
          </ac:graphicFrameMkLst>
        </pc:graphicFrameChg>
        <pc:cxnChg chg="add del mod">
          <ac:chgData name="Usuario invitado" userId="S::urn:spo:anon#bf97c61545c3c768569d7bef4cae2f86b0b876bd5d5a8af4d5f5b7baa9e4ded0::" providerId="AD" clId="Web-{8E5DC28A-2253-02C8-F216-85E4D1D7CAAA}" dt="2023-11-29T18:35:33.138" v="430"/>
          <ac:cxnSpMkLst>
            <pc:docMk/>
            <pc:sldMk cId="2742099771" sldId="279"/>
            <ac:cxnSpMk id="12" creationId="{48AAC93B-5506-51F4-B795-683458D55055}"/>
          </ac:cxnSpMkLst>
        </pc:cxnChg>
        <pc:cxnChg chg="add mod">
          <ac:chgData name="Usuario invitado" userId="S::urn:spo:anon#bf97c61545c3c768569d7bef4cae2f86b0b876bd5d5a8af4d5f5b7baa9e4ded0::" providerId="AD" clId="Web-{8E5DC28A-2253-02C8-F216-85E4D1D7CAAA}" dt="2023-11-29T18:42:00.948" v="458" actId="1076"/>
          <ac:cxnSpMkLst>
            <pc:docMk/>
            <pc:sldMk cId="2742099771" sldId="279"/>
            <ac:cxnSpMk id="13" creationId="{1125274D-4A7B-25D7-4C0D-04E1DE019017}"/>
          </ac:cxnSpMkLst>
        </pc:cxnChg>
      </pc:sldChg>
    </pc:docChg>
  </pc:docChgLst>
  <pc:docChgLst>
    <pc:chgData name="Lucia del Rio" userId="S::ldelrio013@ikasle.ehu.eus::093e10c4-4140-4b63-bf5a-cd77877bc607" providerId="AD" clId="Web-{DC7E5B2E-508D-23F4-495E-3D2CC11554E9}"/>
    <pc:docChg chg="addSld delSld modSld modMainMaster">
      <pc:chgData name="Lucia del Rio" userId="S::ldelrio013@ikasle.ehu.eus::093e10c4-4140-4b63-bf5a-cd77877bc607" providerId="AD" clId="Web-{DC7E5B2E-508D-23F4-495E-3D2CC11554E9}" dt="2023-11-26T14:33:23.213" v="247"/>
      <pc:docMkLst>
        <pc:docMk/>
      </pc:docMkLst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0" sldId="256"/>
        </pc:sldMkLst>
      </pc:sldChg>
      <pc:sldChg chg="modSp 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0" sldId="258"/>
        </pc:sldMkLst>
        <pc:spChg chg="mod">
          <ac:chgData name="Lucia del Rio" userId="S::ldelrio013@ikasle.ehu.eus::093e10c4-4140-4b63-bf5a-cd77877bc607" providerId="AD" clId="Web-{DC7E5B2E-508D-23F4-495E-3D2CC11554E9}" dt="2023-11-26T13:59:22.987" v="9" actId="2057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Lucia del Rio" userId="S::ldelrio013@ikasle.ehu.eus::093e10c4-4140-4b63-bf5a-cd77877bc607" providerId="AD" clId="Web-{DC7E5B2E-508D-23F4-495E-3D2CC11554E9}" dt="2023-11-26T13:59:52.973" v="12" actId="20577"/>
          <ac:spMkLst>
            <pc:docMk/>
            <pc:sldMk cId="0" sldId="258"/>
            <ac:spMk id="36" creationId="{4223FAD9-2FB9-2DDF-550F-992527A35301}"/>
          </ac:spMkLst>
        </pc:spChg>
      </pc:sldChg>
      <pc:sldChg chg="del">
        <pc:chgData name="Lucia del Rio" userId="S::ldelrio013@ikasle.ehu.eus::093e10c4-4140-4b63-bf5a-cd77877bc607" providerId="AD" clId="Web-{DC7E5B2E-508D-23F4-495E-3D2CC11554E9}" dt="2023-11-26T14:26:47.918" v="241"/>
        <pc:sldMkLst>
          <pc:docMk/>
          <pc:sldMk cId="0" sldId="259"/>
        </pc:sldMkLst>
      </pc:sldChg>
      <pc:sldChg chg="del">
        <pc:chgData name="Lucia del Rio" userId="S::ldelrio013@ikasle.ehu.eus::093e10c4-4140-4b63-bf5a-cd77877bc607" providerId="AD" clId="Web-{DC7E5B2E-508D-23F4-495E-3D2CC11554E9}" dt="2023-11-26T14:00:22.474" v="13"/>
        <pc:sldMkLst>
          <pc:docMk/>
          <pc:sldMk cId="0" sldId="261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474195965" sldId="263"/>
        </pc:sldMkLst>
      </pc:sldChg>
      <pc:sldChg chg="modSp 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3535898310" sldId="264"/>
        </pc:sldMkLst>
        <pc:spChg chg="mod">
          <ac:chgData name="Lucia del Rio" userId="S::ldelrio013@ikasle.ehu.eus::093e10c4-4140-4b63-bf5a-cd77877bc607" providerId="AD" clId="Web-{DC7E5B2E-508D-23F4-495E-3D2CC11554E9}" dt="2023-11-26T14:08:48.288" v="120" actId="20577"/>
          <ac:spMkLst>
            <pc:docMk/>
            <pc:sldMk cId="3535898310" sldId="264"/>
            <ac:spMk id="16" creationId="{0034611F-8A00-B1FD-984C-82F0D0EE73F1}"/>
          </ac:spMkLst>
        </pc:spChg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1152999669" sldId="265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2305757376" sldId="266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4047289359" sldId="267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926957819" sldId="268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1965604189" sldId="269"/>
        </pc:sldMkLst>
      </pc:sldChg>
      <pc:sldChg chg="modSp 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1812026300" sldId="270"/>
        </pc:sldMkLst>
        <pc:spChg chg="mod">
          <ac:chgData name="Lucia del Rio" userId="S::ldelrio013@ikasle.ehu.eus::093e10c4-4140-4b63-bf5a-cd77877bc607" providerId="AD" clId="Web-{DC7E5B2E-508D-23F4-495E-3D2CC11554E9}" dt="2023-11-26T14:08:43.600" v="119" actId="20577"/>
          <ac:spMkLst>
            <pc:docMk/>
            <pc:sldMk cId="1812026300" sldId="270"/>
            <ac:spMk id="5" creationId="{00000000-0000-0000-0000-000000000000}"/>
          </ac:spMkLst>
        </pc:spChg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68013613" sldId="271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3001736380" sldId="272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160098890" sldId="273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23.213" v="247"/>
        <pc:sldMkLst>
          <pc:docMk/>
          <pc:sldMk cId="71371690" sldId="274"/>
        </pc:sldMkLst>
      </pc:sldChg>
      <pc:sldChg chg="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288070285" sldId="275"/>
        </pc:sldMkLst>
      </pc:sldChg>
      <pc:sldChg chg="delSp modSp add replId 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2600786950" sldId="276"/>
        </pc:sldMkLst>
        <pc:spChg chg="mod">
          <ac:chgData name="Lucia del Rio" userId="S::ldelrio013@ikasle.ehu.eus::093e10c4-4140-4b63-bf5a-cd77877bc607" providerId="AD" clId="Web-{DC7E5B2E-508D-23F4-495E-3D2CC11554E9}" dt="2023-11-26T14:03:12.308" v="40" actId="1076"/>
          <ac:spMkLst>
            <pc:docMk/>
            <pc:sldMk cId="2600786950" sldId="276"/>
            <ac:spMk id="3" creationId="{00000000-0000-0000-0000-000000000000}"/>
          </ac:spMkLst>
        </pc:spChg>
        <pc:spChg chg="mod">
          <ac:chgData name="Lucia del Rio" userId="S::ldelrio013@ikasle.ehu.eus::093e10c4-4140-4b63-bf5a-cd77877bc607" providerId="AD" clId="Web-{DC7E5B2E-508D-23F4-495E-3D2CC11554E9}" dt="2023-11-26T14:07:46.442" v="111" actId="20577"/>
          <ac:spMkLst>
            <pc:docMk/>
            <pc:sldMk cId="2600786950" sldId="276"/>
            <ac:spMk id="4" creationId="{00000000-0000-0000-0000-000000000000}"/>
          </ac:spMkLst>
        </pc:spChg>
        <pc:spChg chg="mod">
          <ac:chgData name="Lucia del Rio" userId="S::ldelrio013@ikasle.ehu.eus::093e10c4-4140-4b63-bf5a-cd77877bc607" providerId="AD" clId="Web-{DC7E5B2E-508D-23F4-495E-3D2CC11554E9}" dt="2023-11-26T14:04:30.513" v="65" actId="1076"/>
          <ac:spMkLst>
            <pc:docMk/>
            <pc:sldMk cId="2600786950" sldId="276"/>
            <ac:spMk id="5" creationId="{00000000-0000-0000-0000-000000000000}"/>
          </ac:spMkLst>
        </pc:spChg>
        <pc:picChg chg="del">
          <ac:chgData name="Lucia del Rio" userId="S::ldelrio013@ikasle.ehu.eus::093e10c4-4140-4b63-bf5a-cd77877bc607" providerId="AD" clId="Web-{DC7E5B2E-508D-23F4-495E-3D2CC11554E9}" dt="2023-11-26T14:02:11.196" v="19"/>
          <ac:picMkLst>
            <pc:docMk/>
            <pc:sldMk cId="2600786950" sldId="276"/>
            <ac:picMk id="11" creationId="{9D5D6011-6EC9-BCDD-FAC5-AB59068C806E}"/>
          </ac:picMkLst>
        </pc:picChg>
        <pc:picChg chg="del">
          <ac:chgData name="Lucia del Rio" userId="S::ldelrio013@ikasle.ehu.eus::093e10c4-4140-4b63-bf5a-cd77877bc607" providerId="AD" clId="Web-{DC7E5B2E-508D-23F4-495E-3D2CC11554E9}" dt="2023-11-26T14:02:09.337" v="18"/>
          <ac:picMkLst>
            <pc:docMk/>
            <pc:sldMk cId="2600786950" sldId="276"/>
            <ac:picMk id="12" creationId="{DEC22180-A3BE-397E-5C28-439BEF8187DE}"/>
          </ac:picMkLst>
        </pc:picChg>
        <pc:picChg chg="del">
          <ac:chgData name="Lucia del Rio" userId="S::ldelrio013@ikasle.ehu.eus::093e10c4-4140-4b63-bf5a-cd77877bc607" providerId="AD" clId="Web-{DC7E5B2E-508D-23F4-495E-3D2CC11554E9}" dt="2023-11-26T14:02:07.274" v="16"/>
          <ac:picMkLst>
            <pc:docMk/>
            <pc:sldMk cId="2600786950" sldId="276"/>
            <ac:picMk id="13" creationId="{66DD59A7-878E-BB35-9C46-583F043CEB65}"/>
          </ac:picMkLst>
        </pc:picChg>
        <pc:picChg chg="del">
          <ac:chgData name="Lucia del Rio" userId="S::ldelrio013@ikasle.ehu.eus::093e10c4-4140-4b63-bf5a-cd77877bc607" providerId="AD" clId="Web-{DC7E5B2E-508D-23F4-495E-3D2CC11554E9}" dt="2023-11-26T14:02:08.259" v="17"/>
          <ac:picMkLst>
            <pc:docMk/>
            <pc:sldMk cId="2600786950" sldId="276"/>
            <ac:picMk id="14" creationId="{A9B39FB8-1E29-9B15-5E18-A1C8FF02E9F2}"/>
          </ac:picMkLst>
        </pc:picChg>
      </pc:sldChg>
      <pc:sldChg chg="addSp delSp modSp add replId modTransition">
        <pc:chgData name="Lucia del Rio" userId="S::ldelrio013@ikasle.ehu.eus::093e10c4-4140-4b63-bf5a-cd77877bc607" providerId="AD" clId="Web-{DC7E5B2E-508D-23F4-495E-3D2CC11554E9}" dt="2023-11-26T14:33:11.541" v="246"/>
        <pc:sldMkLst>
          <pc:docMk/>
          <pc:sldMk cId="646338579" sldId="277"/>
        </pc:sldMkLst>
        <pc:spChg chg="mod">
          <ac:chgData name="Lucia del Rio" userId="S::ldelrio013@ikasle.ehu.eus::093e10c4-4140-4b63-bf5a-cd77877bc607" providerId="AD" clId="Web-{DC7E5B2E-508D-23F4-495E-3D2CC11554E9}" dt="2023-11-26T14:08:36.725" v="118" actId="20577"/>
          <ac:spMkLst>
            <pc:docMk/>
            <pc:sldMk cId="646338579" sldId="277"/>
            <ac:spMk id="4" creationId="{00000000-0000-0000-0000-000000000000}"/>
          </ac:spMkLst>
        </pc:spChg>
        <pc:spChg chg="mod">
          <ac:chgData name="Lucia del Rio" userId="S::ldelrio013@ikasle.ehu.eus::093e10c4-4140-4b63-bf5a-cd77877bc607" providerId="AD" clId="Web-{DC7E5B2E-508D-23F4-495E-3D2CC11554E9}" dt="2023-11-26T14:24:22.632" v="240" actId="20577"/>
          <ac:spMkLst>
            <pc:docMk/>
            <pc:sldMk cId="646338579" sldId="277"/>
            <ac:spMk id="16" creationId="{37570DB8-1B6A-3735-0782-F22C5BE1D2E1}"/>
          </ac:spMkLst>
        </pc:spChg>
        <pc:picChg chg="add mod">
          <ac:chgData name="Lucia del Rio" userId="S::ldelrio013@ikasle.ehu.eus::093e10c4-4140-4b63-bf5a-cd77877bc607" providerId="AD" clId="Web-{DC7E5B2E-508D-23F4-495E-3D2CC11554E9}" dt="2023-11-26T14:10:53.902" v="125" actId="1076"/>
          <ac:picMkLst>
            <pc:docMk/>
            <pc:sldMk cId="646338579" sldId="277"/>
            <ac:picMk id="5" creationId="{34E956E1-CBCD-C14A-2F44-D19D48FAEC6D}"/>
          </ac:picMkLst>
        </pc:picChg>
        <pc:picChg chg="del">
          <ac:chgData name="Lucia del Rio" userId="S::ldelrio013@ikasle.ehu.eus::093e10c4-4140-4b63-bf5a-cd77877bc607" providerId="AD" clId="Web-{DC7E5B2E-508D-23F4-495E-3D2CC11554E9}" dt="2023-11-26T14:10:41.432" v="122"/>
          <ac:picMkLst>
            <pc:docMk/>
            <pc:sldMk cId="646338579" sldId="277"/>
            <ac:picMk id="13" creationId="{B08C8D71-9A6A-B446-1B1E-CA9F37AFB11D}"/>
          </ac:picMkLst>
        </pc:picChg>
      </pc:sldChg>
      <pc:sldMasterChg chg="modTransition modSldLayout">
        <pc:chgData name="Lucia del Rio" userId="S::ldelrio013@ikasle.ehu.eus::093e10c4-4140-4b63-bf5a-cd77877bc607" providerId="AD" clId="Web-{DC7E5B2E-508D-23F4-495E-3D2CC11554E9}" dt="2023-11-26T14:33:11.541" v="246"/>
        <pc:sldMasterMkLst>
          <pc:docMk/>
          <pc:sldMasterMk cId="0" sldId="2147483648"/>
        </pc:sldMasterMkLst>
        <pc:sldLayoutChg chg="modTransition">
          <pc:chgData name="Lucia del Rio" userId="S::ldelrio013@ikasle.ehu.eus::093e10c4-4140-4b63-bf5a-cd77877bc607" providerId="AD" clId="Web-{DC7E5B2E-508D-23F4-495E-3D2CC11554E9}" dt="2023-11-26T14:33:11.541" v="24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Asier Las Hayas" userId="S::alashayas001@ikasle.ehu.eus::948194a1-4d28-4e2a-974a-9219db572e1e" providerId="AD" clId="Web-{E23C6AFE-030E-7DF2-D643-55E4A24D4628}"/>
    <pc:docChg chg="modSld">
      <pc:chgData name="Asier Las Hayas" userId="S::alashayas001@ikasle.ehu.eus::948194a1-4d28-4e2a-974a-9219db572e1e" providerId="AD" clId="Web-{E23C6AFE-030E-7DF2-D643-55E4A24D4628}" dt="2023-11-24T11:49:23.409" v="81" actId="20577"/>
      <pc:docMkLst>
        <pc:docMk/>
      </pc:docMkLst>
      <pc:sldChg chg="modSp">
        <pc:chgData name="Asier Las Hayas" userId="S::alashayas001@ikasle.ehu.eus::948194a1-4d28-4e2a-974a-9219db572e1e" providerId="AD" clId="Web-{E23C6AFE-030E-7DF2-D643-55E4A24D4628}" dt="2023-11-24T11:39:45.213" v="7" actId="20577"/>
        <pc:sldMkLst>
          <pc:docMk/>
          <pc:sldMk cId="0" sldId="256"/>
        </pc:sldMkLst>
        <pc:spChg chg="mod">
          <ac:chgData name="Asier Las Hayas" userId="S::alashayas001@ikasle.ehu.eus::948194a1-4d28-4e2a-974a-9219db572e1e" providerId="AD" clId="Web-{E23C6AFE-030E-7DF2-D643-55E4A24D4628}" dt="2023-11-24T11:30:25.268" v="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Asier Las Hayas" userId="S::alashayas001@ikasle.ehu.eus::948194a1-4d28-4e2a-974a-9219db572e1e" providerId="AD" clId="Web-{E23C6AFE-030E-7DF2-D643-55E4A24D4628}" dt="2023-11-24T11:39:45.213" v="7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">
        <pc:chgData name="Asier Las Hayas" userId="S::alashayas001@ikasle.ehu.eus::948194a1-4d28-4e2a-974a-9219db572e1e" providerId="AD" clId="Web-{E23C6AFE-030E-7DF2-D643-55E4A24D4628}" dt="2023-11-24T11:45:27.212" v="18" actId="20577"/>
        <pc:sldMkLst>
          <pc:docMk/>
          <pc:sldMk cId="0" sldId="257"/>
        </pc:sldMkLst>
        <pc:spChg chg="mod">
          <ac:chgData name="Asier Las Hayas" userId="S::alashayas001@ikasle.ehu.eus::948194a1-4d28-4e2a-974a-9219db572e1e" providerId="AD" clId="Web-{E23C6AFE-030E-7DF2-D643-55E4A24D4628}" dt="2023-11-24T11:45:27.212" v="18" actId="20577"/>
          <ac:spMkLst>
            <pc:docMk/>
            <pc:sldMk cId="0" sldId="257"/>
            <ac:spMk id="5" creationId="{00000000-0000-0000-0000-000000000000}"/>
          </ac:spMkLst>
        </pc:spChg>
      </pc:sldChg>
      <pc:sldChg chg="addSp delSp modSp">
        <pc:chgData name="Asier Las Hayas" userId="S::alashayas001@ikasle.ehu.eus::948194a1-4d28-4e2a-974a-9219db572e1e" providerId="AD" clId="Web-{E23C6AFE-030E-7DF2-D643-55E4A24D4628}" dt="2023-11-24T11:49:23.409" v="81" actId="20577"/>
        <pc:sldMkLst>
          <pc:docMk/>
          <pc:sldMk cId="474195965" sldId="263"/>
        </pc:sldMkLst>
        <pc:spChg chg="add mod">
          <ac:chgData name="Asier Las Hayas" userId="S::alashayas001@ikasle.ehu.eus::948194a1-4d28-4e2a-974a-9219db572e1e" providerId="AD" clId="Web-{E23C6AFE-030E-7DF2-D643-55E4A24D4628}" dt="2023-11-24T11:47:23.748" v="78" actId="20577"/>
          <ac:spMkLst>
            <pc:docMk/>
            <pc:sldMk cId="474195965" sldId="263"/>
            <ac:spMk id="4" creationId="{0012CF4D-4EC3-57A9-A952-D293B93DC947}"/>
          </ac:spMkLst>
        </pc:spChg>
        <pc:spChg chg="del">
          <ac:chgData name="Asier Las Hayas" userId="S::alashayas001@ikasle.ehu.eus::948194a1-4d28-4e2a-974a-9219db572e1e" providerId="AD" clId="Web-{E23C6AFE-030E-7DF2-D643-55E4A24D4628}" dt="2023-11-24T11:45:33.852" v="19"/>
          <ac:spMkLst>
            <pc:docMk/>
            <pc:sldMk cId="474195965" sldId="263"/>
            <ac:spMk id="6" creationId="{00000000-0000-0000-0000-000000000000}"/>
          </ac:spMkLst>
        </pc:spChg>
        <pc:spChg chg="add mod">
          <ac:chgData name="Asier Las Hayas" userId="S::alashayas001@ikasle.ehu.eus::948194a1-4d28-4e2a-974a-9219db572e1e" providerId="AD" clId="Web-{E23C6AFE-030E-7DF2-D643-55E4A24D4628}" dt="2023-11-24T11:49:23.409" v="81" actId="20577"/>
          <ac:spMkLst>
            <pc:docMk/>
            <pc:sldMk cId="474195965" sldId="263"/>
            <ac:spMk id="8" creationId="{085EF6FC-B780-DE24-07ED-D285FB647157}"/>
          </ac:spMkLst>
        </pc:spChg>
      </pc:sldChg>
    </pc:docChg>
  </pc:docChgLst>
  <pc:docChgLst>
    <pc:chgData name="Lucia del Rio" userId="S::ldelrio013@ikasle.ehu.eus::093e10c4-4140-4b63-bf5a-cd77877bc607" providerId="AD" clId="Web-{943B5E9F-8171-2B57-6C82-DEA2C72CC7AC}"/>
    <pc:docChg chg="modSld">
      <pc:chgData name="Lucia del Rio" userId="S::ldelrio013@ikasle.ehu.eus::093e10c4-4140-4b63-bf5a-cd77877bc607" providerId="AD" clId="Web-{943B5E9F-8171-2B57-6C82-DEA2C72CC7AC}" dt="2023-11-30T09:17:57.574" v="47"/>
      <pc:docMkLst>
        <pc:docMk/>
      </pc:docMkLst>
      <pc:sldChg chg="modSp">
        <pc:chgData name="Lucia del Rio" userId="S::ldelrio013@ikasle.ehu.eus::093e10c4-4140-4b63-bf5a-cd77877bc607" providerId="AD" clId="Web-{943B5E9F-8171-2B57-6C82-DEA2C72CC7AC}" dt="2023-11-30T09:14:12.402" v="15" actId="20577"/>
        <pc:sldMkLst>
          <pc:docMk/>
          <pc:sldMk cId="1812026300" sldId="270"/>
        </pc:sldMkLst>
        <pc:spChg chg="mod">
          <ac:chgData name="Lucia del Rio" userId="S::ldelrio013@ikasle.ehu.eus::093e10c4-4140-4b63-bf5a-cd77877bc607" providerId="AD" clId="Web-{943B5E9F-8171-2B57-6C82-DEA2C72CC7AC}" dt="2023-11-30T09:14:12.402" v="15" actId="20577"/>
          <ac:spMkLst>
            <pc:docMk/>
            <pc:sldMk cId="1812026300" sldId="270"/>
            <ac:spMk id="11" creationId="{00000000-0000-0000-0000-000000000000}"/>
          </ac:spMkLst>
        </pc:spChg>
      </pc:sldChg>
      <pc:sldChg chg="modSp">
        <pc:chgData name="Lucia del Rio" userId="S::ldelrio013@ikasle.ehu.eus::093e10c4-4140-4b63-bf5a-cd77877bc607" providerId="AD" clId="Web-{943B5E9F-8171-2B57-6C82-DEA2C72CC7AC}" dt="2023-11-30T09:17:57.574" v="47"/>
        <pc:sldMkLst>
          <pc:docMk/>
          <pc:sldMk cId="288070285" sldId="275"/>
        </pc:sldMkLst>
        <pc:graphicFrameChg chg="mod modGraphic">
          <ac:chgData name="Lucia del Rio" userId="S::ldelrio013@ikasle.ehu.eus::093e10c4-4140-4b63-bf5a-cd77877bc607" providerId="AD" clId="Web-{943B5E9F-8171-2B57-6C82-DEA2C72CC7AC}" dt="2023-11-30T09:17:57.574" v="47"/>
          <ac:graphicFrameMkLst>
            <pc:docMk/>
            <pc:sldMk cId="288070285" sldId="275"/>
            <ac:graphicFrameMk id="7" creationId="{412A953A-3F53-EB5C-DCC0-40569570EAD3}"/>
          </ac:graphicFrameMkLst>
        </pc:graphicFrameChg>
      </pc:sldChg>
    </pc:docChg>
  </pc:docChgLst>
  <pc:docChgLst>
    <pc:chgData name="Lucia del Rio" userId="S::ldelrio013@ikasle.ehu.eus::093e10c4-4140-4b63-bf5a-cd77877bc607" providerId="AD" clId="Web-{75D2425B-B35A-EAB3-158E-6FE565CCACA5}"/>
    <pc:docChg chg="modSld">
      <pc:chgData name="Lucia del Rio" userId="S::ldelrio013@ikasle.ehu.eus::093e10c4-4140-4b63-bf5a-cd77877bc607" providerId="AD" clId="Web-{75D2425B-B35A-EAB3-158E-6FE565CCACA5}" dt="2023-11-26T13:11:59.949" v="81"/>
      <pc:docMkLst>
        <pc:docMk/>
      </pc:docMkLst>
      <pc:sldChg chg="addSp delSp modSp mod setBg">
        <pc:chgData name="Lucia del Rio" userId="S::ldelrio013@ikasle.ehu.eus::093e10c4-4140-4b63-bf5a-cd77877bc607" providerId="AD" clId="Web-{75D2425B-B35A-EAB3-158E-6FE565CCACA5}" dt="2023-11-26T13:11:59.949" v="81"/>
        <pc:sldMkLst>
          <pc:docMk/>
          <pc:sldMk cId="288070285" sldId="275"/>
        </pc:sldMkLst>
        <pc:spChg chg="add mod">
          <ac:chgData name="Lucia del Rio" userId="S::ldelrio013@ikasle.ehu.eus::093e10c4-4140-4b63-bf5a-cd77877bc607" providerId="AD" clId="Web-{75D2425B-B35A-EAB3-158E-6FE565CCACA5}" dt="2023-11-26T12:56:15.129" v="67" actId="20577"/>
          <ac:spMkLst>
            <pc:docMk/>
            <pc:sldMk cId="288070285" sldId="275"/>
            <ac:spMk id="2" creationId="{CEA148E4-7E3E-BC89-EAB7-74EB84B9822B}"/>
          </ac:spMkLst>
        </pc:spChg>
        <pc:spChg chg="del mod">
          <ac:chgData name="Lucia del Rio" userId="S::ldelrio013@ikasle.ehu.eus::093e10c4-4140-4b63-bf5a-cd77877bc607" providerId="AD" clId="Web-{75D2425B-B35A-EAB3-158E-6FE565CCACA5}" dt="2023-11-26T12:52:35.948" v="30"/>
          <ac:spMkLst>
            <pc:docMk/>
            <pc:sldMk cId="288070285" sldId="275"/>
            <ac:spMk id="2" creationId="{E72CAC92-7FAD-4830-CCED-BCA41D78933C}"/>
          </ac:spMkLst>
        </pc:spChg>
        <pc:spChg chg="add del">
          <ac:chgData name="Lucia del Rio" userId="S::ldelrio013@ikasle.ehu.eus::093e10c4-4140-4b63-bf5a-cd77877bc607" providerId="AD" clId="Web-{75D2425B-B35A-EAB3-158E-6FE565CCACA5}" dt="2023-11-26T12:51:36.102" v="20"/>
          <ac:spMkLst>
            <pc:docMk/>
            <pc:sldMk cId="288070285" sldId="275"/>
            <ac:spMk id="3" creationId="{21213C5B-CA15-B85E-A319-0960670F997F}"/>
          </ac:spMkLst>
        </pc:spChg>
        <pc:spChg chg="add del">
          <ac:chgData name="Lucia del Rio" userId="S::ldelrio013@ikasle.ehu.eus::093e10c4-4140-4b63-bf5a-cd77877bc607" providerId="AD" clId="Web-{75D2425B-B35A-EAB3-158E-6FE565CCACA5}" dt="2023-11-26T12:51:41.696" v="22"/>
          <ac:spMkLst>
            <pc:docMk/>
            <pc:sldMk cId="288070285" sldId="275"/>
            <ac:spMk id="4" creationId="{A8E8B27A-95A6-B63B-4A7F-591BA5763FAC}"/>
          </ac:spMkLst>
        </pc:spChg>
        <pc:spChg chg="add del">
          <ac:chgData name="Lucia del Rio" userId="S::ldelrio013@ikasle.ehu.eus::093e10c4-4140-4b63-bf5a-cd77877bc607" providerId="AD" clId="Web-{75D2425B-B35A-EAB3-158E-6FE565CCACA5}" dt="2023-11-26T12:51:52.993" v="24"/>
          <ac:spMkLst>
            <pc:docMk/>
            <pc:sldMk cId="288070285" sldId="275"/>
            <ac:spMk id="5" creationId="{8C3BA6CA-E637-6DC8-D3A7-A19DD64ED98B}"/>
          </ac:spMkLst>
        </pc:spChg>
        <pc:spChg chg="add mod">
          <ac:chgData name="Lucia del Rio" userId="S::ldelrio013@ikasle.ehu.eus::093e10c4-4140-4b63-bf5a-cd77877bc607" providerId="AD" clId="Web-{75D2425B-B35A-EAB3-158E-6FE565CCACA5}" dt="2023-11-26T12:54:53.907" v="50" actId="20577"/>
          <ac:spMkLst>
            <pc:docMk/>
            <pc:sldMk cId="288070285" sldId="275"/>
            <ac:spMk id="6" creationId="{ED5D5F7E-E151-94E8-FF13-6D3C9088E79A}"/>
          </ac:spMkLst>
        </pc:spChg>
        <pc:graphicFrameChg chg="mod modGraphic">
          <ac:chgData name="Lucia del Rio" userId="S::ldelrio013@ikasle.ehu.eus::093e10c4-4140-4b63-bf5a-cd77877bc607" providerId="AD" clId="Web-{75D2425B-B35A-EAB3-158E-6FE565CCACA5}" dt="2023-11-26T13:11:59.949" v="81"/>
          <ac:graphicFrameMkLst>
            <pc:docMk/>
            <pc:sldMk cId="288070285" sldId="275"/>
            <ac:graphicFrameMk id="7" creationId="{412A953A-3F53-EB5C-DCC0-40569570EAD3}"/>
          </ac:graphicFrameMkLst>
        </pc:graphicFrameChg>
      </pc:sldChg>
    </pc:docChg>
  </pc:docChgLst>
  <pc:docChgLst>
    <pc:chgData name="Usuario invitado" userId="S::urn:spo:anon#bf97c61545c3c768569d7bef4cae2f86b0b876bd5d5a8af4d5f5b7baa9e4ded0::" providerId="AD" clId="Web-{2B10BB4D-0E15-9A74-FC27-19FC1EB0907B}"/>
    <pc:docChg chg="addSld modSld sldOrd">
      <pc:chgData name="Usuario invitado" userId="S::urn:spo:anon#bf97c61545c3c768569d7bef4cae2f86b0b876bd5d5a8af4d5f5b7baa9e4ded0::" providerId="AD" clId="Web-{2B10BB4D-0E15-9A74-FC27-19FC1EB0907B}" dt="2023-11-29T18:25:17.205" v="1037"/>
      <pc:docMkLst>
        <pc:docMk/>
      </pc:docMkLst>
      <pc:sldChg chg="modSp">
        <pc:chgData name="Usuario invitado" userId="S::urn:spo:anon#bf97c61545c3c768569d7bef4cae2f86b0b876bd5d5a8af4d5f5b7baa9e4ded0::" providerId="AD" clId="Web-{2B10BB4D-0E15-9A74-FC27-19FC1EB0907B}" dt="2023-11-29T17:08:44.221" v="69"/>
        <pc:sldMkLst>
          <pc:docMk/>
          <pc:sldMk cId="926957819" sldId="268"/>
        </pc:sldMkLst>
        <pc:graphicFrameChg chg="mod modGraphic">
          <ac:chgData name="Usuario invitado" userId="S::urn:spo:anon#bf97c61545c3c768569d7bef4cae2f86b0b876bd5d5a8af4d5f5b7baa9e4ded0::" providerId="AD" clId="Web-{2B10BB4D-0E15-9A74-FC27-19FC1EB0907B}" dt="2023-11-29T17:08:44.221" v="69"/>
          <ac:graphicFrameMkLst>
            <pc:docMk/>
            <pc:sldMk cId="926957819" sldId="268"/>
            <ac:graphicFrameMk id="2" creationId="{93BEAA09-2301-8AEB-7EDE-05F68ACB9E19}"/>
          </ac:graphicFrameMkLst>
        </pc:graphicFrameChg>
      </pc:sldChg>
      <pc:sldChg chg="modSp">
        <pc:chgData name="Usuario invitado" userId="S::urn:spo:anon#bf97c61545c3c768569d7bef4cae2f86b0b876bd5d5a8af4d5f5b7baa9e4ded0::" providerId="AD" clId="Web-{2B10BB4D-0E15-9A74-FC27-19FC1EB0907B}" dt="2023-11-29T17:08:28.782" v="61"/>
        <pc:sldMkLst>
          <pc:docMk/>
          <pc:sldMk cId="1965604189" sldId="269"/>
        </pc:sldMkLst>
        <pc:graphicFrameChg chg="mod modGraphic">
          <ac:chgData name="Usuario invitado" userId="S::urn:spo:anon#bf97c61545c3c768569d7bef4cae2f86b0b876bd5d5a8af4d5f5b7baa9e4ded0::" providerId="AD" clId="Web-{2B10BB4D-0E15-9A74-FC27-19FC1EB0907B}" dt="2023-11-29T17:08:28.782" v="61"/>
          <ac:graphicFrameMkLst>
            <pc:docMk/>
            <pc:sldMk cId="1965604189" sldId="269"/>
            <ac:graphicFrameMk id="2" creationId="{FC4FFCCA-992D-CDFF-AF4B-0830567435B1}"/>
          </ac:graphicFrameMkLst>
        </pc:graphicFrameChg>
      </pc:sldChg>
      <pc:sldChg chg="modSp mod modShow">
        <pc:chgData name="Usuario invitado" userId="S::urn:spo:anon#bf97c61545c3c768569d7bef4cae2f86b0b876bd5d5a8af4d5f5b7baa9e4ded0::" providerId="AD" clId="Web-{2B10BB4D-0E15-9A74-FC27-19FC1EB0907B}" dt="2023-11-29T17:54:20.631" v="378"/>
        <pc:sldMkLst>
          <pc:docMk/>
          <pc:sldMk cId="68013613" sldId="271"/>
        </pc:sldMkLst>
        <pc:spChg chg="mod">
          <ac:chgData name="Usuario invitado" userId="S::urn:spo:anon#bf97c61545c3c768569d7bef4cae2f86b0b876bd5d5a8af4d5f5b7baa9e4ded0::" providerId="AD" clId="Web-{2B10BB4D-0E15-9A74-FC27-19FC1EB0907B}" dt="2023-11-29T17:50:27.352" v="345" actId="20577"/>
          <ac:spMkLst>
            <pc:docMk/>
            <pc:sldMk cId="68013613" sldId="271"/>
            <ac:spMk id="2" creationId="{489AD109-985C-30EB-26CB-F8862D2B9B65}"/>
          </ac:spMkLst>
        </pc:spChg>
      </pc:sldChg>
      <pc:sldChg chg="addSp modSp new">
        <pc:chgData name="Usuario invitado" userId="S::urn:spo:anon#bf97c61545c3c768569d7bef4cae2f86b0b876bd5d5a8af4d5f5b7baa9e4ded0::" providerId="AD" clId="Web-{2B10BB4D-0E15-9A74-FC27-19FC1EB0907B}" dt="2023-11-29T17:53:16.471" v="377" actId="20577"/>
        <pc:sldMkLst>
          <pc:docMk/>
          <pc:sldMk cId="2418280761" sldId="278"/>
        </pc:sldMkLst>
        <pc:spChg chg="add mod">
          <ac:chgData name="Usuario invitado" userId="S::urn:spo:anon#bf97c61545c3c768569d7bef4cae2f86b0b876bd5d5a8af4d5f5b7baa9e4ded0::" providerId="AD" clId="Web-{2B10BB4D-0E15-9A74-FC27-19FC1EB0907B}" dt="2023-11-29T17:51:26.293" v="360" actId="20577"/>
          <ac:spMkLst>
            <pc:docMk/>
            <pc:sldMk cId="2418280761" sldId="278"/>
            <ac:spMk id="2" creationId="{CFAD931B-09FA-8D96-8EAA-1F8CBC4C251B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7:51:46.685" v="364" actId="1076"/>
          <ac:spMkLst>
            <pc:docMk/>
            <pc:sldMk cId="2418280761" sldId="278"/>
            <ac:spMk id="3" creationId="{979D1250-5B7B-38ED-66CC-A11809FA2564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7:53:16.471" v="377" actId="20577"/>
          <ac:spMkLst>
            <pc:docMk/>
            <pc:sldMk cId="2418280761" sldId="278"/>
            <ac:spMk id="5" creationId="{DCA38604-C188-0660-82A5-E7D1094AC1CB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7:52:26.015" v="367" actId="1076"/>
          <ac:spMkLst>
            <pc:docMk/>
            <pc:sldMk cId="2418280761" sldId="278"/>
            <ac:spMk id="6" creationId="{E8108F0D-1F72-1EA4-7C64-9D50F741C13B}"/>
          </ac:spMkLst>
        </pc:spChg>
        <pc:spChg chg="add">
          <ac:chgData name="Usuario invitado" userId="S::urn:spo:anon#bf97c61545c3c768569d7bef4cae2f86b0b876bd5d5a8af4d5f5b7baa9e4ded0::" providerId="AD" clId="Web-{2B10BB4D-0E15-9A74-FC27-19FC1EB0907B}" dt="2023-11-29T17:50:31.196" v="346"/>
          <ac:spMkLst>
            <pc:docMk/>
            <pc:sldMk cId="2418280761" sldId="278"/>
            <ac:spMk id="8" creationId="{9A8A4D6C-5781-DF53-1052-749F57C2C9AC}"/>
          </ac:spMkLst>
        </pc:spChg>
        <pc:graphicFrameChg chg="add mod modGraphic">
          <ac:chgData name="Usuario invitado" userId="S::urn:spo:anon#bf97c61545c3c768569d7bef4cae2f86b0b876bd5d5a8af4d5f5b7baa9e4ded0::" providerId="AD" clId="Web-{2B10BB4D-0E15-9A74-FC27-19FC1EB0907B}" dt="2023-11-29T17:52:49.767" v="375"/>
          <ac:graphicFrameMkLst>
            <pc:docMk/>
            <pc:sldMk cId="2418280761" sldId="278"/>
            <ac:graphicFrameMk id="4" creationId="{10474A91-61A3-32B6-59FC-E2714F2B99F9}"/>
          </ac:graphicFrameMkLst>
        </pc:graphicFrameChg>
      </pc:sldChg>
      <pc:sldChg chg="addSp delSp modSp new ord">
        <pc:chgData name="Usuario invitado" userId="S::urn:spo:anon#bf97c61545c3c768569d7bef4cae2f86b0b876bd5d5a8af4d5f5b7baa9e4ded0::" providerId="AD" clId="Web-{2B10BB4D-0E15-9A74-FC27-19FC1EB0907B}" dt="2023-11-29T18:25:17.205" v="1037"/>
        <pc:sldMkLst>
          <pc:docMk/>
          <pc:sldMk cId="2742099771" sldId="279"/>
        </pc:sldMkLst>
        <pc:spChg chg="add mod">
          <ac:chgData name="Usuario invitado" userId="S::urn:spo:anon#bf97c61545c3c768569d7bef4cae2f86b0b876bd5d5a8af4d5f5b7baa9e4ded0::" providerId="AD" clId="Web-{2B10BB4D-0E15-9A74-FC27-19FC1EB0907B}" dt="2023-11-29T18:20:21.750" v="677" actId="14100"/>
          <ac:spMkLst>
            <pc:docMk/>
            <pc:sldMk cId="2742099771" sldId="279"/>
            <ac:spMk id="2" creationId="{0676FE2D-FA3C-7F2C-DEED-C6210D4F9BA2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8:20:21.750" v="678" actId="14100"/>
          <ac:spMkLst>
            <pc:docMk/>
            <pc:sldMk cId="2742099771" sldId="279"/>
            <ac:spMk id="4" creationId="{644D4FAC-1ABC-201A-6AC3-40DB4EA2B8E9}"/>
          </ac:spMkLst>
        </pc:spChg>
        <pc:spChg chg="add del mod">
          <ac:chgData name="Usuario invitado" userId="S::urn:spo:anon#bf97c61545c3c768569d7bef4cae2f86b0b876bd5d5a8af4d5f5b7baa9e4ded0::" providerId="AD" clId="Web-{2B10BB4D-0E15-9A74-FC27-19FC1EB0907B}" dt="2023-11-29T18:15:59.736" v="599"/>
          <ac:spMkLst>
            <pc:docMk/>
            <pc:sldMk cId="2742099771" sldId="279"/>
            <ac:spMk id="5" creationId="{D4C06046-899F-7E88-7A0B-62A68403ECB3}"/>
          </ac:spMkLst>
        </pc:spChg>
        <pc:spChg chg="add del mod">
          <ac:chgData name="Usuario invitado" userId="S::urn:spo:anon#bf97c61545c3c768569d7bef4cae2f86b0b876bd5d5a8af4d5f5b7baa9e4ded0::" providerId="AD" clId="Web-{2B10BB4D-0E15-9A74-FC27-19FC1EB0907B}" dt="2023-11-29T18:15:43.078" v="595"/>
          <ac:spMkLst>
            <pc:docMk/>
            <pc:sldMk cId="2742099771" sldId="279"/>
            <ac:spMk id="6" creationId="{527878A4-492B-7F74-1BC7-7A40B1FA37F2}"/>
          </ac:spMkLst>
        </pc:spChg>
        <pc:spChg chg="add del mod">
          <ac:chgData name="Usuario invitado" userId="S::urn:spo:anon#bf97c61545c3c768569d7bef4cae2f86b0b876bd5d5a8af4d5f5b7baa9e4ded0::" providerId="AD" clId="Web-{2B10BB4D-0E15-9A74-FC27-19FC1EB0907B}" dt="2023-11-29T18:20:06.796" v="671"/>
          <ac:spMkLst>
            <pc:docMk/>
            <pc:sldMk cId="2742099771" sldId="279"/>
            <ac:spMk id="7" creationId="{0DB683B3-C039-5855-A5E2-43382C9C5BDC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8:20:21.766" v="679" actId="14100"/>
          <ac:spMkLst>
            <pc:docMk/>
            <pc:sldMk cId="2742099771" sldId="279"/>
            <ac:spMk id="8" creationId="{D3FB8434-06C1-8EB6-2D2C-D308D283C950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8:20:21.766" v="680" actId="14100"/>
          <ac:spMkLst>
            <pc:docMk/>
            <pc:sldMk cId="2742099771" sldId="279"/>
            <ac:spMk id="9" creationId="{58269201-D4EE-2AD9-96E4-F4A4012784D4}"/>
          </ac:spMkLst>
        </pc:spChg>
        <pc:spChg chg="add mod">
          <ac:chgData name="Usuario invitado" userId="S::urn:spo:anon#bf97c61545c3c768569d7bef4cae2f86b0b876bd5d5a8af4d5f5b7baa9e4ded0::" providerId="AD" clId="Web-{2B10BB4D-0E15-9A74-FC27-19FC1EB0907B}" dt="2023-11-29T18:20:21.782" v="681" actId="14100"/>
          <ac:spMkLst>
            <pc:docMk/>
            <pc:sldMk cId="2742099771" sldId="279"/>
            <ac:spMk id="10" creationId="{B23A3CD7-31C7-52C7-007E-D5A9293E9862}"/>
          </ac:spMkLst>
        </pc:spChg>
        <pc:graphicFrameChg chg="add del mod modGraphic">
          <ac:chgData name="Usuario invitado" userId="S::urn:spo:anon#bf97c61545c3c768569d7bef4cae2f86b0b876bd5d5a8af4d5f5b7baa9e4ded0::" providerId="AD" clId="Web-{2B10BB4D-0E15-9A74-FC27-19FC1EB0907B}" dt="2023-11-29T18:15:57.126" v="598"/>
          <ac:graphicFrameMkLst>
            <pc:docMk/>
            <pc:sldMk cId="2742099771" sldId="279"/>
            <ac:graphicFrameMk id="3" creationId="{0A919657-CD06-6DD3-2E04-3BA120D6023B}"/>
          </ac:graphicFrameMkLst>
        </pc:graphicFrameChg>
        <pc:graphicFrameChg chg="add mod modGraphic">
          <ac:chgData name="Usuario invitado" userId="S::urn:spo:anon#bf97c61545c3c768569d7bef4cae2f86b0b876bd5d5a8af4d5f5b7baa9e4ded0::" providerId="AD" clId="Web-{2B10BB4D-0E15-9A74-FC27-19FC1EB0907B}" dt="2023-11-29T18:25:17.205" v="1037"/>
          <ac:graphicFrameMkLst>
            <pc:docMk/>
            <pc:sldMk cId="2742099771" sldId="279"/>
            <ac:graphicFrameMk id="11" creationId="{F20FB185-C765-1A73-A216-B7D8DEE0AD84}"/>
          </ac:graphicFrameMkLst>
        </pc:graphicFrameChg>
      </pc:sldChg>
    </pc:docChg>
  </pc:docChgLst>
  <pc:docChgLst>
    <pc:chgData name="Usuario invitado" userId="S::urn:spo:anon#bf97c61545c3c768569d7bef4cae2f86b0b876bd5d5a8af4d5f5b7baa9e4ded0::" providerId="AD" clId="Web-{7CF2FFC2-2301-6E77-B5B7-4E7C47DE4462}"/>
    <pc:docChg chg="addSld delSld modSld">
      <pc:chgData name="Usuario invitado" userId="S::urn:spo:anon#bf97c61545c3c768569d7bef4cae2f86b0b876bd5d5a8af4d5f5b7baa9e4ded0::" providerId="AD" clId="Web-{7CF2FFC2-2301-6E77-B5B7-4E7C47DE4462}" dt="2023-11-26T13:00:00.152" v="2385"/>
      <pc:docMkLst>
        <pc:docMk/>
      </pc:docMkLst>
      <pc:sldChg chg="addSp modSp new">
        <pc:chgData name="Usuario invitado" userId="S::urn:spo:anon#bf97c61545c3c768569d7bef4cae2f86b0b876bd5d5a8af4d5f5b7baa9e4ded0::" providerId="AD" clId="Web-{7CF2FFC2-2301-6E77-B5B7-4E7C47DE4462}" dt="2023-11-26T11:40:34.272" v="1891"/>
        <pc:sldMkLst>
          <pc:docMk/>
          <pc:sldMk cId="926957819" sldId="268"/>
        </pc:sldMkLst>
        <pc:graphicFrameChg chg="add mod modGraphic">
          <ac:chgData name="Usuario invitado" userId="S::urn:spo:anon#bf97c61545c3c768569d7bef4cae2f86b0b876bd5d5a8af4d5f5b7baa9e4ded0::" providerId="AD" clId="Web-{7CF2FFC2-2301-6E77-B5B7-4E7C47DE4462}" dt="2023-11-26T11:40:34.272" v="1891"/>
          <ac:graphicFrameMkLst>
            <pc:docMk/>
            <pc:sldMk cId="926957819" sldId="268"/>
            <ac:graphicFrameMk id="2" creationId="{93BEAA09-2301-8AEB-7EDE-05F68ACB9E19}"/>
          </ac:graphicFrameMkLst>
        </pc:graphicFrameChg>
      </pc:sldChg>
      <pc:sldChg chg="new del">
        <pc:chgData name="Usuario invitado" userId="S::urn:spo:anon#bf97c61545c3c768569d7bef4cae2f86b0b876bd5d5a8af4d5f5b7baa9e4ded0::" providerId="AD" clId="Web-{7CF2FFC2-2301-6E77-B5B7-4E7C47DE4462}" dt="2023-11-26T10:44:06.224" v="1"/>
        <pc:sldMkLst>
          <pc:docMk/>
          <pc:sldMk cId="1952360221" sldId="268"/>
        </pc:sldMkLst>
      </pc:sldChg>
      <pc:sldChg chg="addSp modSp new">
        <pc:chgData name="Usuario invitado" userId="S::urn:spo:anon#bf97c61545c3c768569d7bef4cae2f86b0b876bd5d5a8af4d5f5b7baa9e4ded0::" providerId="AD" clId="Web-{7CF2FFC2-2301-6E77-B5B7-4E7C47DE4462}" dt="2023-11-26T11:05:25.209" v="1062"/>
        <pc:sldMkLst>
          <pc:docMk/>
          <pc:sldMk cId="1965604189" sldId="269"/>
        </pc:sldMkLst>
        <pc:graphicFrameChg chg="add mod modGraphic">
          <ac:chgData name="Usuario invitado" userId="S::urn:spo:anon#bf97c61545c3c768569d7bef4cae2f86b0b876bd5d5a8af4d5f5b7baa9e4ded0::" providerId="AD" clId="Web-{7CF2FFC2-2301-6E77-B5B7-4E7C47DE4462}" dt="2023-11-26T11:05:25.209" v="1062"/>
          <ac:graphicFrameMkLst>
            <pc:docMk/>
            <pc:sldMk cId="1965604189" sldId="269"/>
            <ac:graphicFrameMk id="2" creationId="{FC4FFCCA-992D-CDFF-AF4B-0830567435B1}"/>
          </ac:graphicFrameMkLst>
        </pc:graphicFrameChg>
      </pc:sldChg>
      <pc:sldChg chg="addSp modSp new">
        <pc:chgData name="Usuario invitado" userId="S::urn:spo:anon#bf97c61545c3c768569d7bef4cae2f86b0b876bd5d5a8af4d5f5b7baa9e4ded0::" providerId="AD" clId="Web-{7CF2FFC2-2301-6E77-B5B7-4E7C47DE4462}" dt="2023-11-26T11:27:18.023" v="1705"/>
        <pc:sldMkLst>
          <pc:docMk/>
          <pc:sldMk cId="68013613" sldId="271"/>
        </pc:sldMkLst>
        <pc:spChg chg="add mod">
          <ac:chgData name="Usuario invitado" userId="S::urn:spo:anon#bf97c61545c3c768569d7bef4cae2f86b0b876bd5d5a8af4d5f5b7baa9e4ded0::" providerId="AD" clId="Web-{7CF2FFC2-2301-6E77-B5B7-4E7C47DE4462}" dt="2023-11-26T11:25:50.536" v="1693" actId="1076"/>
          <ac:spMkLst>
            <pc:docMk/>
            <pc:sldMk cId="68013613" sldId="271"/>
            <ac:spMk id="2" creationId="{489AD109-985C-30EB-26CB-F8862D2B9B65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19:44.053" v="1624" actId="14100"/>
          <ac:spMkLst>
            <pc:docMk/>
            <pc:sldMk cId="68013613" sldId="271"/>
            <ac:spMk id="5" creationId="{B3932146-2F47-547F-F183-010B088D30D3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20:23.992" v="1626" actId="14100"/>
          <ac:spMkLst>
            <pc:docMk/>
            <pc:sldMk cId="68013613" sldId="271"/>
            <ac:spMk id="6" creationId="{8838B93E-04DC-8035-8948-93B33EC9BE14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20:59.494" v="1631" actId="1076"/>
          <ac:spMkLst>
            <pc:docMk/>
            <pc:sldMk cId="68013613" sldId="271"/>
            <ac:spMk id="7" creationId="{745FA474-4729-9D50-52B9-4AD782A49B7C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21:04.275" v="1632" actId="1076"/>
          <ac:spMkLst>
            <pc:docMk/>
            <pc:sldMk cId="68013613" sldId="271"/>
            <ac:spMk id="8" creationId="{27ECA5DD-BD8D-A842-9C8B-67C2BA532CDA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21:08.650" v="1633" actId="1076"/>
          <ac:spMkLst>
            <pc:docMk/>
            <pc:sldMk cId="68013613" sldId="271"/>
            <ac:spMk id="9" creationId="{F1EFF346-E21E-D8CD-35B9-F86F7D724CCA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25:38.332" v="1690" actId="14100"/>
          <ac:spMkLst>
            <pc:docMk/>
            <pc:sldMk cId="68013613" sldId="271"/>
            <ac:spMk id="10" creationId="{47898CC4-1D84-1881-6A11-D9EA1C74615D}"/>
          </ac:spMkLst>
        </pc:spChg>
        <pc:graphicFrameChg chg="add mod modGraphic">
          <ac:chgData name="Usuario invitado" userId="S::urn:spo:anon#bf97c61545c3c768569d7bef4cae2f86b0b876bd5d5a8af4d5f5b7baa9e4ded0::" providerId="AD" clId="Web-{7CF2FFC2-2301-6E77-B5B7-4E7C47DE4462}" dt="2023-11-26T11:12:02.146" v="1354" actId="1076"/>
          <ac:graphicFrameMkLst>
            <pc:docMk/>
            <pc:sldMk cId="68013613" sldId="271"/>
            <ac:graphicFrameMk id="3" creationId="{A362DCC0-A142-A8A8-7E3A-FDF469351F28}"/>
          </ac:graphicFrameMkLst>
        </pc:graphicFrameChg>
        <pc:graphicFrameChg chg="add mod modGraphic">
          <ac:chgData name="Usuario invitado" userId="S::urn:spo:anon#bf97c61545c3c768569d7bef4cae2f86b0b876bd5d5a8af4d5f5b7baa9e4ded0::" providerId="AD" clId="Web-{7CF2FFC2-2301-6E77-B5B7-4E7C47DE4462}" dt="2023-11-26T11:27:18.023" v="1705"/>
          <ac:graphicFrameMkLst>
            <pc:docMk/>
            <pc:sldMk cId="68013613" sldId="271"/>
            <ac:graphicFrameMk id="4" creationId="{1CFACF2E-27FB-26A8-E2B2-3E17AF05C331}"/>
          </ac:graphicFrameMkLst>
        </pc:graphicFrameChg>
        <pc:cxnChg chg="add mod">
          <ac:chgData name="Usuario invitado" userId="S::urn:spo:anon#bf97c61545c3c768569d7bef4cae2f86b0b876bd5d5a8af4d5f5b7baa9e4ded0::" providerId="AD" clId="Web-{7CF2FFC2-2301-6E77-B5B7-4E7C47DE4462}" dt="2023-11-26T11:24:24.548" v="1681" actId="14100"/>
          <ac:cxnSpMkLst>
            <pc:docMk/>
            <pc:sldMk cId="68013613" sldId="271"/>
            <ac:cxnSpMk id="11" creationId="{BBEBCEFE-F4E2-0B6C-A9F3-E657D43A6E4B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4:33.173" v="1682" actId="14100"/>
          <ac:cxnSpMkLst>
            <pc:docMk/>
            <pc:sldMk cId="68013613" sldId="271"/>
            <ac:cxnSpMk id="12" creationId="{3F84B79C-3754-635B-4B38-DCE2542B6526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4:39.783" v="1683" actId="14100"/>
          <ac:cxnSpMkLst>
            <pc:docMk/>
            <pc:sldMk cId="68013613" sldId="271"/>
            <ac:cxnSpMk id="13" creationId="{944407CE-89F5-B780-5ED1-0C5D910504FE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4:47.221" v="1684" actId="14100"/>
          <ac:cxnSpMkLst>
            <pc:docMk/>
            <pc:sldMk cId="68013613" sldId="271"/>
            <ac:cxnSpMk id="14" creationId="{E983F118-50CB-7925-C6C6-4FA3F2F99AD0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4:52.299" v="1685" actId="14100"/>
          <ac:cxnSpMkLst>
            <pc:docMk/>
            <pc:sldMk cId="68013613" sldId="271"/>
            <ac:cxnSpMk id="15" creationId="{1A24FB28-FC0F-462C-0A95-11C696BECC17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5:00.596" v="1686" actId="14100"/>
          <ac:cxnSpMkLst>
            <pc:docMk/>
            <pc:sldMk cId="68013613" sldId="271"/>
            <ac:cxnSpMk id="16" creationId="{25C89DBA-06D2-6F67-C0F6-E7665929CB43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25:07.050" v="1687" actId="14100"/>
          <ac:cxnSpMkLst>
            <pc:docMk/>
            <pc:sldMk cId="68013613" sldId="271"/>
            <ac:cxnSpMk id="17" creationId="{3FBEC48B-F298-2E2F-9111-00488B4C6059}"/>
          </ac:cxnSpMkLst>
        </pc:cxnChg>
      </pc:sldChg>
      <pc:sldChg chg="addSp modSp new">
        <pc:chgData name="Usuario invitado" userId="S::urn:spo:anon#bf97c61545c3c768569d7bef4cae2f86b0b876bd5d5a8af4d5f5b7baa9e4ded0::" providerId="AD" clId="Web-{7CF2FFC2-2301-6E77-B5B7-4E7C47DE4462}" dt="2023-11-26T11:55:08.617" v="2227"/>
        <pc:sldMkLst>
          <pc:docMk/>
          <pc:sldMk cId="71371690" sldId="274"/>
        </pc:sldMkLst>
        <pc:spChg chg="add mod">
          <ac:chgData name="Usuario invitado" userId="S::urn:spo:anon#bf97c61545c3c768569d7bef4cae2f86b0b876bd5d5a8af4d5f5b7baa9e4ded0::" providerId="AD" clId="Web-{7CF2FFC2-2301-6E77-B5B7-4E7C47DE4462}" dt="2023-11-26T11:46:07.596" v="2117" actId="20577"/>
          <ac:spMkLst>
            <pc:docMk/>
            <pc:sldMk cId="71371690" sldId="274"/>
            <ac:spMk id="3" creationId="{D77AE8C8-3069-2A3D-D240-D5D9257F97A2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1:53:58.598" v="2220" actId="1076"/>
          <ac:spMkLst>
            <pc:docMk/>
            <pc:sldMk cId="71371690" sldId="274"/>
            <ac:spMk id="5" creationId="{D877C89A-5C8D-2193-23B7-01C9675C120B}"/>
          </ac:spMkLst>
        </pc:spChg>
        <pc:graphicFrameChg chg="add mod modGraphic">
          <ac:chgData name="Usuario invitado" userId="S::urn:spo:anon#bf97c61545c3c768569d7bef4cae2f86b0b876bd5d5a8af4d5f5b7baa9e4ded0::" providerId="AD" clId="Web-{7CF2FFC2-2301-6E77-B5B7-4E7C47DE4462}" dt="2023-11-26T11:48:19.508" v="2120"/>
          <ac:graphicFrameMkLst>
            <pc:docMk/>
            <pc:sldMk cId="71371690" sldId="274"/>
            <ac:graphicFrameMk id="2" creationId="{82A1B60B-3D70-AFA8-AD0F-DAACDAF5960B}"/>
          </ac:graphicFrameMkLst>
        </pc:graphicFrameChg>
        <pc:cxnChg chg="add mod">
          <ac:chgData name="Usuario invitado" userId="S::urn:spo:anon#bf97c61545c3c768569d7bef4cae2f86b0b876bd5d5a8af4d5f5b7baa9e4ded0::" providerId="AD" clId="Web-{7CF2FFC2-2301-6E77-B5B7-4E7C47DE4462}" dt="2023-11-26T11:49:36.307" v="2127"/>
          <ac:cxnSpMkLst>
            <pc:docMk/>
            <pc:sldMk cId="71371690" sldId="274"/>
            <ac:cxnSpMk id="4" creationId="{2B190A94-959D-C383-1D5A-ED5C08550AFE}"/>
          </ac:cxnSpMkLst>
        </pc:cxnChg>
        <pc:cxnChg chg="add mod">
          <ac:chgData name="Usuario invitado" userId="S::urn:spo:anon#bf97c61545c3c768569d7bef4cae2f86b0b876bd5d5a8af4d5f5b7baa9e4ded0::" providerId="AD" clId="Web-{7CF2FFC2-2301-6E77-B5B7-4E7C47DE4462}" dt="2023-11-26T11:55:08.617" v="2227"/>
          <ac:cxnSpMkLst>
            <pc:docMk/>
            <pc:sldMk cId="71371690" sldId="274"/>
            <ac:cxnSpMk id="6" creationId="{8175E2E9-2957-B12B-68EE-BD20B444E32D}"/>
          </ac:cxnSpMkLst>
        </pc:cxnChg>
      </pc:sldChg>
      <pc:sldChg chg="addSp delSp modSp new">
        <pc:chgData name="Usuario invitado" userId="S::urn:spo:anon#bf97c61545c3c768569d7bef4cae2f86b0b876bd5d5a8af4d5f5b7baa9e4ded0::" providerId="AD" clId="Web-{7CF2FFC2-2301-6E77-B5B7-4E7C47DE4462}" dt="2023-11-26T13:00:00.152" v="2385"/>
        <pc:sldMkLst>
          <pc:docMk/>
          <pc:sldMk cId="288070285" sldId="275"/>
        </pc:sldMkLst>
        <pc:spChg chg="mod">
          <ac:chgData name="Usuario invitado" userId="S::urn:spo:anon#bf97c61545c3c768569d7bef4cae2f86b0b876bd5d5a8af4d5f5b7baa9e4ded0::" providerId="AD" clId="Web-{7CF2FFC2-2301-6E77-B5B7-4E7C47DE4462}" dt="2023-11-26T12:56:47.553" v="2310" actId="1076"/>
          <ac:spMkLst>
            <pc:docMk/>
            <pc:sldMk cId="288070285" sldId="275"/>
            <ac:spMk id="2" creationId="{CEA148E4-7E3E-BC89-EAB7-74EB84B9822B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2:01:28.521" v="2236" actId="20577"/>
          <ac:spMkLst>
            <pc:docMk/>
            <pc:sldMk cId="288070285" sldId="275"/>
            <ac:spMk id="2" creationId="{E72CAC92-7FAD-4830-CCED-BCA41D78933C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2:57:29.039" v="2313"/>
          <ac:spMkLst>
            <pc:docMk/>
            <pc:sldMk cId="288070285" sldId="275"/>
            <ac:spMk id="3" creationId="{2BF485F3-2017-89BA-6980-A24508CCB27D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2:58:20.649" v="2317" actId="14100"/>
          <ac:spMkLst>
            <pc:docMk/>
            <pc:sldMk cId="288070285" sldId="275"/>
            <ac:spMk id="4" creationId="{96B2D393-E845-F8D4-FF95-CEAA6EE50135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2:58:53.197" v="2330" actId="1076"/>
          <ac:spMkLst>
            <pc:docMk/>
            <pc:sldMk cId="288070285" sldId="275"/>
            <ac:spMk id="5" creationId="{99DCFF87-879C-B786-C3AC-9C4AD89FD4E0}"/>
          </ac:spMkLst>
        </pc:spChg>
        <pc:spChg chg="mod">
          <ac:chgData name="Usuario invitado" userId="S::urn:spo:anon#bf97c61545c3c768569d7bef4cae2f86b0b876bd5d5a8af4d5f5b7baa9e4ded0::" providerId="AD" clId="Web-{7CF2FFC2-2301-6E77-B5B7-4E7C47DE4462}" dt="2023-11-26T12:55:18.254" v="2274" actId="20577"/>
          <ac:spMkLst>
            <pc:docMk/>
            <pc:sldMk cId="288070285" sldId="275"/>
            <ac:spMk id="6" creationId="{ED5D5F7E-E151-94E8-FF13-6D3C9088E79A}"/>
          </ac:spMkLst>
        </pc:spChg>
        <pc:spChg chg="add del">
          <ac:chgData name="Usuario invitado" userId="S::urn:spo:anon#bf97c61545c3c768569d7bef4cae2f86b0b876bd5d5a8af4d5f5b7baa9e4ded0::" providerId="AD" clId="Web-{7CF2FFC2-2301-6E77-B5B7-4E7C47DE4462}" dt="2023-11-26T12:58:59.666" v="2332"/>
          <ac:spMkLst>
            <pc:docMk/>
            <pc:sldMk cId="288070285" sldId="275"/>
            <ac:spMk id="8" creationId="{16317AB1-1F67-7EC3-9C53-03403FB3F44C}"/>
          </ac:spMkLst>
        </pc:spChg>
        <pc:spChg chg="add mod">
          <ac:chgData name="Usuario invitado" userId="S::urn:spo:anon#bf97c61545c3c768569d7bef4cae2f86b0b876bd5d5a8af4d5f5b7baa9e4ded0::" providerId="AD" clId="Web-{7CF2FFC2-2301-6E77-B5B7-4E7C47DE4462}" dt="2023-11-26T13:00:00.152" v="2385"/>
          <ac:spMkLst>
            <pc:docMk/>
            <pc:sldMk cId="288070285" sldId="275"/>
            <ac:spMk id="9" creationId="{67DBC6C6-93A6-9CCC-C097-1249D61D98BF}"/>
          </ac:spMkLst>
        </pc:spChg>
        <pc:graphicFrameChg chg="add mod modGraphic">
          <ac:chgData name="Usuario invitado" userId="S::urn:spo:anon#bf97c61545c3c768569d7bef4cae2f86b0b876bd5d5a8af4d5f5b7baa9e4ded0::" providerId="AD" clId="Web-{7CF2FFC2-2301-6E77-B5B7-4E7C47DE4462}" dt="2023-11-26T12:56:18.959" v="2303" actId="1076"/>
          <ac:graphicFrameMkLst>
            <pc:docMk/>
            <pc:sldMk cId="288070285" sldId="275"/>
            <ac:graphicFrameMk id="7" creationId="{412A953A-3F53-EB5C-DCC0-40569570EAD3}"/>
          </ac:graphicFrameMkLst>
        </pc:graphicFrameChg>
      </pc:sldChg>
    </pc:docChg>
  </pc:docChgLst>
  <pc:docChgLst>
    <pc:chgData name="Lucia del Rio" userId="S::ldelrio013@ikasle.ehu.eus::093e10c4-4140-4b63-bf5a-cd77877bc607" providerId="AD" clId="Web-{09360809-D8CE-9739-0126-F5B250E9D877}"/>
    <pc:docChg chg="mod addSld delSld modSld sldOrd">
      <pc:chgData name="Lucia del Rio" userId="S::ldelrio013@ikasle.ehu.eus::093e10c4-4140-4b63-bf5a-cd77877bc607" providerId="AD" clId="Web-{09360809-D8CE-9739-0126-F5B250E9D877}" dt="2023-11-26T11:58:42.386" v="843" actId="20577"/>
      <pc:docMkLst>
        <pc:docMk/>
      </pc:docMkLst>
      <pc:sldChg chg="del">
        <pc:chgData name="Lucia del Rio" userId="S::ldelrio013@ikasle.ehu.eus::093e10c4-4140-4b63-bf5a-cd77877bc607" providerId="AD" clId="Web-{09360809-D8CE-9739-0126-F5B250E9D877}" dt="2023-11-26T10:55:46.005" v="549"/>
        <pc:sldMkLst>
          <pc:docMk/>
          <pc:sldMk cId="0" sldId="257"/>
        </pc:sldMkLst>
      </pc:sldChg>
      <pc:sldChg chg="addSp delSp modSp ord">
        <pc:chgData name="Lucia del Rio" userId="S::ldelrio013@ikasle.ehu.eus::093e10c4-4140-4b63-bf5a-cd77877bc607" providerId="AD" clId="Web-{09360809-D8CE-9739-0126-F5B250E9D877}" dt="2023-11-26T11:06:14.670" v="692" actId="20577"/>
        <pc:sldMkLst>
          <pc:docMk/>
          <pc:sldMk cId="0" sldId="258"/>
        </pc:sldMkLst>
        <pc:spChg chg="mod">
          <ac:chgData name="Lucia del Rio" userId="S::ldelrio013@ikasle.ehu.eus::093e10c4-4140-4b63-bf5a-cd77877bc607" providerId="AD" clId="Web-{09360809-D8CE-9739-0126-F5B250E9D877}" dt="2023-11-26T11:04:00.180" v="622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19:02.644" v="97" actId="107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0:47.460" v="125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0:47.460" v="126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0:47.475" v="127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4:05.806" v="624" actId="20577"/>
          <ac:spMkLst>
            <pc:docMk/>
            <pc:sldMk cId="0" sldId="258"/>
            <ac:spMk id="15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0:47.507" v="129" actId="1076"/>
          <ac:spMkLst>
            <pc:docMk/>
            <pc:sldMk cId="0" sldId="258"/>
            <ac:spMk id="16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1:13.304" v="154"/>
          <ac:spMkLst>
            <pc:docMk/>
            <pc:sldMk cId="0" sldId="258"/>
            <ac:spMk id="17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1:13.304" v="153"/>
          <ac:spMkLst>
            <pc:docMk/>
            <pc:sldMk cId="0" sldId="258"/>
            <ac:spMk id="18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1:13.304" v="152"/>
          <ac:spMkLst>
            <pc:docMk/>
            <pc:sldMk cId="0" sldId="258"/>
            <ac:spMk id="19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1:13.304" v="151"/>
          <ac:spMkLst>
            <pc:docMk/>
            <pc:sldMk cId="0" sldId="258"/>
            <ac:spMk id="20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1:13.304" v="150"/>
          <ac:spMkLst>
            <pc:docMk/>
            <pc:sldMk cId="0" sldId="258"/>
            <ac:spMk id="21" creationId="{00000000-0000-0000-0000-000000000000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9"/>
          <ac:spMkLst>
            <pc:docMk/>
            <pc:sldMk cId="0" sldId="258"/>
            <ac:spMk id="22" creationId="{E1FA05D3-0910-1172-BC26-BD2BAF2A0C46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8"/>
          <ac:spMkLst>
            <pc:docMk/>
            <pc:sldMk cId="0" sldId="258"/>
            <ac:spMk id="23" creationId="{3ED55A77-0466-2F63-01C4-75AAEF2D7940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7"/>
          <ac:spMkLst>
            <pc:docMk/>
            <pc:sldMk cId="0" sldId="258"/>
            <ac:spMk id="24" creationId="{AAD78BB6-631E-521F-DA7F-847898877474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6"/>
          <ac:spMkLst>
            <pc:docMk/>
            <pc:sldMk cId="0" sldId="258"/>
            <ac:spMk id="25" creationId="{1256228E-8DAE-4508-EAAF-7F381560DCC2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5"/>
          <ac:spMkLst>
            <pc:docMk/>
            <pc:sldMk cId="0" sldId="258"/>
            <ac:spMk id="26" creationId="{6D4AAD56-837C-772F-1124-FA02E7B61761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4"/>
          <ac:spMkLst>
            <pc:docMk/>
            <pc:sldMk cId="0" sldId="258"/>
            <ac:spMk id="27" creationId="{9E567B30-B6AB-F692-0998-2C0161368CD9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3"/>
          <ac:spMkLst>
            <pc:docMk/>
            <pc:sldMk cId="0" sldId="258"/>
            <ac:spMk id="28" creationId="{5DDAE658-AA72-91D3-8778-E60FFF896ED5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2"/>
          <ac:spMkLst>
            <pc:docMk/>
            <pc:sldMk cId="0" sldId="258"/>
            <ac:spMk id="29" creationId="{A3A93A28-4DE4-1F54-90A5-308A7E0673C4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1"/>
          <ac:spMkLst>
            <pc:docMk/>
            <pc:sldMk cId="0" sldId="258"/>
            <ac:spMk id="30" creationId="{9B52CBE9-BCC8-1C07-6F1E-A39F23A81D84}"/>
          </ac:spMkLst>
        </pc:spChg>
        <pc:spChg chg="add del">
          <ac:chgData name="Lucia del Rio" userId="S::ldelrio013@ikasle.ehu.eus::093e10c4-4140-4b63-bf5a-cd77877bc607" providerId="AD" clId="Web-{09360809-D8CE-9739-0126-F5B250E9D877}" dt="2023-11-26T10:21:03.382" v="140"/>
          <ac:spMkLst>
            <pc:docMk/>
            <pc:sldMk cId="0" sldId="258"/>
            <ac:spMk id="31" creationId="{57A1FEFD-28FF-DD05-E67A-5A26C78C736D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320" v="165" actId="1076"/>
          <ac:spMkLst>
            <pc:docMk/>
            <pc:sldMk cId="0" sldId="258"/>
            <ac:spMk id="32" creationId="{75F8DB73-1CC8-70D9-8FF2-565F8134DBDA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336" v="166" actId="1076"/>
          <ac:spMkLst>
            <pc:docMk/>
            <pc:sldMk cId="0" sldId="258"/>
            <ac:spMk id="33" creationId="{67300567-F524-C5DB-242F-CFD60FD2676D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7.352" v="176" actId="20577"/>
          <ac:spMkLst>
            <pc:docMk/>
            <pc:sldMk cId="0" sldId="258"/>
            <ac:spMk id="34" creationId="{92F4414B-B519-6311-4415-B37A51ED49D3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1:06:14.670" v="692" actId="20577"/>
          <ac:spMkLst>
            <pc:docMk/>
            <pc:sldMk cId="0" sldId="258"/>
            <ac:spMk id="35" creationId="{FDAA3C6D-4877-5F02-6091-38BFF856237C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383" v="169" actId="1076"/>
          <ac:spMkLst>
            <pc:docMk/>
            <pc:sldMk cId="0" sldId="258"/>
            <ac:spMk id="36" creationId="{4223FAD9-2FB9-2DDF-550F-992527A35301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399" v="170" actId="1076"/>
          <ac:spMkLst>
            <pc:docMk/>
            <pc:sldMk cId="0" sldId="258"/>
            <ac:spMk id="37" creationId="{A455BA61-F04F-5F98-94C4-61121628A1A1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414" v="171" actId="1076"/>
          <ac:spMkLst>
            <pc:docMk/>
            <pc:sldMk cId="0" sldId="258"/>
            <ac:spMk id="38" creationId="{8C8FF84D-B731-2602-343B-5A6C9A94E6A6}"/>
          </ac:spMkLst>
        </pc:spChg>
        <pc:spChg chg="add del mod">
          <ac:chgData name="Lucia del Rio" userId="S::ldelrio013@ikasle.ehu.eus::093e10c4-4140-4b63-bf5a-cd77877bc607" providerId="AD" clId="Web-{09360809-D8CE-9739-0126-F5B250E9D877}" dt="2023-11-26T10:21:58.353" v="182" actId="20577"/>
          <ac:spMkLst>
            <pc:docMk/>
            <pc:sldMk cId="0" sldId="258"/>
            <ac:spMk id="39" creationId="{E2AAF931-BD31-2FC8-DF5A-928A45A07FDB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1:04:17.478" v="628" actId="20577"/>
          <ac:spMkLst>
            <pc:docMk/>
            <pc:sldMk cId="0" sldId="258"/>
            <ac:spMk id="40" creationId="{5301BAC9-6FDC-360A-1C55-5D6DB79BADA4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21:32.461" v="174" actId="1076"/>
          <ac:spMkLst>
            <pc:docMk/>
            <pc:sldMk cId="0" sldId="258"/>
            <ac:spMk id="41" creationId="{A6AEA624-3C6D-652B-E5A0-8A10DF00BD85}"/>
          </ac:spMkLst>
        </pc:spChg>
      </pc:sldChg>
      <pc:sldChg chg="del">
        <pc:chgData name="Lucia del Rio" userId="S::ldelrio013@ikasle.ehu.eus::093e10c4-4140-4b63-bf5a-cd77877bc607" providerId="AD" clId="Web-{09360809-D8CE-9739-0126-F5B250E9D877}" dt="2023-11-26T11:02:54.740" v="613"/>
        <pc:sldMkLst>
          <pc:docMk/>
          <pc:sldMk cId="0" sldId="260"/>
        </pc:sldMkLst>
      </pc:sldChg>
      <pc:sldChg chg="modSp addCm">
        <pc:chgData name="Lucia del Rio" userId="S::ldelrio013@ikasle.ehu.eus::093e10c4-4140-4b63-bf5a-cd77877bc607" providerId="AD" clId="Web-{09360809-D8CE-9739-0126-F5B250E9D877}" dt="2023-11-26T11:08:58.707" v="729"/>
        <pc:sldMkLst>
          <pc:docMk/>
          <pc:sldMk cId="0" sldId="261"/>
        </pc:sldMkLst>
        <pc:spChg chg="mod">
          <ac:chgData name="Lucia del Rio" userId="S::ldelrio013@ikasle.ehu.eus::093e10c4-4140-4b63-bf5a-cd77877bc607" providerId="AD" clId="Web-{09360809-D8CE-9739-0126-F5B250E9D877}" dt="2023-11-26T10:15:49.310" v="56" actId="20577"/>
          <ac:spMkLst>
            <pc:docMk/>
            <pc:sldMk cId="0" sldId="261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ucia del Rio" userId="S::ldelrio013@ikasle.ehu.eus::093e10c4-4140-4b63-bf5a-cd77877bc607" providerId="AD" clId="Web-{09360809-D8CE-9739-0126-F5B250E9D877}" dt="2023-11-26T11:08:58.707" v="729"/>
              <pc2:cmMkLst xmlns:pc2="http://schemas.microsoft.com/office/powerpoint/2019/9/main/command">
                <pc:docMk/>
                <pc:sldMk cId="0" sldId="261"/>
                <pc2:cmMk id="{143CF9D6-4775-41AE-AD3D-DEE4CDB1D347}"/>
              </pc2:cmMkLst>
            </pc226:cmChg>
          </p:ext>
        </pc:extLst>
      </pc:sldChg>
      <pc:sldChg chg="del">
        <pc:chgData name="Lucia del Rio" userId="S::ldelrio013@ikasle.ehu.eus::093e10c4-4140-4b63-bf5a-cd77877bc607" providerId="AD" clId="Web-{09360809-D8CE-9739-0126-F5B250E9D877}" dt="2023-11-26T11:08:15.612" v="727"/>
        <pc:sldMkLst>
          <pc:docMk/>
          <pc:sldMk cId="0" sldId="262"/>
        </pc:sldMkLst>
      </pc:sldChg>
      <pc:sldChg chg="modSp">
        <pc:chgData name="Lucia del Rio" userId="S::ldelrio013@ikasle.ehu.eus::093e10c4-4140-4b63-bf5a-cd77877bc607" providerId="AD" clId="Web-{09360809-D8CE-9739-0126-F5B250E9D877}" dt="2023-11-26T10:34:22.488" v="288" actId="20577"/>
        <pc:sldMkLst>
          <pc:docMk/>
          <pc:sldMk cId="474195965" sldId="263"/>
        </pc:sldMkLst>
        <pc:spChg chg="mod">
          <ac:chgData name="Lucia del Rio" userId="S::ldelrio013@ikasle.ehu.eus::093e10c4-4140-4b63-bf5a-cd77877bc607" providerId="AD" clId="Web-{09360809-D8CE-9739-0126-F5B250E9D877}" dt="2023-11-26T10:34:22.488" v="288" actId="20577"/>
          <ac:spMkLst>
            <pc:docMk/>
            <pc:sldMk cId="474195965" sldId="263"/>
            <ac:spMk id="6" creationId="{FBC4C797-5D1A-D4A5-6D85-CAA4F41976E1}"/>
          </ac:spMkLst>
        </pc:spChg>
      </pc:sldChg>
      <pc:sldChg chg="addSp delSp modSp ord">
        <pc:chgData name="Lucia del Rio" userId="S::ldelrio013@ikasle.ehu.eus::093e10c4-4140-4b63-bf5a-cd77877bc607" providerId="AD" clId="Web-{09360809-D8CE-9739-0126-F5B250E9D877}" dt="2023-11-26T11:15:19.425" v="806" actId="1076"/>
        <pc:sldMkLst>
          <pc:docMk/>
          <pc:sldMk cId="3535898310" sldId="264"/>
        </pc:sldMkLst>
        <pc:spChg chg="mod">
          <ac:chgData name="Lucia del Rio" userId="S::ldelrio013@ikasle.ehu.eus::093e10c4-4140-4b63-bf5a-cd77877bc607" providerId="AD" clId="Web-{09360809-D8CE-9739-0126-F5B250E9D877}" dt="2023-11-26T11:15:19.425" v="806" actId="1076"/>
          <ac:spMkLst>
            <pc:docMk/>
            <pc:sldMk cId="3535898310" sldId="264"/>
            <ac:spMk id="8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14:51.440" v="803" actId="1076"/>
          <ac:spMkLst>
            <pc:docMk/>
            <pc:sldMk cId="3535898310" sldId="264"/>
            <ac:spMk id="12" creationId="{00000000-0000-0000-0000-000000000000}"/>
          </ac:spMkLst>
        </pc:spChg>
        <pc:spChg chg="add del mod">
          <ac:chgData name="Lucia del Rio" userId="S::ldelrio013@ikasle.ehu.eus::093e10c4-4140-4b63-bf5a-cd77877bc607" providerId="AD" clId="Web-{09360809-D8CE-9739-0126-F5B250E9D877}" dt="2023-11-26T11:14:32.767" v="801" actId="1076"/>
          <ac:spMkLst>
            <pc:docMk/>
            <pc:sldMk cId="3535898310" sldId="264"/>
            <ac:spMk id="16" creationId="{0034611F-8A00-B1FD-984C-82F0D0EE73F1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14:44.455" v="802" actId="1076"/>
          <ac:spMkLst>
            <pc:docMk/>
            <pc:sldMk cId="3535898310" sldId="264"/>
            <ac:spMk id="19" creationId="{1E84F311-CF44-2683-3753-2683BFEA71F2}"/>
          </ac:spMkLst>
        </pc:spChg>
      </pc:sldChg>
      <pc:sldChg chg="modSp">
        <pc:chgData name="Lucia del Rio" userId="S::ldelrio013@ikasle.ehu.eus::093e10c4-4140-4b63-bf5a-cd77877bc607" providerId="AD" clId="Web-{09360809-D8CE-9739-0126-F5B250E9D877}" dt="2023-11-26T10:33:23.908" v="282" actId="20577"/>
        <pc:sldMkLst>
          <pc:docMk/>
          <pc:sldMk cId="1152999669" sldId="265"/>
        </pc:sldMkLst>
        <pc:spChg chg="mod">
          <ac:chgData name="Lucia del Rio" userId="S::ldelrio013@ikasle.ehu.eus::093e10c4-4140-4b63-bf5a-cd77877bc607" providerId="AD" clId="Web-{09360809-D8CE-9739-0126-F5B250E9D877}" dt="2023-11-26T10:33:23.908" v="282" actId="20577"/>
          <ac:spMkLst>
            <pc:docMk/>
            <pc:sldMk cId="1152999669" sldId="265"/>
            <ac:spMk id="5" creationId="{00000000-0000-0000-0000-000000000000}"/>
          </ac:spMkLst>
        </pc:spChg>
      </pc:sldChg>
      <pc:sldChg chg="addSp delSp modSp add ord replId">
        <pc:chgData name="Lucia del Rio" userId="S::ldelrio013@ikasle.ehu.eus::093e10c4-4140-4b63-bf5a-cd77877bc607" providerId="AD" clId="Web-{09360809-D8CE-9739-0126-F5B250E9D877}" dt="2023-11-26T11:07:05" v="726" actId="20577"/>
        <pc:sldMkLst>
          <pc:docMk/>
          <pc:sldMk cId="2305757376" sldId="266"/>
        </pc:sldMkLst>
        <pc:spChg chg="del">
          <ac:chgData name="Lucia del Rio" userId="S::ldelrio013@ikasle.ehu.eus::093e10c4-4140-4b63-bf5a-cd77877bc607" providerId="AD" clId="Web-{09360809-D8CE-9739-0126-F5B250E9D877}" dt="2023-11-26T10:25:07.796" v="229"/>
          <ac:spMkLst>
            <pc:docMk/>
            <pc:sldMk cId="2305757376" sldId="266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03" v="230" actId="1076"/>
          <ac:spMkLst>
            <pc:docMk/>
            <pc:sldMk cId="2305757376" sldId="266"/>
            <ac:spMk id="6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19" v="231" actId="1076"/>
          <ac:spMkLst>
            <pc:docMk/>
            <pc:sldMk cId="2305757376" sldId="266"/>
            <ac:spMk id="7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35" v="232" actId="1076"/>
          <ac:spMkLst>
            <pc:docMk/>
            <pc:sldMk cId="2305757376" sldId="266"/>
            <ac:spMk id="8" creationId="{00000000-0000-0000-0000-000000000000}"/>
          </ac:spMkLst>
        </pc:spChg>
        <pc:spChg chg="add del mod">
          <ac:chgData name="Lucia del Rio" userId="S::ldelrio013@ikasle.ehu.eus::093e10c4-4140-4b63-bf5a-cd77877bc607" providerId="AD" clId="Web-{09360809-D8CE-9739-0126-F5B250E9D877}" dt="2023-11-26T10:25:45.250" v="233" actId="1076"/>
          <ac:spMkLst>
            <pc:docMk/>
            <pc:sldMk cId="2305757376" sldId="266"/>
            <ac:spMk id="9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3:50.899" v="620" actId="20577"/>
          <ac:spMkLst>
            <pc:docMk/>
            <pc:sldMk cId="2305757376" sldId="266"/>
            <ac:spMk id="10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66" v="235" actId="1076"/>
          <ac:spMkLst>
            <pc:docMk/>
            <pc:sldMk cId="2305757376" sldId="266"/>
            <ac:spMk id="11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81" v="236" actId="1076"/>
          <ac:spMkLst>
            <pc:docMk/>
            <pc:sldMk cId="2305757376" sldId="266"/>
            <ac:spMk id="12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81" v="237" actId="1076"/>
          <ac:spMkLst>
            <pc:docMk/>
            <pc:sldMk cId="2305757376" sldId="266"/>
            <ac:spMk id="13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297" v="238" actId="1076"/>
          <ac:spMkLst>
            <pc:docMk/>
            <pc:sldMk cId="2305757376" sldId="266"/>
            <ac:spMk id="14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6:36.483" v="704" actId="20577"/>
          <ac:spMkLst>
            <pc:docMk/>
            <pc:sldMk cId="2305757376" sldId="266"/>
            <ac:spMk id="15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328" v="240" actId="1076"/>
          <ac:spMkLst>
            <pc:docMk/>
            <pc:sldMk cId="2305757376" sldId="266"/>
            <ac:spMk id="16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328" v="241" actId="1076"/>
          <ac:spMkLst>
            <pc:docMk/>
            <pc:sldMk cId="2305757376" sldId="266"/>
            <ac:spMk id="32" creationId="{75F8DB73-1CC8-70D9-8FF2-565F8134DBDA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344" v="242" actId="1076"/>
          <ac:spMkLst>
            <pc:docMk/>
            <pc:sldMk cId="2305757376" sldId="266"/>
            <ac:spMk id="33" creationId="{67300567-F524-C5DB-242F-CFD60FD2676D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360" v="243" actId="1076"/>
          <ac:spMkLst>
            <pc:docMk/>
            <pc:sldMk cId="2305757376" sldId="266"/>
            <ac:spMk id="34" creationId="{92F4414B-B519-6311-4415-B37A51ED49D3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7:05" v="726" actId="20577"/>
          <ac:spMkLst>
            <pc:docMk/>
            <pc:sldMk cId="2305757376" sldId="266"/>
            <ac:spMk id="35" creationId="{FDAA3C6D-4877-5F02-6091-38BFF856237C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25:45.375" v="245" actId="1076"/>
          <ac:spMkLst>
            <pc:docMk/>
            <pc:sldMk cId="2305757376" sldId="266"/>
            <ac:spMk id="36" creationId="{4223FAD9-2FB9-2DDF-550F-992527A3530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4:49.858" v="224"/>
          <ac:spMkLst>
            <pc:docMk/>
            <pc:sldMk cId="2305757376" sldId="266"/>
            <ac:spMk id="37" creationId="{A455BA61-F04F-5F98-94C4-61121628A1A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4:47.654" v="223"/>
          <ac:spMkLst>
            <pc:docMk/>
            <pc:sldMk cId="2305757376" sldId="266"/>
            <ac:spMk id="38" creationId="{8C8FF84D-B731-2602-343B-5A6C9A94E6A6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24:46.170" v="222"/>
          <ac:spMkLst>
            <pc:docMk/>
            <pc:sldMk cId="2305757376" sldId="266"/>
            <ac:spMk id="39" creationId="{E2AAF931-BD31-2FC8-DF5A-928A45A07FDB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0:24:54.561" v="226"/>
          <ac:spMkLst>
            <pc:docMk/>
            <pc:sldMk cId="2305757376" sldId="266"/>
            <ac:spMk id="40" creationId="{5301BAC9-6FDC-360A-1C55-5D6DB79BADA4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0:24:59.827" v="228"/>
          <ac:spMkLst>
            <pc:docMk/>
            <pc:sldMk cId="2305757376" sldId="266"/>
            <ac:spMk id="41" creationId="{A6AEA624-3C6D-652B-E5A0-8A10DF00BD85}"/>
          </ac:spMkLst>
        </pc:spChg>
      </pc:sldChg>
      <pc:sldChg chg="addSp delSp modSp add replId">
        <pc:chgData name="Lucia del Rio" userId="S::ldelrio013@ikasle.ehu.eus::093e10c4-4140-4b63-bf5a-cd77877bc607" providerId="AD" clId="Web-{09360809-D8CE-9739-0126-F5B250E9D877}" dt="2023-11-26T10:57:10.681" v="560" actId="1076"/>
        <pc:sldMkLst>
          <pc:docMk/>
          <pc:sldMk cId="4047289359" sldId="267"/>
        </pc:sldMkLst>
        <pc:spChg chg="mod">
          <ac:chgData name="Lucia del Rio" userId="S::ldelrio013@ikasle.ehu.eus::093e10c4-4140-4b63-bf5a-cd77877bc607" providerId="AD" clId="Web-{09360809-D8CE-9739-0126-F5B250E9D877}" dt="2023-11-26T10:57:10.681" v="560" actId="1076"/>
          <ac:spMkLst>
            <pc:docMk/>
            <pc:sldMk cId="4047289359" sldId="267"/>
            <ac:spMk id="3" creationId="{00000000-0000-0000-0000-000000000000}"/>
          </ac:spMkLst>
        </pc:spChg>
        <pc:spChg chg="mod ord">
          <ac:chgData name="Lucia del Rio" userId="S::ldelrio013@ikasle.ehu.eus::093e10c4-4140-4b63-bf5a-cd77877bc607" providerId="AD" clId="Web-{09360809-D8CE-9739-0126-F5B250E9D877}" dt="2023-11-26T10:56:27.882" v="554"/>
          <ac:spMkLst>
            <pc:docMk/>
            <pc:sldMk cId="4047289359" sldId="267"/>
            <ac:spMk id="4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9:30.594" v="308"/>
          <ac:spMkLst>
            <pc:docMk/>
            <pc:sldMk cId="4047289359" sldId="267"/>
            <ac:spMk id="5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9:30.594" v="307"/>
          <ac:spMkLst>
            <pc:docMk/>
            <pc:sldMk cId="4047289359" sldId="267"/>
            <ac:spMk id="6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7:50.543" v="300"/>
          <ac:spMkLst>
            <pc:docMk/>
            <pc:sldMk cId="4047289359" sldId="267"/>
            <ac:spMk id="7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7:47.934" v="299"/>
          <ac:spMkLst>
            <pc:docMk/>
            <pc:sldMk cId="4047289359" sldId="267"/>
            <ac:spMk id="8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9:30.594" v="306"/>
          <ac:spMkLst>
            <pc:docMk/>
            <pc:sldMk cId="4047289359" sldId="267"/>
            <ac:spMk id="9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9:30.594" v="305"/>
          <ac:spMkLst>
            <pc:docMk/>
            <pc:sldMk cId="4047289359" sldId="267"/>
            <ac:spMk id="10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7:54.481" v="302"/>
          <ac:spMkLst>
            <pc:docMk/>
            <pc:sldMk cId="4047289359" sldId="267"/>
            <ac:spMk id="11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0:37:52.465" v="301"/>
          <ac:spMkLst>
            <pc:docMk/>
            <pc:sldMk cId="4047289359" sldId="267"/>
            <ac:spMk id="12" creationId="{00000000-0000-0000-0000-000000000000}"/>
          </ac:spMkLst>
        </pc:spChg>
        <pc:spChg chg="add del mod ord">
          <ac:chgData name="Lucia del Rio" userId="S::ldelrio013@ikasle.ehu.eus::093e10c4-4140-4b63-bf5a-cd77877bc607" providerId="AD" clId="Web-{09360809-D8CE-9739-0126-F5B250E9D877}" dt="2023-11-26T10:53:31.938" v="545"/>
          <ac:spMkLst>
            <pc:docMk/>
            <pc:sldMk cId="4047289359" sldId="267"/>
            <ac:spMk id="14" creationId="{6A73FCE2-9AFD-CC6F-40A6-D6B579E138A9}"/>
          </ac:spMkLst>
        </pc:spChg>
        <pc:spChg chg="add del mod">
          <ac:chgData name="Lucia del Rio" userId="S::ldelrio013@ikasle.ehu.eus::093e10c4-4140-4b63-bf5a-cd77877bc607" providerId="AD" clId="Web-{09360809-D8CE-9739-0126-F5B250E9D877}" dt="2023-11-26T10:43:25.040" v="328"/>
          <ac:spMkLst>
            <pc:docMk/>
            <pc:sldMk cId="4047289359" sldId="267"/>
            <ac:spMk id="15" creationId="{77BCF7AF-C85A-2D1F-1468-44F09CA051EB}"/>
          </ac:spMkLst>
        </pc:spChg>
        <pc:spChg chg="add mod">
          <ac:chgData name="Lucia del Rio" userId="S::ldelrio013@ikasle.ehu.eus::093e10c4-4140-4b63-bf5a-cd77877bc607" providerId="AD" clId="Web-{09360809-D8CE-9739-0126-F5B250E9D877}" dt="2023-11-26T10:55:00.723" v="548" actId="20577"/>
          <ac:spMkLst>
            <pc:docMk/>
            <pc:sldMk cId="4047289359" sldId="267"/>
            <ac:spMk id="16" creationId="{37570DB8-1B6A-3735-0782-F22C5BE1D2E1}"/>
          </ac:spMkLst>
        </pc:spChg>
        <pc:picChg chg="add mod modCrop">
          <ac:chgData name="Lucia del Rio" userId="S::ldelrio013@ikasle.ehu.eus::093e10c4-4140-4b63-bf5a-cd77877bc607" providerId="AD" clId="Web-{09360809-D8CE-9739-0126-F5B250E9D877}" dt="2023-11-26T10:40:24.330" v="314" actId="1076"/>
          <ac:picMkLst>
            <pc:docMk/>
            <pc:sldMk cId="4047289359" sldId="267"/>
            <ac:picMk id="13" creationId="{B08C8D71-9A6A-B446-1B1E-CA9F37AFB11D}"/>
          </ac:picMkLst>
        </pc:picChg>
        <pc:picChg chg="add mod ord">
          <ac:chgData name="Lucia del Rio" userId="S::ldelrio013@ikasle.ehu.eus::093e10c4-4140-4b63-bf5a-cd77877bc607" providerId="AD" clId="Web-{09360809-D8CE-9739-0126-F5B250E9D877}" dt="2023-11-26T10:57:04.118" v="559" actId="14100"/>
          <ac:picMkLst>
            <pc:docMk/>
            <pc:sldMk cId="4047289359" sldId="267"/>
            <ac:picMk id="18" creationId="{262E46BE-A9FD-DD13-BC32-6D573EA3A156}"/>
          </ac:picMkLst>
        </pc:picChg>
      </pc:sldChg>
      <pc:sldChg chg="delSp modSp add replId">
        <pc:chgData name="Lucia del Rio" userId="S::ldelrio013@ikasle.ehu.eus::093e10c4-4140-4b63-bf5a-cd77877bc607" providerId="AD" clId="Web-{09360809-D8CE-9739-0126-F5B250E9D877}" dt="2023-11-26T11:03:34.101" v="616" actId="20577"/>
        <pc:sldMkLst>
          <pc:docMk/>
          <pc:sldMk cId="1812026300" sldId="270"/>
        </pc:sldMkLst>
        <pc:spChg chg="mod">
          <ac:chgData name="Lucia del Rio" userId="S::ldelrio013@ikasle.ehu.eus::093e10c4-4140-4b63-bf5a-cd77877bc607" providerId="AD" clId="Web-{09360809-D8CE-9739-0126-F5B250E9D877}" dt="2023-11-26T10:59:22.826" v="590" actId="1076"/>
          <ac:spMkLst>
            <pc:docMk/>
            <pc:sldMk cId="1812026300" sldId="270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467" v="569" actId="1076"/>
          <ac:spMkLst>
            <pc:docMk/>
            <pc:sldMk cId="1812026300" sldId="270"/>
            <ac:spMk id="6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482" v="570" actId="1076"/>
          <ac:spMkLst>
            <pc:docMk/>
            <pc:sldMk cId="1812026300" sldId="270"/>
            <ac:spMk id="7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498" v="571" actId="1076"/>
          <ac:spMkLst>
            <pc:docMk/>
            <pc:sldMk cId="1812026300" sldId="270"/>
            <ac:spMk id="8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514" v="572" actId="1076"/>
          <ac:spMkLst>
            <pc:docMk/>
            <pc:sldMk cId="1812026300" sldId="270"/>
            <ac:spMk id="9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3:25.648" v="614" actId="20577"/>
          <ac:spMkLst>
            <pc:docMk/>
            <pc:sldMk cId="1812026300" sldId="270"/>
            <ac:spMk id="10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2:09.442" v="607" actId="20577"/>
          <ac:spMkLst>
            <pc:docMk/>
            <pc:sldMk cId="1812026300" sldId="270"/>
            <ac:spMk id="11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576" v="575" actId="1076"/>
          <ac:spMkLst>
            <pc:docMk/>
            <pc:sldMk cId="1812026300" sldId="270"/>
            <ac:spMk id="12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592" v="576" actId="1076"/>
          <ac:spMkLst>
            <pc:docMk/>
            <pc:sldMk cId="1812026300" sldId="270"/>
            <ac:spMk id="13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607" v="577" actId="1076"/>
          <ac:spMkLst>
            <pc:docMk/>
            <pc:sldMk cId="1812026300" sldId="270"/>
            <ac:spMk id="14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3:30.054" v="615" actId="20577"/>
          <ac:spMkLst>
            <pc:docMk/>
            <pc:sldMk cId="1812026300" sldId="270"/>
            <ac:spMk id="15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2:22.724" v="609" actId="20577"/>
          <ac:spMkLst>
            <pc:docMk/>
            <pc:sldMk cId="1812026300" sldId="270"/>
            <ac:spMk id="16" creationId="{00000000-0000-0000-0000-000000000000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654" v="580" actId="1076"/>
          <ac:spMkLst>
            <pc:docMk/>
            <pc:sldMk cId="1812026300" sldId="270"/>
            <ac:spMk id="32" creationId="{75F8DB73-1CC8-70D9-8FF2-565F8134DBDA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670" v="581" actId="1076"/>
          <ac:spMkLst>
            <pc:docMk/>
            <pc:sldMk cId="1812026300" sldId="270"/>
            <ac:spMk id="33" creationId="{67300567-F524-C5DB-242F-CFD60FD2676D}"/>
          </ac:spMkLst>
        </pc:spChg>
        <pc:spChg chg="mod">
          <ac:chgData name="Lucia del Rio" userId="S::ldelrio013@ikasle.ehu.eus::093e10c4-4140-4b63-bf5a-cd77877bc607" providerId="AD" clId="Web-{09360809-D8CE-9739-0126-F5B250E9D877}" dt="2023-11-26T10:59:22.686" v="582" actId="1076"/>
          <ac:spMkLst>
            <pc:docMk/>
            <pc:sldMk cId="1812026300" sldId="270"/>
            <ac:spMk id="34" creationId="{92F4414B-B519-6311-4415-B37A51ED49D3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3:34.101" v="616" actId="20577"/>
          <ac:spMkLst>
            <pc:docMk/>
            <pc:sldMk cId="1812026300" sldId="270"/>
            <ac:spMk id="35" creationId="{FDAA3C6D-4877-5F02-6091-38BFF856237C}"/>
          </ac:spMkLst>
        </pc:spChg>
        <pc:spChg chg="mod">
          <ac:chgData name="Lucia del Rio" userId="S::ldelrio013@ikasle.ehu.eus::093e10c4-4140-4b63-bf5a-cd77877bc607" providerId="AD" clId="Web-{09360809-D8CE-9739-0126-F5B250E9D877}" dt="2023-11-26T11:02:46.865" v="612" actId="20577"/>
          <ac:spMkLst>
            <pc:docMk/>
            <pc:sldMk cId="1812026300" sldId="270"/>
            <ac:spMk id="36" creationId="{4223FAD9-2FB9-2DDF-550F-992527A35301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1:01:06.377" v="601"/>
          <ac:spMkLst>
            <pc:docMk/>
            <pc:sldMk cId="1812026300" sldId="270"/>
            <ac:spMk id="37" creationId="{A455BA61-F04F-5F98-94C4-61121628A1A1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1:01:06.361" v="600"/>
          <ac:spMkLst>
            <pc:docMk/>
            <pc:sldMk cId="1812026300" sldId="270"/>
            <ac:spMk id="38" creationId="{8C8FF84D-B731-2602-343B-5A6C9A94E6A6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1:01:06.361" v="599"/>
          <ac:spMkLst>
            <pc:docMk/>
            <pc:sldMk cId="1812026300" sldId="270"/>
            <ac:spMk id="39" creationId="{E2AAF931-BD31-2FC8-DF5A-928A45A07FDB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1:01:06.361" v="598"/>
          <ac:spMkLst>
            <pc:docMk/>
            <pc:sldMk cId="1812026300" sldId="270"/>
            <ac:spMk id="40" creationId="{5301BAC9-6FDC-360A-1C55-5D6DB79BADA4}"/>
          </ac:spMkLst>
        </pc:spChg>
        <pc:spChg chg="del mod">
          <ac:chgData name="Lucia del Rio" userId="S::ldelrio013@ikasle.ehu.eus::093e10c4-4140-4b63-bf5a-cd77877bc607" providerId="AD" clId="Web-{09360809-D8CE-9739-0126-F5B250E9D877}" dt="2023-11-26T11:01:06.361" v="597"/>
          <ac:spMkLst>
            <pc:docMk/>
            <pc:sldMk cId="1812026300" sldId="270"/>
            <ac:spMk id="41" creationId="{A6AEA624-3C6D-652B-E5A0-8A10DF00BD85}"/>
          </ac:spMkLst>
        </pc:spChg>
        <pc:picChg chg="mod">
          <ac:chgData name="Lucia del Rio" userId="S::ldelrio013@ikasle.ehu.eus::093e10c4-4140-4b63-bf5a-cd77877bc607" providerId="AD" clId="Web-{09360809-D8CE-9739-0126-F5B250E9D877}" dt="2023-11-26T10:59:25.904" v="591" actId="1076"/>
          <ac:picMkLst>
            <pc:docMk/>
            <pc:sldMk cId="1812026300" sldId="270"/>
            <ac:picMk id="4" creationId="{00000000-0000-0000-0000-000000000000}"/>
          </ac:picMkLst>
        </pc:picChg>
      </pc:sldChg>
      <pc:sldChg chg="delSp modSp add replId">
        <pc:chgData name="Lucia del Rio" userId="S::ldelrio013@ikasle.ehu.eus::093e10c4-4140-4b63-bf5a-cd77877bc607" providerId="AD" clId="Web-{09360809-D8CE-9739-0126-F5B250E9D877}" dt="2023-11-26T11:16:12.849" v="818"/>
        <pc:sldMkLst>
          <pc:docMk/>
          <pc:sldMk cId="3001736380" sldId="272"/>
        </pc:sldMkLst>
        <pc:spChg chg="mod">
          <ac:chgData name="Lucia del Rio" userId="S::ldelrio013@ikasle.ehu.eus::093e10c4-4140-4b63-bf5a-cd77877bc607" providerId="AD" clId="Web-{09360809-D8CE-9739-0126-F5B250E9D877}" dt="2023-11-26T11:11:25.119" v="755" actId="1076"/>
          <ac:spMkLst>
            <pc:docMk/>
            <pc:sldMk cId="3001736380" sldId="272"/>
            <ac:spMk id="5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8"/>
          <ac:spMkLst>
            <pc:docMk/>
            <pc:sldMk cId="3001736380" sldId="272"/>
            <ac:spMk id="6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7"/>
          <ac:spMkLst>
            <pc:docMk/>
            <pc:sldMk cId="3001736380" sldId="272"/>
            <ac:spMk id="7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6"/>
          <ac:spMkLst>
            <pc:docMk/>
            <pc:sldMk cId="3001736380" sldId="272"/>
            <ac:spMk id="8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5"/>
          <ac:spMkLst>
            <pc:docMk/>
            <pc:sldMk cId="3001736380" sldId="272"/>
            <ac:spMk id="10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4"/>
          <ac:spMkLst>
            <pc:docMk/>
            <pc:sldMk cId="3001736380" sldId="272"/>
            <ac:spMk id="11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3"/>
          <ac:spMkLst>
            <pc:docMk/>
            <pc:sldMk cId="3001736380" sldId="272"/>
            <ac:spMk id="12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2"/>
          <ac:spMkLst>
            <pc:docMk/>
            <pc:sldMk cId="3001736380" sldId="272"/>
            <ac:spMk id="14" creationId="{A918E7B6-0746-0252-1776-A40D632B637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1"/>
          <ac:spMkLst>
            <pc:docMk/>
            <pc:sldMk cId="3001736380" sldId="272"/>
            <ac:spMk id="15" creationId="{137748F6-9B3B-56F2-0E61-102CAD480B89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10"/>
          <ac:spMkLst>
            <pc:docMk/>
            <pc:sldMk cId="3001736380" sldId="272"/>
            <ac:spMk id="16" creationId="{0034611F-8A00-B1FD-984C-82F0D0EE73F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09"/>
          <ac:spMkLst>
            <pc:docMk/>
            <pc:sldMk cId="3001736380" sldId="272"/>
            <ac:spMk id="17" creationId="{57CD852B-DB24-DDA7-9795-24D5C3F204D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12.849" v="808"/>
          <ac:spMkLst>
            <pc:docMk/>
            <pc:sldMk cId="3001736380" sldId="272"/>
            <ac:spMk id="18" creationId="{BD1D6136-A52D-B7F5-37AE-09AC0E9CAD5B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5:50.489" v="807"/>
          <ac:spMkLst>
            <pc:docMk/>
            <pc:sldMk cId="3001736380" sldId="272"/>
            <ac:spMk id="19" creationId="{1E84F311-CF44-2683-3753-2683BFEA71F2}"/>
          </ac:spMkLst>
        </pc:spChg>
      </pc:sldChg>
      <pc:sldChg chg="delSp modSp add replId">
        <pc:chgData name="Lucia del Rio" userId="S::ldelrio013@ikasle.ehu.eus::093e10c4-4140-4b63-bf5a-cd77877bc607" providerId="AD" clId="Web-{09360809-D8CE-9739-0126-F5B250E9D877}" dt="2023-11-26T11:17:02.710" v="832" actId="1076"/>
        <pc:sldMkLst>
          <pc:docMk/>
          <pc:sldMk cId="160098890" sldId="273"/>
        </pc:sldMkLst>
        <pc:spChg chg="mod">
          <ac:chgData name="Lucia del Rio" userId="S::ldelrio013@ikasle.ehu.eus::093e10c4-4140-4b63-bf5a-cd77877bc607" providerId="AD" clId="Web-{09360809-D8CE-9739-0126-F5B250E9D877}" dt="2023-11-26T11:17:02.710" v="832" actId="1076"/>
          <ac:spMkLst>
            <pc:docMk/>
            <pc:sldMk cId="160098890" sldId="273"/>
            <ac:spMk id="5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8"/>
          <ac:spMkLst>
            <pc:docMk/>
            <pc:sldMk cId="160098890" sldId="273"/>
            <ac:spMk id="6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8.132" v="830"/>
          <ac:spMkLst>
            <pc:docMk/>
            <pc:sldMk cId="160098890" sldId="273"/>
            <ac:spMk id="7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7"/>
          <ac:spMkLst>
            <pc:docMk/>
            <pc:sldMk cId="160098890" sldId="273"/>
            <ac:spMk id="8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6.538" v="829"/>
          <ac:spMkLst>
            <pc:docMk/>
            <pc:sldMk cId="160098890" sldId="273"/>
            <ac:spMk id="10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6"/>
          <ac:spMkLst>
            <pc:docMk/>
            <pc:sldMk cId="160098890" sldId="273"/>
            <ac:spMk id="11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5"/>
          <ac:spMkLst>
            <pc:docMk/>
            <pc:sldMk cId="160098890" sldId="273"/>
            <ac:spMk id="12" creationId="{00000000-0000-0000-0000-00000000000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4"/>
          <ac:spMkLst>
            <pc:docMk/>
            <pc:sldMk cId="160098890" sldId="273"/>
            <ac:spMk id="14" creationId="{A918E7B6-0746-0252-1776-A40D632B637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3"/>
          <ac:spMkLst>
            <pc:docMk/>
            <pc:sldMk cId="160098890" sldId="273"/>
            <ac:spMk id="15" creationId="{137748F6-9B3B-56F2-0E61-102CAD480B89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2"/>
          <ac:spMkLst>
            <pc:docMk/>
            <pc:sldMk cId="160098890" sldId="273"/>
            <ac:spMk id="16" creationId="{0034611F-8A00-B1FD-984C-82F0D0EE73F1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1"/>
          <ac:spMkLst>
            <pc:docMk/>
            <pc:sldMk cId="160098890" sldId="273"/>
            <ac:spMk id="17" creationId="{57CD852B-DB24-DDA7-9795-24D5C3F204D0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20"/>
          <ac:spMkLst>
            <pc:docMk/>
            <pc:sldMk cId="160098890" sldId="273"/>
            <ac:spMk id="18" creationId="{BD1D6136-A52D-B7F5-37AE-09AC0E9CAD5B}"/>
          </ac:spMkLst>
        </pc:spChg>
        <pc:spChg chg="del">
          <ac:chgData name="Lucia del Rio" userId="S::ldelrio013@ikasle.ehu.eus::093e10c4-4140-4b63-bf5a-cd77877bc607" providerId="AD" clId="Web-{09360809-D8CE-9739-0126-F5B250E9D877}" dt="2023-11-26T11:16:40.756" v="819"/>
          <ac:spMkLst>
            <pc:docMk/>
            <pc:sldMk cId="160098890" sldId="273"/>
            <ac:spMk id="19" creationId="{1E84F311-CF44-2683-3753-2683BFEA71F2}"/>
          </ac:spMkLst>
        </pc:spChg>
        <pc:picChg chg="mod">
          <ac:chgData name="Lucia del Rio" userId="S::ldelrio013@ikasle.ehu.eus::093e10c4-4140-4b63-bf5a-cd77877bc607" providerId="AD" clId="Web-{09360809-D8CE-9739-0126-F5B250E9D877}" dt="2023-11-26T11:16:52.569" v="831" actId="1076"/>
          <ac:picMkLst>
            <pc:docMk/>
            <pc:sldMk cId="160098890" sldId="273"/>
            <ac:picMk id="4" creationId="{00000000-0000-0000-0000-000000000000}"/>
          </ac:picMkLst>
        </pc:picChg>
      </pc:sldChg>
      <pc:sldChg chg="modSp add del replId">
        <pc:chgData name="Lucia del Rio" userId="S::ldelrio013@ikasle.ehu.eus::093e10c4-4140-4b63-bf5a-cd77877bc607" providerId="AD" clId="Web-{09360809-D8CE-9739-0126-F5B250E9D877}" dt="2023-11-26T11:13:03.951" v="793"/>
        <pc:sldMkLst>
          <pc:docMk/>
          <pc:sldMk cId="3040219798" sldId="274"/>
        </pc:sldMkLst>
        <pc:spChg chg="mod">
          <ac:chgData name="Lucia del Rio" userId="S::ldelrio013@ikasle.ehu.eus::093e10c4-4140-4b63-bf5a-cd77877bc607" providerId="AD" clId="Web-{09360809-D8CE-9739-0126-F5B250E9D877}" dt="2023-11-26T11:12:35.903" v="792" actId="20577"/>
          <ac:spMkLst>
            <pc:docMk/>
            <pc:sldMk cId="3040219798" sldId="274"/>
            <ac:spMk id="5" creationId="{00000000-0000-0000-0000-000000000000}"/>
          </ac:spMkLst>
        </pc:spChg>
      </pc:sldChg>
      <pc:sldChg chg="modSp">
        <pc:chgData name="Lucia del Rio" userId="S::ldelrio013@ikasle.ehu.eus::093e10c4-4140-4b63-bf5a-cd77877bc607" providerId="AD" clId="Web-{09360809-D8CE-9739-0126-F5B250E9D877}" dt="2023-11-26T11:58:42.386" v="843" actId="20577"/>
        <pc:sldMkLst>
          <pc:docMk/>
          <pc:sldMk cId="288070285" sldId="275"/>
        </pc:sldMkLst>
        <pc:spChg chg="mod">
          <ac:chgData name="Lucia del Rio" userId="S::ldelrio013@ikasle.ehu.eus::093e10c4-4140-4b63-bf5a-cd77877bc607" providerId="AD" clId="Web-{09360809-D8CE-9739-0126-F5B250E9D877}" dt="2023-11-26T11:58:42.386" v="843" actId="20577"/>
          <ac:spMkLst>
            <pc:docMk/>
            <pc:sldMk cId="288070285" sldId="275"/>
            <ac:spMk id="2" creationId="{E72CAC92-7FAD-4830-CCED-BCA41D78933C}"/>
          </ac:spMkLst>
        </pc:spChg>
      </pc:sldChg>
    </pc:docChg>
  </pc:docChgLst>
  <pc:docChgLst>
    <pc:chgData name="Lucia del Rio" userId="S::ldelrio013@ikasle.ehu.eus::093e10c4-4140-4b63-bf5a-cd77877bc607" providerId="AD" clId="Web-{45B03704-A7EF-9C21-72F2-B94410F012F6}"/>
    <pc:docChg chg="addSld delSld modSld">
      <pc:chgData name="Lucia del Rio" userId="S::ldelrio013@ikasle.ehu.eus::093e10c4-4140-4b63-bf5a-cd77877bc607" providerId="AD" clId="Web-{45B03704-A7EF-9C21-72F2-B94410F012F6}" dt="2023-11-24T17:27:19.734" v="676" actId="20577"/>
      <pc:docMkLst>
        <pc:docMk/>
      </pc:docMkLst>
      <pc:sldChg chg="modSp">
        <pc:chgData name="Lucia del Rio" userId="S::ldelrio013@ikasle.ehu.eus::093e10c4-4140-4b63-bf5a-cd77877bc607" providerId="AD" clId="Web-{45B03704-A7EF-9C21-72F2-B94410F012F6}" dt="2023-11-24T16:38:59.002" v="29" actId="20577"/>
        <pc:sldMkLst>
          <pc:docMk/>
          <pc:sldMk cId="0" sldId="256"/>
        </pc:sldMkLst>
        <pc:spChg chg="mod">
          <ac:chgData name="Lucia del Rio" userId="S::ldelrio013@ikasle.ehu.eus::093e10c4-4140-4b63-bf5a-cd77877bc607" providerId="AD" clId="Web-{45B03704-A7EF-9C21-72F2-B94410F012F6}" dt="2023-11-24T16:38:59.002" v="29" actId="20577"/>
          <ac:spMkLst>
            <pc:docMk/>
            <pc:sldMk cId="0" sldId="256"/>
            <ac:spMk id="6" creationId="{00000000-0000-0000-0000-000000000000}"/>
          </ac:spMkLst>
        </pc:spChg>
      </pc:sldChg>
      <pc:sldChg chg="addSp delSp">
        <pc:chgData name="Lucia del Rio" userId="S::ldelrio013@ikasle.ehu.eus::093e10c4-4140-4b63-bf5a-cd77877bc607" providerId="AD" clId="Web-{45B03704-A7EF-9C21-72F2-B94410F012F6}" dt="2023-11-24T17:00:33.176" v="357"/>
        <pc:sldMkLst>
          <pc:docMk/>
          <pc:sldMk cId="0" sldId="261"/>
        </pc:sldMkLst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4" creationId="{BA75686B-FD5C-9AB6-0B30-758164871E7F}"/>
          </ac:spMkLst>
        </pc:spChg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5" creationId="{66AEBF11-2D70-25B1-1E4E-5ABAFB236ACD}"/>
          </ac:spMkLst>
        </pc:spChg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6" creationId="{2B81E3A8-9BD7-3458-7D5E-A6E83608B364}"/>
          </ac:spMkLst>
        </pc:spChg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7" creationId="{D19CFB1C-F9C6-F9DB-6DCE-1137564DD2CF}"/>
          </ac:spMkLst>
        </pc:spChg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8" creationId="{AAB03966-92E0-B038-FDEC-A712C8FD6D2B}"/>
          </ac:spMkLst>
        </pc:spChg>
        <pc:spChg chg="add del">
          <ac:chgData name="Lucia del Rio" userId="S::ldelrio013@ikasle.ehu.eus::093e10c4-4140-4b63-bf5a-cd77877bc607" providerId="AD" clId="Web-{45B03704-A7EF-9C21-72F2-B94410F012F6}" dt="2023-11-24T17:00:33.176" v="357"/>
          <ac:spMkLst>
            <pc:docMk/>
            <pc:sldMk cId="0" sldId="261"/>
            <ac:spMk id="19" creationId="{7C8A58CF-FA5D-AA9E-BD87-5295E96C36E1}"/>
          </ac:spMkLst>
        </pc:spChg>
      </pc:sldChg>
      <pc:sldChg chg="addSp modSp">
        <pc:chgData name="Lucia del Rio" userId="S::ldelrio013@ikasle.ehu.eus::093e10c4-4140-4b63-bf5a-cd77877bc607" providerId="AD" clId="Web-{45B03704-A7EF-9C21-72F2-B94410F012F6}" dt="2023-11-24T16:50:41.895" v="213" actId="20577"/>
        <pc:sldMkLst>
          <pc:docMk/>
          <pc:sldMk cId="474195965" sldId="263"/>
        </pc:sldMkLst>
        <pc:spChg chg="mod">
          <ac:chgData name="Lucia del Rio" userId="S::ldelrio013@ikasle.ehu.eus::093e10c4-4140-4b63-bf5a-cd77877bc607" providerId="AD" clId="Web-{45B03704-A7EF-9C21-72F2-B94410F012F6}" dt="2023-11-24T16:46:22.201" v="95" actId="1076"/>
          <ac:spMkLst>
            <pc:docMk/>
            <pc:sldMk cId="474195965" sldId="263"/>
            <ac:spMk id="4" creationId="{0012CF4D-4EC3-57A9-A952-D293B93DC947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0:41.895" v="213" actId="20577"/>
          <ac:spMkLst>
            <pc:docMk/>
            <pc:sldMk cId="474195965" sldId="263"/>
            <ac:spMk id="5" creationId="{00000000-0000-0000-0000-000000000000}"/>
          </ac:spMkLst>
        </pc:spChg>
        <pc:spChg chg="add mod">
          <ac:chgData name="Lucia del Rio" userId="S::ldelrio013@ikasle.ehu.eus::093e10c4-4140-4b63-bf5a-cd77877bc607" providerId="AD" clId="Web-{45B03704-A7EF-9C21-72F2-B94410F012F6}" dt="2023-11-24T16:50:09.551" v="209" actId="20577"/>
          <ac:spMkLst>
            <pc:docMk/>
            <pc:sldMk cId="474195965" sldId="263"/>
            <ac:spMk id="6" creationId="{FBC4C797-5D1A-D4A5-6D85-CAA4F41976E1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47:34.031" v="98" actId="1076"/>
          <ac:spMkLst>
            <pc:docMk/>
            <pc:sldMk cId="474195965" sldId="263"/>
            <ac:spMk id="8" creationId="{085EF6FC-B780-DE24-07ED-D285FB647157}"/>
          </ac:spMkLst>
        </pc:spChg>
      </pc:sldChg>
      <pc:sldChg chg="new del">
        <pc:chgData name="Lucia del Rio" userId="S::ldelrio013@ikasle.ehu.eus::093e10c4-4140-4b63-bf5a-cd77877bc607" providerId="AD" clId="Web-{45B03704-A7EF-9C21-72F2-B94410F012F6}" dt="2023-11-24T16:51:25.834" v="215"/>
        <pc:sldMkLst>
          <pc:docMk/>
          <pc:sldMk cId="1579761765" sldId="264"/>
        </pc:sldMkLst>
      </pc:sldChg>
      <pc:sldChg chg="addSp delSp modSp add replId">
        <pc:chgData name="Lucia del Rio" userId="S::ldelrio013@ikasle.ehu.eus::093e10c4-4140-4b63-bf5a-cd77877bc607" providerId="AD" clId="Web-{45B03704-A7EF-9C21-72F2-B94410F012F6}" dt="2023-11-24T16:57:20.390" v="355" actId="20577"/>
        <pc:sldMkLst>
          <pc:docMk/>
          <pc:sldMk cId="3535898310" sldId="264"/>
        </pc:sldMkLst>
        <pc:spChg chg="mod">
          <ac:chgData name="Lucia del Rio" userId="S::ldelrio013@ikasle.ehu.eus::093e10c4-4140-4b63-bf5a-cd77877bc607" providerId="AD" clId="Web-{45B03704-A7EF-9C21-72F2-B94410F012F6}" dt="2023-11-24T16:56:03.529" v="341" actId="1076"/>
          <ac:spMkLst>
            <pc:docMk/>
            <pc:sldMk cId="3535898310" sldId="264"/>
            <ac:spMk id="3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2:34.101" v="232" actId="20577"/>
          <ac:spMkLst>
            <pc:docMk/>
            <pc:sldMk cId="3535898310" sldId="264"/>
            <ac:spMk id="5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2:18.257" v="219" actId="1076"/>
          <ac:spMkLst>
            <pc:docMk/>
            <pc:sldMk cId="3535898310" sldId="264"/>
            <ac:spMk id="6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2:18.257" v="220" actId="1076"/>
          <ac:spMkLst>
            <pc:docMk/>
            <pc:sldMk cId="3535898310" sldId="264"/>
            <ac:spMk id="7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7:20.390" v="355" actId="20577"/>
          <ac:spMkLst>
            <pc:docMk/>
            <pc:sldMk cId="3535898310" sldId="264"/>
            <ac:spMk id="8" creationId="{00000000-0000-0000-0000-000000000000}"/>
          </ac:spMkLst>
        </pc:spChg>
        <pc:spChg chg="del mod">
          <ac:chgData name="Lucia del Rio" userId="S::ldelrio013@ikasle.ehu.eus::093e10c4-4140-4b63-bf5a-cd77877bc607" providerId="AD" clId="Web-{45B03704-A7EF-9C21-72F2-B94410F012F6}" dt="2023-11-24T16:53:38.587" v="265"/>
          <ac:spMkLst>
            <pc:docMk/>
            <pc:sldMk cId="3535898310" sldId="264"/>
            <ac:spMk id="9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3:55.994" v="266" actId="1076"/>
          <ac:spMkLst>
            <pc:docMk/>
            <pc:sldMk cId="3535898310" sldId="264"/>
            <ac:spMk id="10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3:56.010" v="267" actId="1076"/>
          <ac:spMkLst>
            <pc:docMk/>
            <pc:sldMk cId="3535898310" sldId="264"/>
            <ac:spMk id="11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6:56:58.218" v="351"/>
          <ac:spMkLst>
            <pc:docMk/>
            <pc:sldMk cId="3535898310" sldId="264"/>
            <ac:spMk id="12" creationId="{00000000-0000-0000-0000-000000000000}"/>
          </ac:spMkLst>
        </pc:spChg>
        <pc:spChg chg="del mod">
          <ac:chgData name="Lucia del Rio" userId="S::ldelrio013@ikasle.ehu.eus::093e10c4-4140-4b63-bf5a-cd77877bc607" providerId="AD" clId="Web-{45B03704-A7EF-9C21-72F2-B94410F012F6}" dt="2023-11-24T16:53:35.728" v="264"/>
          <ac:spMkLst>
            <pc:docMk/>
            <pc:sldMk cId="3535898310" sldId="264"/>
            <ac:spMk id="13" creationId="{00000000-0000-0000-0000-000000000000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22.045" v="342" actId="1076"/>
          <ac:spMkLst>
            <pc:docMk/>
            <pc:sldMk cId="3535898310" sldId="264"/>
            <ac:spMk id="14" creationId="{A918E7B6-0746-0252-1776-A40D632B6371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22.045" v="343" actId="1076"/>
          <ac:spMkLst>
            <pc:docMk/>
            <pc:sldMk cId="3535898310" sldId="264"/>
            <ac:spMk id="15" creationId="{137748F6-9B3B-56F2-0E61-102CAD480B89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53.139" v="350"/>
          <ac:spMkLst>
            <pc:docMk/>
            <pc:sldMk cId="3535898310" sldId="264"/>
            <ac:spMk id="16" creationId="{0034611F-8A00-B1FD-984C-82F0D0EE73F1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22.076" v="345" actId="1076"/>
          <ac:spMkLst>
            <pc:docMk/>
            <pc:sldMk cId="3535898310" sldId="264"/>
            <ac:spMk id="17" creationId="{57CD852B-DB24-DDA7-9795-24D5C3F204D0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22.076" v="346" actId="1076"/>
          <ac:spMkLst>
            <pc:docMk/>
            <pc:sldMk cId="3535898310" sldId="264"/>
            <ac:spMk id="18" creationId="{BD1D6136-A52D-B7F5-37AE-09AC0E9CAD5B}"/>
          </ac:spMkLst>
        </pc:spChg>
        <pc:spChg chg="add del mod">
          <ac:chgData name="Lucia del Rio" userId="S::ldelrio013@ikasle.ehu.eus::093e10c4-4140-4b63-bf5a-cd77877bc607" providerId="AD" clId="Web-{45B03704-A7EF-9C21-72F2-B94410F012F6}" dt="2023-11-24T16:56:41.967" v="349" actId="20577"/>
          <ac:spMkLst>
            <pc:docMk/>
            <pc:sldMk cId="3535898310" sldId="264"/>
            <ac:spMk id="19" creationId="{1E84F311-CF44-2683-3753-2683BFEA71F2}"/>
          </ac:spMkLst>
        </pc:spChg>
        <pc:picChg chg="mod">
          <ac:chgData name="Lucia del Rio" userId="S::ldelrio013@ikasle.ehu.eus::093e10c4-4140-4b63-bf5a-cd77877bc607" providerId="AD" clId="Web-{45B03704-A7EF-9C21-72F2-B94410F012F6}" dt="2023-11-24T16:56:02.091" v="340" actId="1076"/>
          <ac:picMkLst>
            <pc:docMk/>
            <pc:sldMk cId="3535898310" sldId="264"/>
            <ac:picMk id="2" creationId="{00000000-0000-0000-0000-000000000000}"/>
          </ac:picMkLst>
        </pc:picChg>
        <pc:picChg chg="mod">
          <ac:chgData name="Lucia del Rio" userId="S::ldelrio013@ikasle.ehu.eus::093e10c4-4140-4b63-bf5a-cd77877bc607" providerId="AD" clId="Web-{45B03704-A7EF-9C21-72F2-B94410F012F6}" dt="2023-11-24T16:51:49.334" v="217" actId="1076"/>
          <ac:picMkLst>
            <pc:docMk/>
            <pc:sldMk cId="3535898310" sldId="264"/>
            <ac:picMk id="4" creationId="{00000000-0000-0000-0000-000000000000}"/>
          </ac:picMkLst>
        </pc:picChg>
      </pc:sldChg>
      <pc:sldChg chg="addSp delSp modSp add replId">
        <pc:chgData name="Lucia del Rio" userId="S::ldelrio013@ikasle.ehu.eus::093e10c4-4140-4b63-bf5a-cd77877bc607" providerId="AD" clId="Web-{45B03704-A7EF-9C21-72F2-B94410F012F6}" dt="2023-11-24T17:27:19.734" v="676" actId="20577"/>
        <pc:sldMkLst>
          <pc:docMk/>
          <pc:sldMk cId="1152999669" sldId="265"/>
        </pc:sldMkLst>
        <pc:spChg chg="mod">
          <ac:chgData name="Lucia del Rio" userId="S::ldelrio013@ikasle.ehu.eus::093e10c4-4140-4b63-bf5a-cd77877bc607" providerId="AD" clId="Web-{45B03704-A7EF-9C21-72F2-B94410F012F6}" dt="2023-11-24T17:26:01.185" v="673" actId="14100"/>
          <ac:spMkLst>
            <pc:docMk/>
            <pc:sldMk cId="1152999669" sldId="265"/>
            <ac:spMk id="3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7:01:05.724" v="363" actId="20577"/>
          <ac:spMkLst>
            <pc:docMk/>
            <pc:sldMk cId="1152999669" sldId="265"/>
            <ac:spMk id="4" creationId="{00000000-0000-0000-0000-000000000000}"/>
          </ac:spMkLst>
        </pc:spChg>
        <pc:spChg chg="mod">
          <ac:chgData name="Lucia del Rio" userId="S::ldelrio013@ikasle.ehu.eus::093e10c4-4140-4b63-bf5a-cd77877bc607" providerId="AD" clId="Web-{45B03704-A7EF-9C21-72F2-B94410F012F6}" dt="2023-11-24T17:27:19.734" v="676" actId="20577"/>
          <ac:spMkLst>
            <pc:docMk/>
            <pc:sldMk cId="1152999669" sldId="265"/>
            <ac:spMk id="5" creationId="{00000000-0000-0000-0000-000000000000}"/>
          </ac:spMkLst>
        </pc:spChg>
        <pc:spChg chg="del">
          <ac:chgData name="Lucia del Rio" userId="S::ldelrio013@ikasle.ehu.eus::093e10c4-4140-4b63-bf5a-cd77877bc607" providerId="AD" clId="Web-{45B03704-A7EF-9C21-72F2-B94410F012F6}" dt="2023-11-24T17:01:27.334" v="364"/>
          <ac:spMkLst>
            <pc:docMk/>
            <pc:sldMk cId="1152999669" sldId="265"/>
            <ac:spMk id="6" creationId="{00000000-0000-0000-0000-000000000000}"/>
          </ac:spMkLst>
        </pc:spChg>
        <pc:spChg chg="del">
          <ac:chgData name="Lucia del Rio" userId="S::ldelrio013@ikasle.ehu.eus::093e10c4-4140-4b63-bf5a-cd77877bc607" providerId="AD" clId="Web-{45B03704-A7EF-9C21-72F2-B94410F012F6}" dt="2023-11-24T17:01:42.069" v="369"/>
          <ac:spMkLst>
            <pc:docMk/>
            <pc:sldMk cId="1152999669" sldId="265"/>
            <ac:spMk id="7" creationId="{00000000-0000-0000-0000-000000000000}"/>
          </ac:spMkLst>
        </pc:spChg>
        <pc:spChg chg="del">
          <ac:chgData name="Lucia del Rio" userId="S::ldelrio013@ikasle.ehu.eus::093e10c4-4140-4b63-bf5a-cd77877bc607" providerId="AD" clId="Web-{45B03704-A7EF-9C21-72F2-B94410F012F6}" dt="2023-11-24T17:01:30.756" v="365"/>
          <ac:spMkLst>
            <pc:docMk/>
            <pc:sldMk cId="1152999669" sldId="265"/>
            <ac:spMk id="8" creationId="{00000000-0000-0000-0000-000000000000}"/>
          </ac:spMkLst>
        </pc:spChg>
        <pc:spChg chg="del">
          <ac:chgData name="Lucia del Rio" userId="S::ldelrio013@ikasle.ehu.eus::093e10c4-4140-4b63-bf5a-cd77877bc607" providerId="AD" clId="Web-{45B03704-A7EF-9C21-72F2-B94410F012F6}" dt="2023-11-24T17:01:38.475" v="368"/>
          <ac:spMkLst>
            <pc:docMk/>
            <pc:sldMk cId="1152999669" sldId="265"/>
            <ac:spMk id="9" creationId="{00000000-0000-0000-0000-000000000000}"/>
          </ac:spMkLst>
        </pc:spChg>
        <pc:spChg chg="del mod">
          <ac:chgData name="Lucia del Rio" userId="S::ldelrio013@ikasle.ehu.eus::093e10c4-4140-4b63-bf5a-cd77877bc607" providerId="AD" clId="Web-{45B03704-A7EF-9C21-72F2-B94410F012F6}" dt="2023-11-24T17:01:34.178" v="367"/>
          <ac:spMkLst>
            <pc:docMk/>
            <pc:sldMk cId="1152999669" sldId="265"/>
            <ac:spMk id="10" creationId="{00000000-0000-0000-0000-000000000000}"/>
          </ac:spMkLst>
        </pc:spChg>
        <pc:picChg chg="del">
          <ac:chgData name="Lucia del Rio" userId="S::ldelrio013@ikasle.ehu.eus::093e10c4-4140-4b63-bf5a-cd77877bc607" providerId="AD" clId="Web-{45B03704-A7EF-9C21-72F2-B94410F012F6}" dt="2023-11-24T17:25:44.638" v="671"/>
          <ac:picMkLst>
            <pc:docMk/>
            <pc:sldMk cId="1152999669" sldId="265"/>
            <ac:picMk id="2" creationId="{00000000-0000-0000-0000-000000000000}"/>
          </ac:picMkLst>
        </pc:picChg>
        <pc:picChg chg="add mod">
          <ac:chgData name="Lucia del Rio" userId="S::ldelrio013@ikasle.ehu.eus::093e10c4-4140-4b63-bf5a-cd77877bc607" providerId="AD" clId="Web-{45B03704-A7EF-9C21-72F2-B94410F012F6}" dt="2023-11-24T17:13:16.524" v="561" actId="14100"/>
          <ac:picMkLst>
            <pc:docMk/>
            <pc:sldMk cId="1152999669" sldId="265"/>
            <ac:picMk id="11" creationId="{9D5D6011-6EC9-BCDD-FAC5-AB59068C806E}"/>
          </ac:picMkLst>
        </pc:picChg>
        <pc:picChg chg="add mod">
          <ac:chgData name="Lucia del Rio" userId="S::ldelrio013@ikasle.ehu.eus::093e10c4-4140-4b63-bf5a-cd77877bc607" providerId="AD" clId="Web-{45B03704-A7EF-9C21-72F2-B94410F012F6}" dt="2023-11-24T17:08:28.048" v="458" actId="1076"/>
          <ac:picMkLst>
            <pc:docMk/>
            <pc:sldMk cId="1152999669" sldId="265"/>
            <ac:picMk id="12" creationId="{DEC22180-A3BE-397E-5C28-439BEF8187DE}"/>
          </ac:picMkLst>
        </pc:picChg>
        <pc:picChg chg="add mod">
          <ac:chgData name="Lucia del Rio" userId="S::ldelrio013@ikasle.ehu.eus::093e10c4-4140-4b63-bf5a-cd77877bc607" providerId="AD" clId="Web-{45B03704-A7EF-9C21-72F2-B94410F012F6}" dt="2023-11-24T17:13:48.025" v="568" actId="14100"/>
          <ac:picMkLst>
            <pc:docMk/>
            <pc:sldMk cId="1152999669" sldId="265"/>
            <ac:picMk id="13" creationId="{66DD59A7-878E-BB35-9C46-583F043CEB65}"/>
          </ac:picMkLst>
        </pc:picChg>
        <pc:picChg chg="add mod">
          <ac:chgData name="Lucia del Rio" userId="S::ldelrio013@ikasle.ehu.eus::093e10c4-4140-4b63-bf5a-cd77877bc607" providerId="AD" clId="Web-{45B03704-A7EF-9C21-72F2-B94410F012F6}" dt="2023-11-24T17:13:31.869" v="565" actId="14100"/>
          <ac:picMkLst>
            <pc:docMk/>
            <pc:sldMk cId="1152999669" sldId="265"/>
            <ac:picMk id="14" creationId="{A9B39FB8-1E29-9B15-5E18-A1C8FF02E9F2}"/>
          </ac:picMkLst>
        </pc:picChg>
        <pc:picChg chg="add mod ord">
          <ac:chgData name="Lucia del Rio" userId="S::ldelrio013@ikasle.ehu.eus::093e10c4-4140-4b63-bf5a-cd77877bc607" providerId="AD" clId="Web-{45B03704-A7EF-9C21-72F2-B94410F012F6}" dt="2023-11-24T17:25:35.762" v="669"/>
          <ac:picMkLst>
            <pc:docMk/>
            <pc:sldMk cId="1152999669" sldId="265"/>
            <ac:picMk id="16" creationId="{9CE581CD-73EF-FA6D-5A3B-CA13901AD725}"/>
          </ac:picMkLst>
        </pc:picChg>
        <pc:picChg chg="add del mod">
          <ac:chgData name="Lucia del Rio" userId="S::ldelrio013@ikasle.ehu.eus::093e10c4-4140-4b63-bf5a-cd77877bc607" providerId="AD" clId="Web-{45B03704-A7EF-9C21-72F2-B94410F012F6}" dt="2023-11-24T17:25:04.605" v="665"/>
          <ac:picMkLst>
            <pc:docMk/>
            <pc:sldMk cId="1152999669" sldId="265"/>
            <ac:picMk id="18" creationId="{A50AA051-D803-3BF7-06FD-9C90F3FAE6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28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7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8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 1"/>
          <p:cNvSpPr/>
          <p:nvPr/>
        </p:nvSpPr>
        <p:spPr>
          <a:xfrm>
            <a:off x="2094588" y="3404413"/>
            <a:ext cx="10441223" cy="771449"/>
          </a:xfrm>
          <a:prstGeom prst="rect">
            <a:avLst/>
          </a:prstGeom>
          <a:noFill/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>
                <a:solidFill>
                  <a:srgbClr val="1B1B27"/>
                </a:solidFill>
                <a:latin typeface="Corbel Light"/>
                <a:ea typeface="Corben"/>
                <a:cs typeface="Corben" pitchFamily="34" charset="-120"/>
              </a:rPr>
              <a:t>Decoding RSA and Caesar Code</a:t>
            </a:r>
            <a:endParaRPr lang="en-US" sz="6600" b="1">
              <a:latin typeface="Corbel Light"/>
              <a:ea typeface="Corben"/>
            </a:endParaRPr>
          </a:p>
        </p:txBody>
      </p:sp>
      <p:sp>
        <p:nvSpPr>
          <p:cNvPr id="6" name="Text 2"/>
          <p:cNvSpPr/>
          <p:nvPr/>
        </p:nvSpPr>
        <p:spPr>
          <a:xfrm>
            <a:off x="1430391" y="6657328"/>
            <a:ext cx="11769618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800">
                <a:latin typeface="Corbel Light"/>
              </a:rPr>
              <a:t>By Asier Las Hayas, Lucia Del Rio, Shaman Alonso and Laura Calvo</a:t>
            </a:r>
          </a:p>
          <a:p>
            <a:pPr algn="ctr">
              <a:lnSpc>
                <a:spcPts val="2799"/>
              </a:lnSpc>
            </a:pPr>
            <a:r>
              <a:rPr lang="en-US" i="1">
                <a:latin typeface="Corbel Light"/>
              </a:rPr>
              <a:t>--Discrete Mathematics--</a:t>
            </a:r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9049A-C868-29C5-4978-28B606A0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07" y="286010"/>
            <a:ext cx="2807308" cy="128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FE32F01B-6852-9128-EE13-B15E1576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D593EC86-6B35-6A71-499E-E067F7CA47BD}"/>
              </a:ext>
            </a:extLst>
          </p:cNvPr>
          <p:cNvSpPr/>
          <p:nvPr/>
        </p:nvSpPr>
        <p:spPr>
          <a:xfrm>
            <a:off x="1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ACBA9B-45F0-30FD-0F7E-F380BA458F94}"/>
              </a:ext>
            </a:extLst>
          </p:cNvPr>
          <p:cNvSpPr txBox="1"/>
          <p:nvPr/>
        </p:nvSpPr>
        <p:spPr>
          <a:xfrm>
            <a:off x="681249" y="649784"/>
            <a:ext cx="1535423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>
                <a:solidFill>
                  <a:srgbClr val="1B1B27"/>
                </a:solidFill>
              </a:rPr>
              <a:t>EULER'S THEOREM USED IN CRYPTOGRAPHY</a:t>
            </a:r>
            <a:endParaRPr lang="es-ES" sz="4400">
              <a:solidFill>
                <a:srgbClr val="1B1B27"/>
              </a:solidFill>
              <a:ea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ED1668-DCD1-9585-747F-36F16AD46E27}"/>
              </a:ext>
            </a:extLst>
          </p:cNvPr>
          <p:cNvSpPr txBox="1"/>
          <p:nvPr/>
        </p:nvSpPr>
        <p:spPr>
          <a:xfrm>
            <a:off x="3719285" y="2272209"/>
            <a:ext cx="72045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>
                <a:cs typeface="Calibri"/>
              </a:rPr>
              <a:t>C = M</a:t>
            </a:r>
            <a:r>
              <a:rPr lang="es-ES" sz="2800" baseline="30000">
                <a:cs typeface="Calibri"/>
              </a:rPr>
              <a:t>e</a:t>
            </a:r>
            <a:r>
              <a:rPr lang="es-ES" sz="2400">
                <a:cs typeface="Calibri"/>
              </a:rPr>
              <a:t> (mod n)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149D95-EBC3-6695-1D07-98FBD46C1AEE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Calibri"/>
                <a:cs typeface="Calibri"/>
              </a:rPr>
              <a:t>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3A9960-F8A8-C06A-B74D-279732DFE995}"/>
              </a:ext>
            </a:extLst>
          </p:cNvPr>
          <p:cNvSpPr txBox="1"/>
          <p:nvPr/>
        </p:nvSpPr>
        <p:spPr>
          <a:xfrm>
            <a:off x="3706585" y="3288208"/>
            <a:ext cx="720452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>
                <a:ea typeface="Calibri"/>
                <a:cs typeface="Calibri"/>
              </a:rPr>
              <a:t>Modular inverse </a:t>
            </a:r>
            <a:r>
              <a:rPr lang="es-ES" sz="2400" err="1">
                <a:ea typeface="Calibri"/>
                <a:cs typeface="Calibri"/>
              </a:rPr>
              <a:t>of</a:t>
            </a:r>
            <a:r>
              <a:rPr lang="es-ES" sz="2400">
                <a:ea typeface="Calibri"/>
                <a:cs typeface="Calibri"/>
              </a:rPr>
              <a:t> e modulo </a:t>
            </a:r>
            <a:r>
              <a:rPr lang="es-ES" sz="2400">
                <a:solidFill>
                  <a:srgbClr val="202124"/>
                </a:solidFill>
                <a:latin typeface="Arial"/>
                <a:ea typeface="Calibri"/>
                <a:cs typeface="Arial"/>
              </a:rPr>
              <a:t>φ</a:t>
            </a:r>
            <a:r>
              <a:rPr lang="es-ES" sz="2400">
                <a:ea typeface="Calibri"/>
                <a:cs typeface="Calibri"/>
              </a:rPr>
              <a:t>(n) = d</a:t>
            </a:r>
          </a:p>
          <a:p>
            <a:pPr algn="ctr"/>
            <a:r>
              <a:rPr lang="es-ES" sz="2400" err="1">
                <a:ea typeface="Calibri"/>
                <a:cs typeface="Calibri"/>
              </a:rPr>
              <a:t>ed</a:t>
            </a:r>
            <a:r>
              <a:rPr lang="es-ES" sz="2400">
                <a:ea typeface="Calibri"/>
                <a:cs typeface="Calibri"/>
              </a:rPr>
              <a:t> ≡ 1 (mod </a:t>
            </a:r>
            <a:r>
              <a:rPr lang="es-ES" sz="2400">
                <a:solidFill>
                  <a:srgbClr val="202124"/>
                </a:solidFill>
                <a:latin typeface="Arial"/>
                <a:ea typeface="Calibri"/>
                <a:cs typeface="Arial"/>
              </a:rPr>
              <a:t>φ</a:t>
            </a:r>
            <a:r>
              <a:rPr lang="es-ES" sz="2400">
                <a:ea typeface="Calibri"/>
                <a:cs typeface="Calibri"/>
              </a:rPr>
              <a:t>(n))</a:t>
            </a:r>
          </a:p>
          <a:p>
            <a:pPr algn="ctr"/>
            <a:endParaRPr lang="es-ES" sz="2400">
              <a:ea typeface="Calibri"/>
              <a:cs typeface="Calibri"/>
            </a:endParaRPr>
          </a:p>
          <a:p>
            <a:pPr algn="ctr"/>
            <a:r>
              <a:rPr lang="es-ES" sz="2400" err="1">
                <a:ea typeface="Calibri"/>
                <a:cs typeface="Calibri"/>
              </a:rPr>
              <a:t>C</a:t>
            </a:r>
            <a:r>
              <a:rPr lang="es-ES" sz="2800" baseline="30000" err="1">
                <a:ea typeface="Calibri"/>
                <a:cs typeface="Calibri"/>
              </a:rPr>
              <a:t>d</a:t>
            </a:r>
            <a:r>
              <a:rPr lang="es-ES" sz="2400" err="1">
                <a:ea typeface="Calibri"/>
                <a:cs typeface="Calibri"/>
              </a:rPr>
              <a:t>≡M</a:t>
            </a:r>
            <a:r>
              <a:rPr lang="es-ES" sz="2800" baseline="30000" err="1">
                <a:ea typeface="Calibri"/>
                <a:cs typeface="Calibri"/>
              </a:rPr>
              <a:t>ed</a:t>
            </a:r>
            <a:r>
              <a:rPr lang="es-ES" sz="2400">
                <a:ea typeface="Calibri"/>
                <a:cs typeface="Calibri"/>
              </a:rPr>
              <a:t> (mod </a:t>
            </a:r>
            <a:r>
              <a:rPr lang="es-ES" sz="2400">
                <a:solidFill>
                  <a:srgbClr val="202124"/>
                </a:solidFill>
                <a:latin typeface="Arial"/>
                <a:ea typeface="Calibri"/>
                <a:cs typeface="Arial"/>
              </a:rPr>
              <a:t>φ</a:t>
            </a:r>
            <a:r>
              <a:rPr lang="es-ES" sz="2400">
                <a:ea typeface="Calibri"/>
                <a:cs typeface="Calibri"/>
              </a:rPr>
              <a:t>(n))</a:t>
            </a:r>
          </a:p>
          <a:p>
            <a:pPr algn="ctr"/>
            <a:r>
              <a:rPr lang="es-ES" sz="2400">
                <a:ea typeface="Calibri"/>
                <a:cs typeface="Calibri"/>
              </a:rPr>
              <a:t>M</a:t>
            </a:r>
            <a:r>
              <a:rPr lang="es-ES" sz="2800" baseline="30000">
                <a:ea typeface="Calibri"/>
                <a:cs typeface="Calibri"/>
              </a:rPr>
              <a:t>ed</a:t>
            </a:r>
            <a:r>
              <a:rPr lang="es-ES" sz="2400">
                <a:ea typeface="Calibri"/>
                <a:cs typeface="Calibri"/>
              </a:rPr>
              <a:t>≡M</a:t>
            </a:r>
            <a:r>
              <a:rPr lang="es-ES" sz="2800" baseline="30000">
                <a:ea typeface="Calibri"/>
                <a:cs typeface="Calibri"/>
              </a:rPr>
              <a:t>1</a:t>
            </a:r>
            <a:r>
              <a:rPr lang="es-ES" sz="2400">
                <a:ea typeface="Calibri"/>
                <a:cs typeface="Calibri"/>
              </a:rPr>
              <a:t>≡M</a:t>
            </a:r>
          </a:p>
          <a:p>
            <a:pPr algn="ctr"/>
            <a:endParaRPr lang="es-ES" sz="2400">
              <a:ea typeface="Calibri"/>
              <a:cs typeface="Calibri"/>
            </a:endParaRPr>
          </a:p>
          <a:p>
            <a:pPr algn="ctr"/>
            <a:r>
              <a:rPr lang="es-ES" sz="2400" err="1">
                <a:ea typeface="Calibri"/>
                <a:cs typeface="Calibri"/>
              </a:rPr>
              <a:t>M≡M</a:t>
            </a:r>
            <a:r>
              <a:rPr lang="es-ES" sz="2800" baseline="30000" err="1">
                <a:ea typeface="Calibri"/>
                <a:cs typeface="Calibri"/>
              </a:rPr>
              <a:t>ed</a:t>
            </a:r>
            <a:r>
              <a:rPr lang="es-ES" sz="2400">
                <a:ea typeface="Calibri"/>
                <a:cs typeface="Calibri"/>
              </a:rPr>
              <a:t>≡(M</a:t>
            </a:r>
            <a:r>
              <a:rPr lang="es-ES" sz="2800" baseline="30000">
                <a:ea typeface="Calibri"/>
                <a:cs typeface="Calibri"/>
              </a:rPr>
              <a:t>e</a:t>
            </a:r>
            <a:r>
              <a:rPr lang="es-ES" sz="2400">
                <a:ea typeface="Calibri"/>
                <a:cs typeface="Calibri"/>
              </a:rPr>
              <a:t>)</a:t>
            </a:r>
            <a:r>
              <a:rPr lang="es-ES" sz="2800" baseline="30000">
                <a:ea typeface="Calibri"/>
                <a:cs typeface="Calibri"/>
              </a:rPr>
              <a:t>d</a:t>
            </a:r>
            <a:r>
              <a:rPr lang="es-ES" sz="2400">
                <a:ea typeface="Calibri"/>
                <a:cs typeface="Calibri"/>
              </a:rPr>
              <a:t>≡ C</a:t>
            </a:r>
            <a:r>
              <a:rPr lang="es-ES" sz="2800" baseline="30000">
                <a:ea typeface="Calibri"/>
                <a:cs typeface="Calibri"/>
              </a:rPr>
              <a:t>d</a:t>
            </a:r>
            <a:r>
              <a:rPr lang="es-ES" sz="2400">
                <a:ea typeface="Calibri"/>
                <a:cs typeface="Calibri"/>
              </a:rPr>
              <a:t> (mod </a:t>
            </a:r>
            <a:r>
              <a:rPr lang="es-ES" sz="2400">
                <a:solidFill>
                  <a:srgbClr val="202124"/>
                </a:solidFill>
                <a:latin typeface="Arial"/>
                <a:ea typeface="Calibri"/>
                <a:cs typeface="Arial"/>
              </a:rPr>
              <a:t>φ</a:t>
            </a:r>
            <a:r>
              <a:rPr lang="es-ES" sz="2400">
                <a:ea typeface="Calibri"/>
                <a:cs typeface="Calibri"/>
              </a:rPr>
              <a:t>(n))</a:t>
            </a:r>
            <a:endParaRPr lang="es-ES">
              <a:ea typeface="Calibri"/>
              <a:cs typeface="Calibri"/>
            </a:endParaRPr>
          </a:p>
          <a:p>
            <a:pPr algn="ctr"/>
            <a:r>
              <a:rPr lang="es-ES" sz="2400">
                <a:ea typeface="Calibri"/>
                <a:cs typeface="Calibri"/>
              </a:rPr>
              <a:t>M ≡ C</a:t>
            </a:r>
            <a:r>
              <a:rPr lang="es-ES" sz="3200" baseline="30000">
                <a:ea typeface="Calibri"/>
                <a:cs typeface="Calibri"/>
              </a:rPr>
              <a:t>d</a:t>
            </a:r>
            <a:r>
              <a:rPr lang="es-ES" sz="2400">
                <a:ea typeface="Calibri"/>
                <a:cs typeface="Calibri"/>
              </a:rPr>
              <a:t> (mod </a:t>
            </a:r>
            <a:r>
              <a:rPr lang="es-ES" sz="2400">
                <a:solidFill>
                  <a:srgbClr val="202124"/>
                </a:solidFill>
                <a:latin typeface="Arial"/>
                <a:ea typeface="Calibri"/>
                <a:cs typeface="Arial"/>
              </a:rPr>
              <a:t>φ</a:t>
            </a:r>
            <a:r>
              <a:rPr lang="es-ES" sz="2400">
                <a:ea typeface="Calibri"/>
                <a:cs typeface="Calibri"/>
              </a:rPr>
              <a:t>(n))</a:t>
            </a:r>
          </a:p>
          <a:p>
            <a:pPr algn="ctr"/>
            <a:endParaRPr lang="es-ES" sz="2400">
              <a:ea typeface="Calibri"/>
              <a:cs typeface="Calibri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8C43BA-5458-8E6B-30D2-7CAA30C4363C}"/>
              </a:ext>
            </a:extLst>
          </p:cNvPr>
          <p:cNvSpPr txBox="1"/>
          <p:nvPr/>
        </p:nvSpPr>
        <p:spPr>
          <a:xfrm>
            <a:off x="11054441" y="2566124"/>
            <a:ext cx="2683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Bézout's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identity</a:t>
            </a:r>
            <a:endParaRPr lang="es-ES" sz="2400" err="1">
              <a:solidFill>
                <a:srgbClr val="202124"/>
              </a:solidFill>
              <a:ea typeface="Calibri"/>
              <a:cs typeface="Calibri"/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913A263-2250-09A2-9FEF-DE93921DB356}"/>
              </a:ext>
            </a:extLst>
          </p:cNvPr>
          <p:cNvCxnSpPr/>
          <p:nvPr/>
        </p:nvCxnSpPr>
        <p:spPr>
          <a:xfrm flipH="1">
            <a:off x="9769475" y="2797175"/>
            <a:ext cx="1282700" cy="6731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3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262E46BE-A9FD-DD13-BC32-6D573EA3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726778" y="753490"/>
            <a:ext cx="1069086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  <a:ea typeface="Corben"/>
                <a:cs typeface="Corben" pitchFamily="34" charset="-120"/>
              </a:rPr>
              <a:t>INTRODUCTION TO CAESAR CIPHER</a:t>
            </a:r>
            <a:endParaRPr lang="en-US" sz="4350">
              <a:solidFill>
                <a:srgbClr val="1B1B27"/>
              </a:solidFill>
              <a:ea typeface="Corben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570DB8-1B6A-3735-0782-F22C5BE1D2E1}"/>
              </a:ext>
            </a:extLst>
          </p:cNvPr>
          <p:cNvSpPr txBox="1"/>
          <p:nvPr/>
        </p:nvSpPr>
        <p:spPr>
          <a:xfrm>
            <a:off x="573987" y="5114865"/>
            <a:ext cx="1413951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s-ES" sz="2800" err="1">
                <a:latin typeface="Corbel Light"/>
              </a:rPr>
              <a:t>Named</a:t>
            </a:r>
            <a:r>
              <a:rPr lang="es-ES" sz="2800">
                <a:latin typeface="Corbel Light"/>
              </a:rPr>
              <a:t> after Julius </a:t>
            </a:r>
            <a:r>
              <a:rPr lang="es-ES" sz="2800" err="1">
                <a:latin typeface="Corbel Light"/>
              </a:rPr>
              <a:t>Caesar</a:t>
            </a:r>
            <a:r>
              <a:rPr lang="es-ES" sz="2800">
                <a:latin typeface="Corbel Light"/>
              </a:rPr>
              <a:t>, </a:t>
            </a:r>
            <a:r>
              <a:rPr lang="es-ES" sz="2800" err="1">
                <a:latin typeface="Corbel Light"/>
              </a:rPr>
              <a:t>who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used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this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code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with</a:t>
            </a:r>
            <a:r>
              <a:rPr lang="es-ES" sz="2800">
                <a:latin typeface="Corbel Light"/>
              </a:rPr>
              <a:t> a shift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3.</a:t>
            </a:r>
          </a:p>
          <a:p>
            <a:pPr marL="457200" indent="-457200">
              <a:buFont typeface="Wingdings"/>
              <a:buChar char="Ø"/>
            </a:pPr>
            <a:endParaRPr lang="es-ES" sz="2800">
              <a:latin typeface="Corbel Light"/>
            </a:endParaRPr>
          </a:p>
          <a:p>
            <a:pPr marL="457200" indent="-457200">
              <a:buFont typeface="Wingdings"/>
              <a:buChar char="Ø"/>
            </a:pPr>
            <a:r>
              <a:rPr lang="es-ES" sz="2800" err="1">
                <a:latin typeface="Corbel Light"/>
              </a:rPr>
              <a:t>One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the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simplest</a:t>
            </a:r>
            <a:r>
              <a:rPr lang="es-ES" sz="2800">
                <a:latin typeface="Corbel Light"/>
              </a:rPr>
              <a:t> and </a:t>
            </a:r>
            <a:r>
              <a:rPr lang="es-ES" sz="2800" err="1">
                <a:latin typeface="Corbel Light"/>
              </a:rPr>
              <a:t>most</a:t>
            </a:r>
            <a:r>
              <a:rPr lang="es-ES" sz="2800">
                <a:latin typeface="Corbel Light"/>
              </a:rPr>
              <a:t> </a:t>
            </a:r>
            <a:r>
              <a:rPr lang="es-ES" sz="2800" err="1">
                <a:latin typeface="Corbel Light"/>
              </a:rPr>
              <a:t>known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encryption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techniques</a:t>
            </a:r>
            <a:r>
              <a:rPr lang="es-ES" sz="2800">
                <a:latin typeface="Corbel Light"/>
              </a:rPr>
              <a:t>.</a:t>
            </a:r>
          </a:p>
          <a:p>
            <a:pPr marL="457200" indent="-457200">
              <a:buFont typeface="Wingdings"/>
              <a:buChar char="Ø"/>
            </a:pPr>
            <a:endParaRPr lang="es-ES" sz="2800">
              <a:latin typeface="Corbel Light"/>
            </a:endParaRPr>
          </a:p>
          <a:p>
            <a:pPr marL="457200" indent="-457200">
              <a:buFont typeface="Wingdings"/>
              <a:buChar char="Ø"/>
            </a:pPr>
            <a:r>
              <a:rPr lang="es-ES" sz="2800" err="1">
                <a:latin typeface="Corbel Light"/>
              </a:rPr>
              <a:t>Often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incorporated</a:t>
            </a:r>
            <a:r>
              <a:rPr lang="es-ES" sz="2800">
                <a:latin typeface="Corbel Light"/>
              </a:rPr>
              <a:t> as </a:t>
            </a:r>
            <a:r>
              <a:rPr lang="es-ES" sz="2800" err="1">
                <a:latin typeface="Corbel Light"/>
              </a:rPr>
              <a:t>part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a more </a:t>
            </a:r>
            <a:r>
              <a:rPr lang="es-ES" sz="2800" err="1">
                <a:latin typeface="Corbel Light"/>
              </a:rPr>
              <a:t>complex</a:t>
            </a:r>
            <a:r>
              <a:rPr lang="es-ES" sz="2800">
                <a:latin typeface="Corbel Light"/>
              </a:rPr>
              <a:t> </a:t>
            </a:r>
            <a:r>
              <a:rPr lang="es-ES" sz="2800" err="1">
                <a:latin typeface="Corbel Light"/>
              </a:rPr>
              <a:t>schemes</a:t>
            </a:r>
            <a:r>
              <a:rPr lang="es-ES" sz="2800">
                <a:latin typeface="Corbel Light"/>
              </a:rPr>
              <a:t>.</a:t>
            </a:r>
          </a:p>
        </p:txBody>
      </p:sp>
      <p:pic>
        <p:nvPicPr>
          <p:cNvPr id="5" name="Imagen 4" descr="tikz pgf - How to create a Caesar's encryption disk using LaTeX - TeX ...">
            <a:extLst>
              <a:ext uri="{FF2B5EF4-FFF2-40B4-BE49-F238E27FC236}">
                <a16:creationId xmlns:a16="http://schemas.microsoft.com/office/drawing/2014/main" id="{34E956E1-CBCD-C14A-2F44-D19D48FAE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811" y="1552074"/>
            <a:ext cx="3356810" cy="33568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B1A533-AC59-F417-874B-2BC075F147F7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Calibri"/>
                <a:cs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63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648421"/>
            <a:ext cx="63550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  <a:ea typeface="Corben"/>
                <a:cs typeface="Corben" pitchFamily="34" charset="-120"/>
              </a:rPr>
              <a:t>CAESAR DECRYPTION PROCESS</a:t>
            </a:r>
            <a:endParaRPr lang="en-US" sz="4350">
              <a:latin typeface="Corben"/>
              <a:ea typeface="Corben"/>
            </a:endParaRPr>
          </a:p>
        </p:txBody>
      </p:sp>
      <p:sp>
        <p:nvSpPr>
          <p:cNvPr id="6" name="Shape 2"/>
          <p:cNvSpPr/>
          <p:nvPr/>
        </p:nvSpPr>
        <p:spPr>
          <a:xfrm>
            <a:off x="1144310" y="1676050"/>
            <a:ext cx="44410" cy="5776793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3"/>
          <p:cNvSpPr/>
          <p:nvPr/>
        </p:nvSpPr>
        <p:spPr>
          <a:xfrm>
            <a:off x="1416427" y="2077350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Shape 4"/>
          <p:cNvSpPr/>
          <p:nvPr/>
        </p:nvSpPr>
        <p:spPr>
          <a:xfrm>
            <a:off x="916484" y="18496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9" name="Text 5"/>
          <p:cNvSpPr/>
          <p:nvPr/>
        </p:nvSpPr>
        <p:spPr>
          <a:xfrm>
            <a:off x="1116866" y="189131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/>
          </a:p>
        </p:txBody>
      </p:sp>
      <p:sp>
        <p:nvSpPr>
          <p:cNvPr id="10" name="Text 6"/>
          <p:cNvSpPr/>
          <p:nvPr/>
        </p:nvSpPr>
        <p:spPr>
          <a:xfrm>
            <a:off x="2388513" y="1898220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1: </a:t>
            </a:r>
            <a:r>
              <a:rPr lang="en-US" sz="2200" b="1">
                <a:solidFill>
                  <a:srgbClr val="404155"/>
                </a:solidFill>
                <a:ea typeface="+mn-lt"/>
                <a:cs typeface="+mn-lt"/>
              </a:rPr>
              <a:t>Identify the Shift Value</a:t>
            </a:r>
            <a:endParaRPr lang="en-US" sz="2150" b="1">
              <a:solidFill>
                <a:srgbClr val="404155"/>
              </a:solidFill>
              <a:ea typeface="Calibri"/>
              <a:cs typeface="Calibri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388513" y="2242290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</a:rPr>
              <a:t>First, we need to identify the number of places each </a:t>
            </a:r>
          </a:p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</a:rPr>
              <a:t>letter of the message was shifted.</a:t>
            </a:r>
          </a:p>
        </p:txBody>
      </p:sp>
      <p:sp>
        <p:nvSpPr>
          <p:cNvPr id="12" name="Shape 8"/>
          <p:cNvSpPr/>
          <p:nvPr/>
        </p:nvSpPr>
        <p:spPr>
          <a:xfrm>
            <a:off x="1416427" y="3374638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Shape 9"/>
          <p:cNvSpPr/>
          <p:nvPr/>
        </p:nvSpPr>
        <p:spPr>
          <a:xfrm>
            <a:off x="916484" y="31469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4" name="Text 10"/>
          <p:cNvSpPr/>
          <p:nvPr/>
        </p:nvSpPr>
        <p:spPr>
          <a:xfrm>
            <a:off x="1078766" y="318860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/>
          </a:p>
        </p:txBody>
      </p:sp>
      <p:sp>
        <p:nvSpPr>
          <p:cNvPr id="15" name="Text 11"/>
          <p:cNvSpPr/>
          <p:nvPr/>
        </p:nvSpPr>
        <p:spPr>
          <a:xfrm>
            <a:off x="2388513" y="3195510"/>
            <a:ext cx="575310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2: </a:t>
            </a:r>
            <a:r>
              <a:rPr lang="en-US" sz="2200" b="1">
                <a:solidFill>
                  <a:srgbClr val="404155"/>
                </a:solidFill>
                <a:ea typeface="+mn-lt"/>
                <a:cs typeface="+mn-lt"/>
              </a:rPr>
              <a:t>Decoding the Caesar Encrypted Message</a:t>
            </a:r>
            <a:endParaRPr lang="en-US" sz="2150" b="1">
              <a:solidFill>
                <a:srgbClr val="404155"/>
              </a:solidFill>
              <a:latin typeface="Corben"/>
              <a:ea typeface="Corben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388513" y="3539580"/>
            <a:ext cx="7751088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</a:rPr>
              <a:t>Next, we replace each letter with the letter that comes a certain number of places before it in the alphabet.</a:t>
            </a:r>
            <a:endParaRPr lang="es-ES" sz="1750">
              <a:solidFill>
                <a:srgbClr val="404155"/>
              </a:solidFill>
              <a:latin typeface="Nobile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75F8DB73-1CC8-70D9-8FF2-565F8134DBDA}"/>
              </a:ext>
            </a:extLst>
          </p:cNvPr>
          <p:cNvSpPr/>
          <p:nvPr/>
        </p:nvSpPr>
        <p:spPr>
          <a:xfrm>
            <a:off x="1429679" y="4794046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3" name="Shape 4">
            <a:extLst>
              <a:ext uri="{FF2B5EF4-FFF2-40B4-BE49-F238E27FC236}">
                <a16:creationId xmlns:a16="http://schemas.microsoft.com/office/drawing/2014/main" id="{67300567-F524-C5DB-242F-CFD60FD2676D}"/>
              </a:ext>
            </a:extLst>
          </p:cNvPr>
          <p:cNvSpPr/>
          <p:nvPr/>
        </p:nvSpPr>
        <p:spPr>
          <a:xfrm>
            <a:off x="929736" y="45663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92F4414B-B519-6311-4415-B37A51ED49D3}"/>
              </a:ext>
            </a:extLst>
          </p:cNvPr>
          <p:cNvSpPr/>
          <p:nvPr/>
        </p:nvSpPr>
        <p:spPr>
          <a:xfrm>
            <a:off x="1130118" y="4608011"/>
            <a:ext cx="990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3</a:t>
            </a: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FDAA3C6D-4877-5F02-6091-38BFF856237C}"/>
              </a:ext>
            </a:extLst>
          </p:cNvPr>
          <p:cNvSpPr/>
          <p:nvPr/>
        </p:nvSpPr>
        <p:spPr>
          <a:xfrm>
            <a:off x="2401765" y="4614916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3: </a:t>
            </a:r>
            <a:r>
              <a:rPr lang="en-US" sz="2200" b="1">
                <a:solidFill>
                  <a:srgbClr val="404155"/>
                </a:solidFill>
                <a:ea typeface="+mn-lt"/>
                <a:cs typeface="+mn-lt"/>
              </a:rPr>
              <a:t>Decrypting the Message</a:t>
            </a:r>
            <a:endParaRPr lang="en-US" sz="2150" b="1">
              <a:solidFill>
                <a:srgbClr val="404155"/>
              </a:solidFill>
              <a:ea typeface="Calibri"/>
              <a:cs typeface="Calibri"/>
            </a:endParaRPr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4223FAD9-2FB9-2DDF-550F-992527A35301}"/>
              </a:ext>
            </a:extLst>
          </p:cNvPr>
          <p:cNvSpPr/>
          <p:nvPr/>
        </p:nvSpPr>
        <p:spPr>
          <a:xfrm>
            <a:off x="2401765" y="4958986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baseline="0">
                <a:solidFill>
                  <a:srgbClr val="404155"/>
                </a:solidFill>
                <a:latin typeface="Nobile"/>
              </a:rPr>
              <a:t>Finally, </a:t>
            </a:r>
            <a:r>
              <a:rPr lang="en-US" sz="1750">
                <a:solidFill>
                  <a:srgbClr val="404155"/>
                </a:solidFill>
                <a:latin typeface="Nobile"/>
              </a:rPr>
              <a:t>we </a:t>
            </a:r>
            <a:r>
              <a:rPr lang="en-US" sz="1750" baseline="0">
                <a:solidFill>
                  <a:srgbClr val="404155"/>
                </a:solidFill>
                <a:latin typeface="Nobile"/>
              </a:rPr>
              <a:t>have to determine the correct shift value and decrypt the </a:t>
            </a:r>
            <a:endParaRPr lang="en-US" sz="1750">
              <a:solidFill>
                <a:srgbClr val="404155"/>
              </a:solidFill>
              <a:latin typeface="Nobile"/>
            </a:endParaRPr>
          </a:p>
          <a:p>
            <a:pPr>
              <a:lnSpc>
                <a:spcPts val="2799"/>
              </a:lnSpc>
            </a:pPr>
            <a:r>
              <a:rPr lang="en-US" sz="1750" baseline="0">
                <a:solidFill>
                  <a:srgbClr val="404155"/>
                </a:solidFill>
                <a:latin typeface="Nobile"/>
              </a:rPr>
              <a:t>message completely.</a:t>
            </a:r>
            <a:endParaRPr lang="en-US" sz="1750">
              <a:solidFill>
                <a:srgbClr val="404155"/>
              </a:solidFill>
              <a:latin typeface="Nobile"/>
              <a:ea typeface="Nobile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CA72079-06CC-3A46-7286-356BFE3C27E8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120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06A9F3CD-64C1-7BCA-629C-ADA6A0EF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6" y="0"/>
            <a:ext cx="14736066" cy="82296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65CA2A4B-BF9F-8D19-4861-E4F3A521DFC9}"/>
              </a:ext>
            </a:extLst>
          </p:cNvPr>
          <p:cNvSpPr/>
          <p:nvPr/>
        </p:nvSpPr>
        <p:spPr>
          <a:xfrm>
            <a:off x="0" y="0"/>
            <a:ext cx="14729254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E3429A-45DD-A32C-ED73-A04A32067AE6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12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6FB746C-FFC7-D1BA-461C-313F173D5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21240"/>
              </p:ext>
            </p:extLst>
          </p:nvPr>
        </p:nvGraphicFramePr>
        <p:xfrm>
          <a:off x="2011680" y="1523654"/>
          <a:ext cx="10607040" cy="569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040">
                  <a:extLst>
                    <a:ext uri="{9D8B030D-6E8A-4147-A177-3AD203B41FA5}">
                      <a16:colId xmlns:a16="http://schemas.microsoft.com/office/drawing/2014/main" val="3747633300"/>
                    </a:ext>
                  </a:extLst>
                </a:gridCol>
              </a:tblGrid>
              <a:tr h="703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Algorithm</a:t>
                      </a:r>
                      <a:endParaRPr lang="es-ES" sz="36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472791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marL="342900" lvl="0" indent="-342900">
                        <a:buAutoNum type="arabicPeriod"/>
                      </a:pP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large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prime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numbers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p, q</a:t>
                      </a:r>
                      <a:endParaRPr lang="es-E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072317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2.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Find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n = p · q</a:t>
                      </a:r>
                      <a:endParaRPr lang="es-ES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47648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3.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Eulers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totient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function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Φ(n) = (p-1) · (q-1)</a:t>
                      </a:r>
                      <a:endParaRPr lang="es-ES" sz="36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679570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4.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Select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e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such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that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gcd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(e, 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Φ(n)) = 1</a:t>
                      </a:r>
                      <a:endParaRPr lang="es-ES" sz="36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237913"/>
                  </a:ext>
                </a:extLst>
              </a:tr>
              <a:tr h="7675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5.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Find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d 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≡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 e</a:t>
                      </a:r>
                      <a:r>
                        <a:rPr lang="es-ES" sz="3600" baseline="3000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mod 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Φ(n)</a:t>
                      </a:r>
                      <a:endParaRPr lang="es-ES" sz="36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26564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6. </a:t>
                      </a:r>
                      <a:r>
                        <a:rPr lang="es-ES" sz="3600" u="none" strike="noStrike" noProof="0" err="1">
                          <a:solidFill>
                            <a:srgbClr val="000000"/>
                          </a:solidFill>
                        </a:rPr>
                        <a:t>Decipher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 M ≡ C</a:t>
                      </a:r>
                      <a:r>
                        <a:rPr lang="es-ES" sz="3600" u="none" strike="noStrike" baseline="30000" noProof="0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s-ES" sz="2400" u="none" strike="noStrike" baseline="300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u="none" strike="noStrike" noProof="0">
                          <a:solidFill>
                            <a:srgbClr val="000000"/>
                          </a:solidFill>
                        </a:rPr>
                        <a:t>mod n</a:t>
                      </a:r>
                      <a:endParaRPr lang="en-US" sz="36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596115"/>
                  </a:ext>
                </a:extLst>
              </a:tr>
              <a:tr h="703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7.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Caesar</a:t>
                      </a:r>
                      <a:r>
                        <a:rPr lang="es-ES" sz="36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3600" err="1">
                          <a:solidFill>
                            <a:srgbClr val="000000"/>
                          </a:solidFill>
                        </a:rPr>
                        <a:t>decipher</a:t>
                      </a:r>
                      <a:endParaRPr lang="es-ES" sz="3600" baseline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101183"/>
                  </a:ext>
                </a:extLst>
              </a:tr>
            </a:tbl>
          </a:graphicData>
        </a:graphic>
      </p:graphicFrame>
      <p:sp>
        <p:nvSpPr>
          <p:cNvPr id="11" name="Text 1">
            <a:extLst>
              <a:ext uri="{FF2B5EF4-FFF2-40B4-BE49-F238E27FC236}">
                <a16:creationId xmlns:a16="http://schemas.microsoft.com/office/drawing/2014/main" id="{6FCB3019-77B0-2D03-18F9-3AD27CB1710B}"/>
              </a:ext>
            </a:extLst>
          </p:cNvPr>
          <p:cNvSpPr/>
          <p:nvPr/>
        </p:nvSpPr>
        <p:spPr>
          <a:xfrm>
            <a:off x="542479" y="577403"/>
            <a:ext cx="80924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  <a:ea typeface="Corben"/>
              </a:rPr>
              <a:t>The exercise</a:t>
            </a:r>
            <a:endParaRPr lang="en-US" sz="4374"/>
          </a:p>
        </p:txBody>
      </p:sp>
    </p:spTree>
    <p:extLst>
      <p:ext uri="{BB962C8B-B14F-4D97-AF65-F5344CB8AC3E}">
        <p14:creationId xmlns:p14="http://schemas.microsoft.com/office/powerpoint/2010/main" val="92695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54DCBB4-D490-A3F7-0041-DB6DA3AE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DEA373E6-8198-7B64-57AC-403FC91CDF9B}"/>
              </a:ext>
            </a:extLst>
          </p:cNvPr>
          <p:cNvSpPr/>
          <p:nvPr/>
        </p:nvSpPr>
        <p:spPr>
          <a:xfrm>
            <a:off x="1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C4FFCCA-992D-CDFF-AF4B-08305674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84533"/>
              </p:ext>
            </p:extLst>
          </p:nvPr>
        </p:nvGraphicFramePr>
        <p:xfrm>
          <a:off x="914399" y="1404593"/>
          <a:ext cx="12790948" cy="607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474">
                  <a:extLst>
                    <a:ext uri="{9D8B030D-6E8A-4147-A177-3AD203B41FA5}">
                      <a16:colId xmlns:a16="http://schemas.microsoft.com/office/drawing/2014/main" val="635782234"/>
                    </a:ext>
                  </a:extLst>
                </a:gridCol>
                <a:gridCol w="6395474">
                  <a:extLst>
                    <a:ext uri="{9D8B030D-6E8A-4147-A177-3AD203B41FA5}">
                      <a16:colId xmlns:a16="http://schemas.microsoft.com/office/drawing/2014/main" val="2373139150"/>
                    </a:ext>
                  </a:extLst>
                </a:gridCol>
              </a:tblGrid>
              <a:tr h="888016">
                <a:tc>
                  <a:txBody>
                    <a:bodyPr/>
                    <a:lstStyle/>
                    <a:p>
                      <a:pPr algn="ctr"/>
                      <a:r>
                        <a:rPr lang="es-ES" sz="3600" err="1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0">
                      <a:noFill/>
                    </a:lnT>
                    <a:lnB w="381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381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99666"/>
                  </a:ext>
                </a:extLst>
              </a:tr>
              <a:tr h="888016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ES" sz="3200" b="1" err="1"/>
                        <a:t>Select</a:t>
                      </a:r>
                      <a:r>
                        <a:rPr lang="es-ES" sz="3200" b="1"/>
                        <a:t> p, q</a:t>
                      </a:r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3810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600"/>
                        <a:t>p = 17, q = 23</a:t>
                      </a:r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3810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350919"/>
                  </a:ext>
                </a:extLst>
              </a:tr>
              <a:tr h="888016">
                <a:tc>
                  <a:txBody>
                    <a:bodyPr/>
                    <a:lstStyle/>
                    <a:p>
                      <a:r>
                        <a:rPr lang="es-ES" sz="3200" b="1"/>
                        <a:t>2. </a:t>
                      </a:r>
                      <a:r>
                        <a:rPr lang="es-ES" sz="3200" b="1" err="1"/>
                        <a:t>Find</a:t>
                      </a:r>
                      <a:r>
                        <a:rPr lang="es-ES" sz="3200" b="1"/>
                        <a:t> n = p · q</a:t>
                      </a:r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600"/>
                        <a:t>n = 17 · 23 = 391</a:t>
                      </a:r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39111"/>
                  </a:ext>
                </a:extLst>
              </a:tr>
              <a:tr h="888016">
                <a:tc>
                  <a:txBody>
                    <a:bodyPr/>
                    <a:lstStyle/>
                    <a:p>
                      <a:r>
                        <a:rPr lang="es-ES" sz="3200" b="1"/>
                        <a:t>3. </a:t>
                      </a:r>
                      <a:r>
                        <a:rPr lang="es-ES" sz="3200" b="1" i="0" u="none" strike="noStrike" noProof="0">
                          <a:latin typeface="Calibri"/>
                        </a:rPr>
                        <a:t>Φ(n) = (p-1) · (q-1)</a:t>
                      </a:r>
                      <a:endParaRPr lang="es-ES" sz="3200" b="1"/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3600" b="0" i="0" u="none" strike="noStrike" noProof="0">
                          <a:latin typeface="Calibri"/>
                        </a:rPr>
                        <a:t>Φ(n) = 16 · 22 = 352</a:t>
                      </a:r>
                      <a:endParaRPr lang="es-ES" sz="3600"/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736785"/>
                  </a:ext>
                </a:extLst>
              </a:tr>
              <a:tr h="1575911">
                <a:tc>
                  <a:txBody>
                    <a:bodyPr/>
                    <a:lstStyle/>
                    <a:p>
                      <a:r>
                        <a:rPr lang="es-ES" sz="3200" b="1"/>
                        <a:t>4. </a:t>
                      </a:r>
                      <a:r>
                        <a:rPr lang="es-ES" sz="3200" b="1" err="1"/>
                        <a:t>Select</a:t>
                      </a:r>
                      <a:r>
                        <a:rPr lang="es-ES" sz="3200" b="1"/>
                        <a:t> e </a:t>
                      </a:r>
                      <a:r>
                        <a:rPr lang="es-ES" sz="3200" b="1" err="1"/>
                        <a:t>such</a:t>
                      </a:r>
                      <a:r>
                        <a:rPr lang="es-ES" sz="3200" b="1"/>
                        <a:t> </a:t>
                      </a:r>
                      <a:r>
                        <a:rPr lang="es-ES" sz="3200" b="1" err="1"/>
                        <a:t>that</a:t>
                      </a:r>
                      <a:r>
                        <a:rPr lang="es-ES" sz="3200" b="1"/>
                        <a:t> </a:t>
                      </a:r>
                      <a:r>
                        <a:rPr lang="es-ES" sz="3200" b="1" err="1"/>
                        <a:t>gcd</a:t>
                      </a:r>
                      <a:r>
                        <a:rPr lang="es-ES" sz="3200" b="1"/>
                        <a:t> (e, </a:t>
                      </a:r>
                      <a:r>
                        <a:rPr lang="es-ES" sz="3200" b="1" i="0" u="none" strike="noStrike" noProof="0">
                          <a:latin typeface="Calibri"/>
                        </a:rPr>
                        <a:t>Φ(n)) = 1</a:t>
                      </a:r>
                      <a:endParaRPr lang="es-ES" sz="3200" b="1"/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600"/>
                        <a:t>e = 13 and </a:t>
                      </a:r>
                      <a:r>
                        <a:rPr lang="es-ES" sz="3600" err="1"/>
                        <a:t>gcd</a:t>
                      </a:r>
                      <a:r>
                        <a:rPr lang="es-ES" sz="3600"/>
                        <a:t>(13, 352) = 1 </a:t>
                      </a:r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927778"/>
                  </a:ext>
                </a:extLst>
              </a:tr>
              <a:tr h="950552">
                <a:tc>
                  <a:txBody>
                    <a:bodyPr/>
                    <a:lstStyle/>
                    <a:p>
                      <a:r>
                        <a:rPr lang="es-ES" sz="3200" b="1"/>
                        <a:t>5. </a:t>
                      </a:r>
                      <a:r>
                        <a:rPr lang="es-ES" sz="3200" b="1" err="1"/>
                        <a:t>Find</a:t>
                      </a:r>
                      <a:r>
                        <a:rPr lang="es-ES" sz="3200" b="1"/>
                        <a:t> d </a:t>
                      </a:r>
                      <a:r>
                        <a:rPr lang="es-ES" sz="3200" b="0" i="0" u="none" strike="noStrike" noProof="0">
                          <a:latin typeface="Calibri"/>
                        </a:rPr>
                        <a:t>≡</a:t>
                      </a:r>
                      <a:r>
                        <a:rPr lang="es-ES" sz="3200" b="1"/>
                        <a:t> e</a:t>
                      </a:r>
                      <a:r>
                        <a:rPr lang="es-ES" sz="3200" b="1" baseline="30000"/>
                        <a:t>-1</a:t>
                      </a:r>
                      <a:r>
                        <a:rPr lang="es-ES" sz="3200" b="1"/>
                        <a:t> mod </a:t>
                      </a:r>
                      <a:r>
                        <a:rPr lang="es-ES" sz="3200" b="1" i="0" u="none" strike="noStrike" noProof="0">
                          <a:latin typeface="Calibri"/>
                        </a:rPr>
                        <a:t>Φ(n)</a:t>
                      </a:r>
                      <a:endParaRPr lang="es-ES" sz="3200" b="1"/>
                    </a:p>
                  </a:txBody>
                  <a:tcPr anchor="ctr">
                    <a:lnL w="0">
                      <a:noFill/>
                    </a:lnL>
                    <a:lnR w="38100">
                      <a:solidFill>
                        <a:schemeClr val="accent1"/>
                      </a:solidFill>
                    </a:lnR>
                    <a:lnT w="19050">
                      <a:solidFill>
                        <a:schemeClr val="accent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600"/>
                        <a:t>d </a:t>
                      </a:r>
                      <a:r>
                        <a:rPr lang="es-ES" sz="3600" b="0" i="0" u="none" strike="noStrike" noProof="0">
                          <a:latin typeface="Calibri"/>
                        </a:rPr>
                        <a:t>≡</a:t>
                      </a:r>
                      <a:r>
                        <a:rPr lang="es-ES" sz="3600"/>
                        <a:t> 13</a:t>
                      </a:r>
                      <a:r>
                        <a:rPr lang="es-ES" sz="3600" baseline="30000"/>
                        <a:t>-1</a:t>
                      </a:r>
                      <a:r>
                        <a:rPr lang="es-ES" sz="3600"/>
                        <a:t> mod 352</a:t>
                      </a:r>
                    </a:p>
                  </a:txBody>
                  <a:tcPr anchor="ctr">
                    <a:lnL w="38100">
                      <a:solidFill>
                        <a:schemeClr val="accent1"/>
                      </a:solidFill>
                    </a:lnL>
                    <a:lnR w="0"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98704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DC021B9C-E237-9F9C-9B0A-6DCA057ABA02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13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6FCB3019-77B0-2D03-18F9-3AD27CB1710B}"/>
              </a:ext>
            </a:extLst>
          </p:cNvPr>
          <p:cNvSpPr/>
          <p:nvPr/>
        </p:nvSpPr>
        <p:spPr>
          <a:xfrm>
            <a:off x="542479" y="577403"/>
            <a:ext cx="80924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  <a:ea typeface="Corben"/>
              </a:rPr>
              <a:t>The exercise</a:t>
            </a:r>
            <a:endParaRPr lang="en-US" sz="4374"/>
          </a:p>
        </p:txBody>
      </p:sp>
    </p:spTree>
    <p:extLst>
      <p:ext uri="{BB962C8B-B14F-4D97-AF65-F5344CB8AC3E}">
        <p14:creationId xmlns:p14="http://schemas.microsoft.com/office/powerpoint/2010/main" val="19656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672B1F5C-ACD1-94C4-A982-54E0E432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13" name="Shape 0">
            <a:extLst>
              <a:ext uri="{FF2B5EF4-FFF2-40B4-BE49-F238E27FC236}">
                <a16:creationId xmlns:a16="http://schemas.microsoft.com/office/drawing/2014/main" id="{3447030C-DCE0-98FE-B018-698496042CAF}"/>
              </a:ext>
            </a:extLst>
          </p:cNvPr>
          <p:cNvSpPr/>
          <p:nvPr/>
        </p:nvSpPr>
        <p:spPr>
          <a:xfrm>
            <a:off x="-9426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9D1250-5B7B-38ED-66CC-A11809FA2564}"/>
              </a:ext>
            </a:extLst>
          </p:cNvPr>
          <p:cNvSpPr txBox="1"/>
          <p:nvPr/>
        </p:nvSpPr>
        <p:spPr>
          <a:xfrm>
            <a:off x="927364" y="3327422"/>
            <a:ext cx="56300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/>
              <a:t>gcd</a:t>
            </a:r>
            <a:r>
              <a:rPr lang="es-ES" sz="2400"/>
              <a:t>(13, 352) = 1         </a:t>
            </a:r>
            <a:r>
              <a:rPr lang="es-ES" sz="2400" err="1"/>
              <a:t>d·e</a:t>
            </a:r>
            <a:r>
              <a:rPr lang="es-ES" sz="2400"/>
              <a:t> ≡ 1 (mod Φ(n)) 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474A91-61A3-32B6-59FC-E2714F2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5710"/>
              </p:ext>
            </p:extLst>
          </p:nvPr>
        </p:nvGraphicFramePr>
        <p:xfrm>
          <a:off x="7080068" y="2050869"/>
          <a:ext cx="159366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33">
                  <a:extLst>
                    <a:ext uri="{9D8B030D-6E8A-4147-A177-3AD203B41FA5}">
                      <a16:colId xmlns:a16="http://schemas.microsoft.com/office/drawing/2014/main" val="2595842179"/>
                    </a:ext>
                  </a:extLst>
                </a:gridCol>
                <a:gridCol w="796833">
                  <a:extLst>
                    <a:ext uri="{9D8B030D-6E8A-4147-A177-3AD203B41FA5}">
                      <a16:colId xmlns:a16="http://schemas.microsoft.com/office/drawing/2014/main" val="3938988283"/>
                    </a:ext>
                  </a:extLst>
                </a:gridCol>
              </a:tblGrid>
              <a:tr h="372291">
                <a:tc>
                  <a:txBody>
                    <a:bodyPr/>
                    <a:lstStyle/>
                    <a:p>
                      <a:r>
                        <a:rPr lang="es-ES" sz="2400">
                          <a:solidFill>
                            <a:schemeClr val="tx1"/>
                          </a:solidFill>
                        </a:rPr>
                        <a:t>352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32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40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31284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CA38604-C188-0660-82A5-E7D1094AC1CB}"/>
              </a:ext>
            </a:extLst>
          </p:cNvPr>
          <p:cNvSpPr txBox="1"/>
          <p:nvPr/>
        </p:nvSpPr>
        <p:spPr>
          <a:xfrm>
            <a:off x="9738359" y="1887583"/>
            <a:ext cx="36053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cs typeface="Calibri"/>
              </a:rPr>
              <a:t>352 = 13·27 + 1</a:t>
            </a:r>
          </a:p>
          <a:p>
            <a:r>
              <a:rPr lang="es-ES" sz="2400">
                <a:cs typeface="Calibri"/>
              </a:rPr>
              <a:t>352 - 13·27 = 1</a:t>
            </a:r>
          </a:p>
          <a:p>
            <a:r>
              <a:rPr lang="es-ES" sz="2400">
                <a:cs typeface="Calibri"/>
              </a:rPr>
              <a:t>352 · </a:t>
            </a:r>
            <a:r>
              <a:rPr lang="es-ES" sz="2400">
                <a:solidFill>
                  <a:srgbClr val="FF0000"/>
                </a:solidFill>
                <a:cs typeface="Calibri"/>
              </a:rPr>
              <a:t>1</a:t>
            </a:r>
            <a:r>
              <a:rPr lang="es-ES" sz="2400">
                <a:cs typeface="Calibri"/>
              </a:rPr>
              <a:t> + 13 · (</a:t>
            </a:r>
            <a:r>
              <a:rPr lang="es-ES" sz="2400">
                <a:solidFill>
                  <a:srgbClr val="FF0000"/>
                </a:solidFill>
                <a:cs typeface="Calibri"/>
              </a:rPr>
              <a:t>-27</a:t>
            </a:r>
            <a:r>
              <a:rPr lang="es-ES" sz="2400">
                <a:cs typeface="Calibri"/>
              </a:rPr>
              <a:t>) = 1  </a:t>
            </a:r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08F0D-1F72-1EA4-7C64-9D50F741C13B}"/>
              </a:ext>
            </a:extLst>
          </p:cNvPr>
          <p:cNvSpPr txBox="1"/>
          <p:nvPr/>
        </p:nvSpPr>
        <p:spPr>
          <a:xfrm>
            <a:off x="756477" y="4271554"/>
            <a:ext cx="688626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cs typeface="Calibri"/>
              </a:rPr>
              <a:t>352 </a:t>
            </a:r>
            <a:r>
              <a:rPr lang="es-ES" sz="2400"/>
              <a:t>≡ 0 (mod 352)</a:t>
            </a:r>
          </a:p>
          <a:p>
            <a:r>
              <a:rPr lang="es-ES" sz="2400">
                <a:cs typeface="Calibri"/>
              </a:rPr>
              <a:t>13·(-27) ≡ 13·(-27) (mod 352)</a:t>
            </a:r>
            <a:endParaRPr lang="es-ES" sz="2400">
              <a:ea typeface="Calibri"/>
              <a:cs typeface="Calibri"/>
            </a:endParaRPr>
          </a:p>
          <a:p>
            <a:endParaRPr lang="es-ES" sz="2400">
              <a:cs typeface="Calibri"/>
            </a:endParaRPr>
          </a:p>
          <a:p>
            <a:r>
              <a:rPr lang="es-ES" sz="2400">
                <a:cs typeface="Calibri"/>
              </a:rPr>
              <a:t>352 + 13·(-27) (mod 352) ≡ 13 · (-27) (mod 352)≡ 1</a:t>
            </a:r>
            <a:endParaRPr lang="es-ES" sz="2400">
              <a:ea typeface="Calibri"/>
              <a:cs typeface="Calibri"/>
            </a:endParaRPr>
          </a:p>
          <a:p>
            <a:endParaRPr lang="es-ES" sz="2400">
              <a:cs typeface="Calibri"/>
            </a:endParaRPr>
          </a:p>
          <a:p>
            <a:r>
              <a:rPr lang="es-ES" sz="2400">
                <a:cs typeface="Calibri"/>
              </a:rPr>
              <a:t>13 · (-27) ≡ 1 (mod 352)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/>
              <a:t>e</a:t>
            </a:r>
            <a:r>
              <a:rPr lang="es-ES" sz="2400">
                <a:cs typeface="Calibri"/>
              </a:rPr>
              <a:t> · d ≡ 1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>
                <a:cs typeface="Calibri"/>
              </a:rPr>
              <a:t>d = -27 ≡ 325 (mod 352)</a:t>
            </a:r>
            <a:endParaRPr lang="es-ES" sz="2400">
              <a:ea typeface="Calibri"/>
              <a:cs typeface="Calibri"/>
            </a:endParaRPr>
          </a:p>
          <a:p>
            <a:r>
              <a:rPr lang="es-ES" sz="2400">
                <a:cs typeface="Calibri"/>
              </a:rPr>
              <a:t>d = 325 (mod 352)</a:t>
            </a:r>
            <a:endParaRPr lang="es-ES" sz="2400">
              <a:ea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A4D6C-5781-DF53-1052-749F57C2C9AC}"/>
              </a:ext>
            </a:extLst>
          </p:cNvPr>
          <p:cNvSpPr txBox="1"/>
          <p:nvPr/>
        </p:nvSpPr>
        <p:spPr>
          <a:xfrm>
            <a:off x="757449" y="395784"/>
            <a:ext cx="59572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err="1">
                <a:ea typeface="Calibri"/>
                <a:cs typeface="Calibri"/>
              </a:rPr>
              <a:t>How</a:t>
            </a:r>
            <a:r>
              <a:rPr lang="es-ES" sz="3600" b="1">
                <a:ea typeface="Calibri"/>
                <a:cs typeface="Calibri"/>
              </a:rPr>
              <a:t> do </a:t>
            </a:r>
            <a:r>
              <a:rPr lang="es-ES" sz="3600" b="1" err="1">
                <a:ea typeface="Calibri"/>
                <a:cs typeface="Calibri"/>
              </a:rPr>
              <a:t>we</a:t>
            </a:r>
            <a:r>
              <a:rPr lang="es-ES" sz="3600" b="1">
                <a:ea typeface="Calibri"/>
                <a:cs typeface="Calibri"/>
              </a:rPr>
              <a:t> </a:t>
            </a:r>
            <a:r>
              <a:rPr lang="es-ES" sz="3600" b="1" err="1">
                <a:ea typeface="Calibri"/>
                <a:cs typeface="Calibri"/>
              </a:rPr>
              <a:t>find</a:t>
            </a:r>
            <a:r>
              <a:rPr lang="es-ES" sz="3600" b="1">
                <a:ea typeface="Calibri"/>
                <a:cs typeface="Calibri"/>
              </a:rPr>
              <a:t> d?</a:t>
            </a:r>
            <a:endParaRPr lang="es-ES" sz="3600" b="1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E0AB6C-96C0-0572-BFA7-819A02C4EE9F}"/>
              </a:ext>
            </a:extLst>
          </p:cNvPr>
          <p:cNvSpPr/>
          <p:nvPr/>
        </p:nvSpPr>
        <p:spPr>
          <a:xfrm>
            <a:off x="887103" y="1467133"/>
            <a:ext cx="4940489" cy="16240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 sz="2400" u="sng" err="1">
                <a:solidFill>
                  <a:schemeClr val="tx1"/>
                </a:solidFill>
                <a:ea typeface="Calibri"/>
                <a:cs typeface="Calibri"/>
              </a:rPr>
              <a:t>Bézout</a:t>
            </a:r>
            <a:r>
              <a:rPr lang="es-ES" sz="2400" u="sng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s-ES" sz="2400" u="sng" err="1">
                <a:solidFill>
                  <a:schemeClr val="tx1"/>
                </a:solidFill>
                <a:ea typeface="Calibri"/>
                <a:cs typeface="Calibri"/>
              </a:rPr>
              <a:t>theorem</a:t>
            </a:r>
            <a:endParaRPr lang="es-ES" sz="2400" err="1">
              <a:solidFill>
                <a:schemeClr val="tx1"/>
              </a:solidFill>
              <a:ea typeface="Calibri"/>
              <a:cs typeface="Calibri"/>
            </a:endParaRPr>
          </a:p>
          <a:p>
            <a:endParaRPr lang="es-ES" sz="24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s-ES" sz="2400" err="1">
                <a:solidFill>
                  <a:schemeClr val="tx1"/>
                </a:solidFill>
                <a:ea typeface="Calibri"/>
                <a:cs typeface="Calibri"/>
              </a:rPr>
              <a:t>a,b</a:t>
            </a:r>
            <a:r>
              <a:rPr lang="es-ES" sz="2400">
                <a:solidFill>
                  <a:schemeClr val="tx1"/>
                </a:solidFill>
                <a:ea typeface="Calibri"/>
                <a:cs typeface="Calibri"/>
              </a:rPr>
              <a:t> </a:t>
            </a:r>
            <a:r>
              <a:rPr lang="es" sz="2400">
                <a:solidFill>
                  <a:schemeClr val="tx1"/>
                </a:solidFill>
                <a:ea typeface="Calibri"/>
                <a:cs typeface="Calibri"/>
              </a:rPr>
              <a:t>∈ Z</a:t>
            </a:r>
            <a:r>
              <a:rPr lang="es" sz="1600" baseline="30000">
                <a:solidFill>
                  <a:schemeClr val="tx1"/>
                </a:solidFill>
                <a:ea typeface="Calibri"/>
                <a:cs typeface="Calibri"/>
              </a:rPr>
              <a:t>+       </a:t>
            </a:r>
            <a:r>
              <a:rPr lang="es" sz="2400" err="1">
                <a:solidFill>
                  <a:schemeClr val="tx1"/>
                </a:solidFill>
                <a:ea typeface="Calibri"/>
                <a:cs typeface="Calibri"/>
              </a:rPr>
              <a:t>p,q</a:t>
            </a:r>
            <a:r>
              <a:rPr lang="es" sz="2400">
                <a:solidFill>
                  <a:schemeClr val="tx1"/>
                </a:solidFill>
                <a:ea typeface="Calibri"/>
                <a:cs typeface="Calibri"/>
              </a:rPr>
              <a:t> ∈ Z         </a:t>
            </a:r>
            <a:r>
              <a:rPr lang="es" sz="2400" err="1">
                <a:solidFill>
                  <a:schemeClr val="tx1"/>
                </a:solidFill>
                <a:ea typeface="Calibri"/>
                <a:cs typeface="Calibri"/>
              </a:rPr>
              <a:t>ap</a:t>
            </a:r>
            <a:r>
              <a:rPr lang="es" sz="2400">
                <a:solidFill>
                  <a:schemeClr val="tx1"/>
                </a:solidFill>
                <a:ea typeface="Calibri"/>
                <a:cs typeface="Calibri"/>
              </a:rPr>
              <a:t> + </a:t>
            </a:r>
            <a:r>
              <a:rPr lang="es" sz="2400" err="1">
                <a:solidFill>
                  <a:schemeClr val="tx1"/>
                </a:solidFill>
                <a:ea typeface="Calibri"/>
                <a:cs typeface="Calibri"/>
              </a:rPr>
              <a:t>bq</a:t>
            </a:r>
            <a:r>
              <a:rPr lang="es" sz="2400">
                <a:solidFill>
                  <a:schemeClr val="tx1"/>
                </a:solidFill>
                <a:ea typeface="Calibri"/>
                <a:cs typeface="Calibri"/>
              </a:rPr>
              <a:t> = 1</a:t>
            </a:r>
            <a:endParaRPr lang="es-ES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298626-EDBD-5902-3D94-8021648282B9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1828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9AE49DFF-67E7-0883-871A-18E3B11F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12" name="Shape 0">
            <a:extLst>
              <a:ext uri="{FF2B5EF4-FFF2-40B4-BE49-F238E27FC236}">
                <a16:creationId xmlns:a16="http://schemas.microsoft.com/office/drawing/2014/main" id="{4F5EC4B7-41CA-F8A6-AD56-16A2648451C5}"/>
              </a:ext>
            </a:extLst>
          </p:cNvPr>
          <p:cNvSpPr/>
          <p:nvPr/>
        </p:nvSpPr>
        <p:spPr>
          <a:xfrm>
            <a:off x="-9426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2A1B60B-3D70-AFA8-AD0F-DAACDAF59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18119"/>
              </p:ext>
            </p:extLst>
          </p:nvPr>
        </p:nvGraphicFramePr>
        <p:xfrm>
          <a:off x="736978" y="736978"/>
          <a:ext cx="13165992" cy="401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996">
                  <a:extLst>
                    <a:ext uri="{9D8B030D-6E8A-4147-A177-3AD203B41FA5}">
                      <a16:colId xmlns:a16="http://schemas.microsoft.com/office/drawing/2014/main" val="2763998321"/>
                    </a:ext>
                  </a:extLst>
                </a:gridCol>
                <a:gridCol w="6582996">
                  <a:extLst>
                    <a:ext uri="{9D8B030D-6E8A-4147-A177-3AD203B41FA5}">
                      <a16:colId xmlns:a16="http://schemas.microsoft.com/office/drawing/2014/main" val="477897332"/>
                    </a:ext>
                  </a:extLst>
                </a:gridCol>
              </a:tblGrid>
              <a:tr h="1151561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s-ES" sz="360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3600" err="1"/>
                        <a:t>Example</a:t>
                      </a:r>
                    </a:p>
                  </a:txBody>
                  <a:tcPr anchor="ctr">
                    <a:lnL w="0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610430"/>
                  </a:ext>
                </a:extLst>
              </a:tr>
              <a:tr h="1151562">
                <a:tc>
                  <a:txBody>
                    <a:bodyPr/>
                    <a:lstStyle/>
                    <a:p>
                      <a:pPr algn="just"/>
                      <a:r>
                        <a:rPr lang="es-ES" sz="3600" b="1"/>
                        <a:t>6. </a:t>
                      </a:r>
                      <a:r>
                        <a:rPr lang="es-ES" sz="3600" b="1" err="1"/>
                        <a:t>Decipher</a:t>
                      </a:r>
                      <a:r>
                        <a:rPr lang="es-ES" sz="3600" b="1"/>
                        <a:t> </a:t>
                      </a:r>
                      <a:r>
                        <a:rPr lang="es-ES" sz="3600" b="1" err="1"/>
                        <a:t>text</a:t>
                      </a:r>
                      <a:r>
                        <a:rPr lang="es-ES" sz="3600" b="1"/>
                        <a:t> M </a:t>
                      </a:r>
                      <a:r>
                        <a:rPr lang="en" sz="3600" b="0" i="0" u="none" strike="noStrike" noProof="0">
                          <a:latin typeface="Calibri"/>
                        </a:rPr>
                        <a:t>≡</a:t>
                      </a:r>
                      <a:r>
                        <a:rPr lang="es-ES" sz="3600" b="1"/>
                        <a:t> C</a:t>
                      </a:r>
                      <a:r>
                        <a:rPr lang="es-ES" sz="3600" b="1" baseline="30000"/>
                        <a:t>d</a:t>
                      </a:r>
                      <a:r>
                        <a:rPr lang="es-ES" sz="3600" b="1"/>
                        <a:t> mod n</a:t>
                      </a: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600"/>
                        <a:t>C = 299</a:t>
                      </a:r>
                      <a:br>
                        <a:rPr lang="es-ES" sz="3600"/>
                      </a:br>
                      <a:r>
                        <a:rPr lang="es-ES" sz="3600"/>
                        <a:t>M </a:t>
                      </a:r>
                      <a:r>
                        <a:rPr lang="es-ES" sz="3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≡</a:t>
                      </a:r>
                      <a:r>
                        <a:rPr lang="es-ES" sz="3600"/>
                        <a:t> 299</a:t>
                      </a:r>
                      <a:r>
                        <a:rPr lang="es-ES" sz="3600" baseline="30000"/>
                        <a:t>325</a:t>
                      </a:r>
                      <a:r>
                        <a:rPr lang="es-ES" sz="3600"/>
                        <a:t> mod 391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67472"/>
                  </a:ext>
                </a:extLst>
              </a:tr>
              <a:tr h="1081770">
                <a:tc>
                  <a:txBody>
                    <a:bodyPr/>
                    <a:lstStyle/>
                    <a:p>
                      <a:pPr algn="just"/>
                      <a:r>
                        <a:rPr lang="es-ES" sz="3600" b="1"/>
                        <a:t>7. </a:t>
                      </a:r>
                      <a:r>
                        <a:rPr lang="es-ES" sz="3600" b="1" err="1"/>
                        <a:t>Caesar</a:t>
                      </a:r>
                      <a:r>
                        <a:rPr lang="es-ES" sz="3600" b="1"/>
                        <a:t> </a:t>
                      </a:r>
                      <a:r>
                        <a:rPr lang="es-ES" sz="3600" b="1" err="1"/>
                        <a:t>decipher</a:t>
                      </a:r>
                      <a:endParaRPr lang="es-ES" sz="3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3600" err="1"/>
                        <a:t>For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the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text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to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make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sense</a:t>
                      </a:r>
                      <a:r>
                        <a:rPr lang="es-ES" sz="3600"/>
                        <a:t>, </a:t>
                      </a:r>
                      <a:r>
                        <a:rPr lang="es-ES" sz="3600" err="1"/>
                        <a:t>we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must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substract</a:t>
                      </a:r>
                      <a:r>
                        <a:rPr lang="es-ES" sz="3600"/>
                        <a:t> 3 </a:t>
                      </a:r>
                      <a:r>
                        <a:rPr lang="es-ES" sz="3600" err="1"/>
                        <a:t>from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the</a:t>
                      </a:r>
                      <a:r>
                        <a:rPr lang="es-ES" sz="3600"/>
                        <a:t> </a:t>
                      </a:r>
                      <a:r>
                        <a:rPr lang="es-ES" sz="3600" err="1"/>
                        <a:t>result</a:t>
                      </a:r>
                    </a:p>
                    <a:p>
                      <a:pPr lvl="0" algn="just">
                        <a:buNone/>
                      </a:pPr>
                      <a:r>
                        <a:rPr lang="es-ES" sz="32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M≡(p+3) mod 26</a:t>
                      </a:r>
                      <a:endParaRPr lang="es-E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74464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77AE8C8-3069-2A3D-D240-D5D9257F97A2}"/>
              </a:ext>
            </a:extLst>
          </p:cNvPr>
          <p:cNvSpPr txBox="1"/>
          <p:nvPr/>
        </p:nvSpPr>
        <p:spPr>
          <a:xfrm>
            <a:off x="730154" y="4933666"/>
            <a:ext cx="620973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err="1">
                <a:ea typeface="Calibri"/>
                <a:cs typeface="Calibri"/>
              </a:rPr>
              <a:t>How</a:t>
            </a:r>
            <a:r>
              <a:rPr lang="es-ES" sz="3200" b="1">
                <a:ea typeface="Calibri"/>
                <a:cs typeface="Calibri"/>
              </a:rPr>
              <a:t> do </a:t>
            </a:r>
            <a:r>
              <a:rPr lang="es-ES" sz="3200" b="1" err="1">
                <a:ea typeface="Calibri"/>
                <a:cs typeface="Calibri"/>
              </a:rPr>
              <a:t>we</a:t>
            </a:r>
            <a:r>
              <a:rPr lang="es-ES" sz="3200" b="1">
                <a:ea typeface="Calibri"/>
                <a:cs typeface="Calibri"/>
              </a:rPr>
              <a:t> </a:t>
            </a:r>
            <a:r>
              <a:rPr lang="es-ES" sz="3200" b="1" err="1">
                <a:ea typeface="Calibri"/>
                <a:cs typeface="Calibri"/>
              </a:rPr>
              <a:t>obtain</a:t>
            </a:r>
            <a:r>
              <a:rPr lang="es-ES" sz="3200" b="1">
                <a:ea typeface="Calibri"/>
                <a:cs typeface="Calibri"/>
              </a:rPr>
              <a:t> M?</a:t>
            </a:r>
            <a:br>
              <a:rPr lang="es-ES" sz="3200">
                <a:ea typeface="Calibri"/>
                <a:cs typeface="Calibri"/>
              </a:rPr>
            </a:br>
            <a:r>
              <a:rPr lang="es-ES" sz="3200" err="1">
                <a:ea typeface="Calibri"/>
                <a:cs typeface="Calibri"/>
              </a:rPr>
              <a:t>Using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i="1" err="1">
                <a:ea typeface="Calibri"/>
                <a:cs typeface="Calibri"/>
              </a:rPr>
              <a:t>Fast</a:t>
            </a:r>
            <a:r>
              <a:rPr lang="es-ES" sz="3200" i="1">
                <a:ea typeface="Calibri"/>
                <a:cs typeface="Calibri"/>
              </a:rPr>
              <a:t> Modular </a:t>
            </a:r>
            <a:r>
              <a:rPr lang="es-ES" sz="3200" i="1" err="1">
                <a:ea typeface="Calibri"/>
                <a:cs typeface="Calibri"/>
              </a:rPr>
              <a:t>Exponentiation</a:t>
            </a:r>
            <a:endParaRPr lang="es-ES" sz="3200" i="1">
              <a:ea typeface="Calibri"/>
              <a:cs typeface="Calibri"/>
            </a:endParaRPr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2B190A94-959D-C383-1D5A-ED5C08550AFE}"/>
              </a:ext>
            </a:extLst>
          </p:cNvPr>
          <p:cNvCxnSpPr/>
          <p:nvPr/>
        </p:nvCxnSpPr>
        <p:spPr>
          <a:xfrm flipH="1">
            <a:off x="4981007" y="2913370"/>
            <a:ext cx="2088106" cy="2197289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877C89A-5C8D-2193-23B7-01C9675C120B}"/>
              </a:ext>
            </a:extLst>
          </p:cNvPr>
          <p:cNvSpPr txBox="1"/>
          <p:nvPr/>
        </p:nvSpPr>
        <p:spPr>
          <a:xfrm>
            <a:off x="8659505" y="5104262"/>
            <a:ext cx="524775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3200" err="1">
                <a:ea typeface="Calibri"/>
                <a:cs typeface="Calibri"/>
              </a:rPr>
              <a:t>We</a:t>
            </a:r>
            <a:r>
              <a:rPr lang="es-ES" sz="3200">
                <a:ea typeface="Calibri"/>
                <a:cs typeface="Calibri"/>
              </a:rPr>
              <a:t> can </a:t>
            </a:r>
            <a:r>
              <a:rPr lang="es-ES" sz="3200" err="1">
                <a:ea typeface="Calibri"/>
                <a:cs typeface="Calibri"/>
              </a:rPr>
              <a:t>create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an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algorithm</a:t>
            </a:r>
            <a:r>
              <a:rPr lang="es-ES" sz="3200">
                <a:ea typeface="Calibri"/>
                <a:cs typeface="Calibri"/>
              </a:rPr>
              <a:t> in </a:t>
            </a:r>
            <a:r>
              <a:rPr lang="es-ES" sz="3200" err="1">
                <a:ea typeface="Calibri"/>
                <a:cs typeface="Calibri"/>
              </a:rPr>
              <a:t>python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or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make</a:t>
            </a:r>
            <a:r>
              <a:rPr lang="es-ES" sz="3200">
                <a:ea typeface="Calibri"/>
                <a:cs typeface="Calibri"/>
              </a:rPr>
              <a:t> use </a:t>
            </a:r>
            <a:r>
              <a:rPr lang="es-ES" sz="3200" err="1">
                <a:ea typeface="Calibri"/>
                <a:cs typeface="Calibri"/>
              </a:rPr>
              <a:t>of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mathematica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to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speed</a:t>
            </a:r>
            <a:r>
              <a:rPr lang="es-ES" sz="3200">
                <a:ea typeface="Calibri"/>
                <a:cs typeface="Calibri"/>
              </a:rPr>
              <a:t> up </a:t>
            </a:r>
            <a:r>
              <a:rPr lang="es-ES" sz="3200" err="1">
                <a:ea typeface="Calibri"/>
                <a:cs typeface="Calibri"/>
              </a:rPr>
              <a:t>the</a:t>
            </a:r>
            <a:r>
              <a:rPr lang="es-ES" sz="3200">
                <a:ea typeface="Calibri"/>
                <a:cs typeface="Calibri"/>
              </a:rPr>
              <a:t> </a:t>
            </a:r>
            <a:r>
              <a:rPr lang="es-ES" sz="3200" err="1">
                <a:ea typeface="Calibri"/>
                <a:cs typeface="Calibri"/>
              </a:rPr>
              <a:t>process</a:t>
            </a:r>
            <a:endParaRPr lang="es-ES" sz="3200">
              <a:ea typeface="Calibri"/>
              <a:cs typeface="Calibri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175E2E9-2957-B12B-68EE-BD20B444E32D}"/>
              </a:ext>
            </a:extLst>
          </p:cNvPr>
          <p:cNvCxnSpPr/>
          <p:nvPr/>
        </p:nvCxnSpPr>
        <p:spPr>
          <a:xfrm flipV="1">
            <a:off x="6945431" y="5669365"/>
            <a:ext cx="1433014" cy="136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A1B3F85-6B90-261A-FBFC-074A2D5E8EF2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1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1" descr="preencoded.png">
            <a:extLst>
              <a:ext uri="{FF2B5EF4-FFF2-40B4-BE49-F238E27FC236}">
                <a16:creationId xmlns:a16="http://schemas.microsoft.com/office/drawing/2014/main" id="{91817757-B896-D4C9-B8E6-4FFD6530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61" y="0"/>
            <a:ext cx="14686961" cy="8229600"/>
          </a:xfrm>
          <a:prstGeom prst="rect">
            <a:avLst/>
          </a:prstGeom>
        </p:spPr>
      </p:pic>
      <p:sp>
        <p:nvSpPr>
          <p:cNvPr id="20" name="Shape 0">
            <a:extLst>
              <a:ext uri="{FF2B5EF4-FFF2-40B4-BE49-F238E27FC236}">
                <a16:creationId xmlns:a16="http://schemas.microsoft.com/office/drawing/2014/main" id="{56326DB1-273D-C850-7170-B03448514F44}"/>
              </a:ext>
            </a:extLst>
          </p:cNvPr>
          <p:cNvSpPr/>
          <p:nvPr/>
        </p:nvSpPr>
        <p:spPr>
          <a:xfrm>
            <a:off x="-56559" y="0"/>
            <a:ext cx="14691546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676FE2D-FA3C-7F2C-DEED-C6210D4F9BA2}"/>
              </a:ext>
            </a:extLst>
          </p:cNvPr>
          <p:cNvSpPr txBox="1"/>
          <p:nvPr/>
        </p:nvSpPr>
        <p:spPr>
          <a:xfrm>
            <a:off x="303776" y="631460"/>
            <a:ext cx="7236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cs typeface="Calibri"/>
              </a:rPr>
              <a:t>Fast Modular Exponentiation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4D4FAC-1ABC-201A-6AC3-40DB4EA2B8E9}"/>
              </a:ext>
            </a:extLst>
          </p:cNvPr>
          <p:cNvSpPr txBox="1"/>
          <p:nvPr/>
        </p:nvSpPr>
        <p:spPr>
          <a:xfrm>
            <a:off x="807459" y="1827533"/>
            <a:ext cx="5146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cs typeface="Calibri"/>
              </a:rPr>
              <a:t>299</a:t>
            </a:r>
            <a:r>
              <a:rPr lang="es-ES" sz="3200" baseline="30000">
                <a:cs typeface="Calibri"/>
              </a:rPr>
              <a:t>325</a:t>
            </a:r>
            <a:r>
              <a:rPr lang="es-ES" sz="3200">
                <a:cs typeface="Calibri"/>
              </a:rPr>
              <a:t> mod 391</a:t>
            </a:r>
            <a:endParaRPr lang="es-ES" sz="32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FB8434-06C1-8EB6-2D2C-D308D283C950}"/>
              </a:ext>
            </a:extLst>
          </p:cNvPr>
          <p:cNvSpPr txBox="1"/>
          <p:nvPr/>
        </p:nvSpPr>
        <p:spPr>
          <a:xfrm>
            <a:off x="809214" y="2680907"/>
            <a:ext cx="59305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cs typeface="Calibri"/>
              </a:rPr>
              <a:t>325</a:t>
            </a:r>
            <a:r>
              <a:rPr lang="es-ES" sz="3200" baseline="-25000">
                <a:cs typeface="Calibri"/>
              </a:rPr>
              <a:t>10</a:t>
            </a:r>
            <a:r>
              <a:rPr lang="es-ES" sz="3200">
                <a:cs typeface="Calibri"/>
              </a:rPr>
              <a:t>: 101000101</a:t>
            </a:r>
            <a:r>
              <a:rPr lang="es-ES" sz="3200" baseline="-25000">
                <a:cs typeface="Calibri"/>
              </a:rPr>
              <a:t>2</a:t>
            </a:r>
            <a:endParaRPr lang="es-ES" sz="3200" baseline="-250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269201-D4EE-2AD9-96E4-F4A4012784D4}"/>
              </a:ext>
            </a:extLst>
          </p:cNvPr>
          <p:cNvSpPr txBox="1"/>
          <p:nvPr/>
        </p:nvSpPr>
        <p:spPr>
          <a:xfrm>
            <a:off x="5074139" y="2847118"/>
            <a:ext cx="8917153" cy="598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cs typeface="Calibri"/>
              </a:rPr>
              <a:t>299</a:t>
            </a:r>
            <a:r>
              <a:rPr lang="es-ES" sz="3200" baseline="30000">
                <a:cs typeface="Calibri"/>
              </a:rPr>
              <a:t>325</a:t>
            </a:r>
            <a:r>
              <a:rPr lang="es-ES" sz="3200">
                <a:cs typeface="Calibri"/>
              </a:rPr>
              <a:t> = 299</a:t>
            </a:r>
            <a:r>
              <a:rPr lang="es-ES" sz="3200" baseline="30000">
                <a:cs typeface="Calibri"/>
              </a:rPr>
              <a:t>256+128+4+1 </a:t>
            </a:r>
            <a:r>
              <a:rPr lang="es-ES" sz="3200"/>
              <a:t>=    299</a:t>
            </a:r>
            <a:r>
              <a:rPr lang="es-ES" sz="3200" baseline="30000"/>
              <a:t>256</a:t>
            </a:r>
            <a:r>
              <a:rPr lang="es-ES" sz="3200"/>
              <a:t>·299</a:t>
            </a:r>
            <a:r>
              <a:rPr lang="es-ES" sz="3200" baseline="30000"/>
              <a:t>128</a:t>
            </a:r>
            <a:r>
              <a:rPr lang="es-ES" sz="3200"/>
              <a:t>·299</a:t>
            </a:r>
            <a:r>
              <a:rPr lang="es-ES" sz="3200" baseline="30000"/>
              <a:t>4</a:t>
            </a:r>
            <a:r>
              <a:rPr lang="es-ES" sz="3200"/>
              <a:t>·299</a:t>
            </a:r>
            <a:r>
              <a:rPr lang="es-ES" sz="3200" baseline="30000"/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23A3CD7-31C7-52C7-007E-D5A9293E9862}"/>
              </a:ext>
            </a:extLst>
          </p:cNvPr>
          <p:cNvSpPr txBox="1"/>
          <p:nvPr/>
        </p:nvSpPr>
        <p:spPr>
          <a:xfrm>
            <a:off x="11136865" y="5138868"/>
            <a:ext cx="4532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>
                <a:cs typeface="Calibri"/>
              </a:rPr>
              <a:t>mod 391 = 23</a:t>
            </a:r>
            <a:endParaRPr lang="es-ES" sz="320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20FB185-C765-1A73-A216-B7D8DEE0A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39307"/>
              </p:ext>
            </p:extLst>
          </p:nvPr>
        </p:nvGraphicFramePr>
        <p:xfrm>
          <a:off x="573205" y="4408227"/>
          <a:ext cx="6697077" cy="348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359">
                  <a:extLst>
                    <a:ext uri="{9D8B030D-6E8A-4147-A177-3AD203B41FA5}">
                      <a16:colId xmlns:a16="http://schemas.microsoft.com/office/drawing/2014/main" val="4008481951"/>
                    </a:ext>
                  </a:extLst>
                </a:gridCol>
                <a:gridCol w="2232359">
                  <a:extLst>
                    <a:ext uri="{9D8B030D-6E8A-4147-A177-3AD203B41FA5}">
                      <a16:colId xmlns:a16="http://schemas.microsoft.com/office/drawing/2014/main" val="765255281"/>
                    </a:ext>
                  </a:extLst>
                </a:gridCol>
                <a:gridCol w="2232359">
                  <a:extLst>
                    <a:ext uri="{9D8B030D-6E8A-4147-A177-3AD203B41FA5}">
                      <a16:colId xmlns:a16="http://schemas.microsoft.com/office/drawing/2014/main" val="2610565869"/>
                    </a:ext>
                  </a:extLst>
                </a:gridCol>
              </a:tblGrid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>
                          <a:solidFill>
                            <a:schemeClr val="tx1"/>
                          </a:solidFill>
                        </a:rPr>
                        <a:t>299</a:t>
                      </a:r>
                      <a:r>
                        <a:rPr lang="es-ES" sz="1800" b="1" baseline="30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>
                          <a:solidFill>
                            <a:schemeClr val="tx1"/>
                          </a:solidFill>
                        </a:rPr>
                        <a:t>299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>
                          <a:solidFill>
                            <a:schemeClr val="tx1"/>
                          </a:solidFill>
                        </a:rPr>
                        <a:t>299 mod 391 = 299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69406"/>
                  </a:ext>
                </a:extLst>
              </a:tr>
              <a:tr h="366344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299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299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/>
                        <a:t> mod 391 = </a:t>
                      </a:r>
                      <a:r>
                        <a:rPr lang="es-ES" sz="1800">
                          <a:solidFill>
                            <a:srgbClr val="FF0000"/>
                          </a:solidFill>
                        </a:rPr>
                        <a:t>253</a:t>
                      </a:r>
                      <a:endParaRPr lang="es-ES" sz="1800" b="0" i="0" u="none" strike="noStrike" baseline="30000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250285"/>
                  </a:ext>
                </a:extLst>
              </a:tr>
              <a:tr h="407049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2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>
                          <a:solidFill>
                            <a:srgbClr val="FF0000"/>
                          </a:solidFill>
                        </a:rPr>
                        <a:t>253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/>
                        <a:t> </a:t>
                      </a: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mod 391 = </a:t>
                      </a:r>
                      <a:r>
                        <a:rPr lang="es-E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276</a:t>
                      </a:r>
                      <a:endParaRPr lang="es-ES" sz="1800" b="0" i="0" u="none" strike="noStrike" baseline="30000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13439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4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800"/>
                        <a:t>276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/>
                        <a:t> </a:t>
                      </a: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mod 391 = 322</a:t>
                      </a:r>
                      <a:endParaRPr lang="es-ES" sz="1800" b="0" i="0" u="none" strike="noStrike" baseline="300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580104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8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322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/>
                        <a:t> </a:t>
                      </a: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mod 391 = 69</a:t>
                      </a:r>
                      <a:endParaRPr lang="es-ES" sz="1800" b="0" i="0" u="none" strike="noStrike" baseline="300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318847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16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69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/>
                        <a:t> </a:t>
                      </a: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mod 391 = 69</a:t>
                      </a:r>
                      <a:endParaRPr lang="es-ES" sz="1800" b="0" i="0" u="none" strike="noStrike" baseline="300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910131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32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35319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64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85988"/>
                  </a:ext>
                </a:extLst>
              </a:tr>
              <a:tr h="386697">
                <a:tc>
                  <a:txBody>
                    <a:bodyPr/>
                    <a:lstStyle/>
                    <a:p>
                      <a:pPr algn="l"/>
                      <a:r>
                        <a:rPr lang="es-ES" sz="1800" b="1"/>
                        <a:t>299</a:t>
                      </a:r>
                      <a:r>
                        <a:rPr lang="es-ES" sz="1800" b="1" baseline="3000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(299</a:t>
                      </a:r>
                      <a:r>
                        <a:rPr lang="es-ES" sz="1800" baseline="30000"/>
                        <a:t>128</a:t>
                      </a:r>
                      <a:r>
                        <a:rPr lang="es-ES" sz="1800"/>
                        <a:t>)</a:t>
                      </a:r>
                      <a:r>
                        <a:rPr lang="es-ES" sz="1800" b="0" i="0" u="none" strike="noStrike" baseline="30000" noProof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s-E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/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197345"/>
                  </a:ext>
                </a:extLst>
              </a:tr>
            </a:tbl>
          </a:graphicData>
        </a:graphic>
      </p:graphicFrame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35205BA-50A2-B890-1D5E-0CB5392DF5B5}"/>
              </a:ext>
            </a:extLst>
          </p:cNvPr>
          <p:cNvSpPr/>
          <p:nvPr/>
        </p:nvSpPr>
        <p:spPr>
          <a:xfrm>
            <a:off x="9150823" y="2579426"/>
            <a:ext cx="4380931" cy="10508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F8CC5F0-00C3-041E-3296-BF9FD0C09CB0}"/>
              </a:ext>
            </a:extLst>
          </p:cNvPr>
          <p:cNvSpPr/>
          <p:nvPr/>
        </p:nvSpPr>
        <p:spPr>
          <a:xfrm>
            <a:off x="8836923" y="5090613"/>
            <a:ext cx="2156347" cy="6823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9D7FF0-B2EF-750A-597A-E3551F44043A}"/>
              </a:ext>
            </a:extLst>
          </p:cNvPr>
          <p:cNvSpPr txBox="1"/>
          <p:nvPr/>
        </p:nvSpPr>
        <p:spPr>
          <a:xfrm>
            <a:off x="12753832" y="1637730"/>
            <a:ext cx="1289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600">
                <a:solidFill>
                  <a:srgbClr val="FF0000"/>
                </a:solidFill>
                <a:ea typeface="Calibri"/>
                <a:cs typeface="Calibri"/>
              </a:rPr>
              <a:t>*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0939AB-C5BA-82B4-117C-0C24C5288182}"/>
              </a:ext>
            </a:extLst>
          </p:cNvPr>
          <p:cNvSpPr txBox="1"/>
          <p:nvPr/>
        </p:nvSpPr>
        <p:spPr>
          <a:xfrm>
            <a:off x="6748816" y="3521120"/>
            <a:ext cx="1289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600">
                <a:solidFill>
                  <a:srgbClr val="FF0000"/>
                </a:solidFill>
                <a:ea typeface="Calibri"/>
                <a:cs typeface="Calibri"/>
              </a:rPr>
              <a:t>*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125274D-4A7B-25D7-4C0D-04E1DE019017}"/>
              </a:ext>
            </a:extLst>
          </p:cNvPr>
          <p:cNvCxnSpPr/>
          <p:nvPr/>
        </p:nvCxnSpPr>
        <p:spPr>
          <a:xfrm flipH="1">
            <a:off x="9859653" y="3629452"/>
            <a:ext cx="1501253" cy="14739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BA46C8B6-9090-B761-66E1-91E82E32BDAD}"/>
              </a:ext>
            </a:extLst>
          </p:cNvPr>
          <p:cNvSpPr/>
          <p:nvPr/>
        </p:nvSpPr>
        <p:spPr>
          <a:xfrm>
            <a:off x="7281079" y="4490113"/>
            <a:ext cx="491319" cy="24565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hacia la izquierda 14">
            <a:extLst>
              <a:ext uri="{FF2B5EF4-FFF2-40B4-BE49-F238E27FC236}">
                <a16:creationId xmlns:a16="http://schemas.microsoft.com/office/drawing/2014/main" id="{C00E5ED2-094F-B953-9885-626FCD88C01D}"/>
              </a:ext>
            </a:extLst>
          </p:cNvPr>
          <p:cNvSpPr/>
          <p:nvPr/>
        </p:nvSpPr>
        <p:spPr>
          <a:xfrm>
            <a:off x="7281079" y="5254387"/>
            <a:ext cx="491319" cy="24565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72D6C5C9-037A-DB6C-8222-B7A7A955D01B}"/>
              </a:ext>
            </a:extLst>
          </p:cNvPr>
          <p:cNvSpPr/>
          <p:nvPr/>
        </p:nvSpPr>
        <p:spPr>
          <a:xfrm>
            <a:off x="7281078" y="7260607"/>
            <a:ext cx="491319" cy="24565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EB3AB86-BE1C-3E8F-C303-159CD7F0D559}"/>
              </a:ext>
            </a:extLst>
          </p:cNvPr>
          <p:cNvSpPr/>
          <p:nvPr/>
        </p:nvSpPr>
        <p:spPr>
          <a:xfrm>
            <a:off x="7281077" y="7629096"/>
            <a:ext cx="491319" cy="24565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2E4E8E-990A-8C9E-5EC7-F0FC1BB275BD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74209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D5D5F7E-E151-94E8-FF13-6D3C9088E79A}"/>
              </a:ext>
            </a:extLst>
          </p:cNvPr>
          <p:cNvSpPr txBox="1"/>
          <p:nvPr/>
        </p:nvSpPr>
        <p:spPr>
          <a:xfrm>
            <a:off x="687936" y="555478"/>
            <a:ext cx="97934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200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  <a:p>
            <a:br>
              <a:rPr lang="es-ES" sz="1200">
                <a:latin typeface="Consolas"/>
                <a:ea typeface="Consolas"/>
                <a:cs typeface="Consolas"/>
              </a:rPr>
            </a:br>
            <a:endParaRPr lang="es-ES" sz="1200">
              <a:solidFill>
                <a:srgbClr val="CCCCCC"/>
              </a:solidFill>
              <a:latin typeface="Consolas"/>
            </a:endParaRPr>
          </a:p>
          <a:p>
            <a:br>
              <a:rPr lang="es-ES" sz="1200">
                <a:latin typeface="Consolas"/>
                <a:ea typeface="Consolas"/>
                <a:cs typeface="Consolas"/>
              </a:rPr>
            </a:br>
            <a:endParaRPr lang="es-ES" sz="1200">
              <a:solidFill>
                <a:srgbClr val="CCCCCC"/>
              </a:solidFill>
              <a:latin typeface="Consolas"/>
              <a:ea typeface="Consolas"/>
              <a:cs typeface="Consolas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12A953A-3F53-EB5C-DCC0-40569570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250108"/>
              </p:ext>
            </p:extLst>
          </p:nvPr>
        </p:nvGraphicFramePr>
        <p:xfrm>
          <a:off x="8805204" y="1381719"/>
          <a:ext cx="5534526" cy="541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6">
                  <a:extLst>
                    <a:ext uri="{9D8B030D-6E8A-4147-A177-3AD203B41FA5}">
                      <a16:colId xmlns:a16="http://schemas.microsoft.com/office/drawing/2014/main" val="3390796208"/>
                    </a:ext>
                  </a:extLst>
                </a:gridCol>
              </a:tblGrid>
              <a:tr h="715606">
                <a:tc>
                  <a:txBody>
                    <a:bodyPr/>
                    <a:lstStyle/>
                    <a:p>
                      <a:pPr algn="ctr"/>
                      <a:r>
                        <a:rPr lang="es-ES" sz="3200" err="1"/>
                        <a:t>Subprograms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35057"/>
                  </a:ext>
                </a:extLst>
              </a:tr>
              <a:tr h="159023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def</a:t>
                      </a: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 inverse(</a:t>
                      </a:r>
                      <a:r>
                        <a:rPr lang="es-ES" sz="2400" b="0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e,m</a:t>
                      </a: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):</a:t>
                      </a:r>
                      <a:endParaRPr lang="en-US" sz="2400" b="0" i="0" u="none" strike="noStrike" noProof="0">
                        <a:solidFill>
                          <a:schemeClr val="bg1"/>
                        </a:solidFill>
                        <a:latin typeface="Consola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    d = </a:t>
                      </a:r>
                      <a:r>
                        <a:rPr lang="es-ES" sz="2400" b="0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pow</a:t>
                      </a: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(e, -1, m)</a:t>
                      </a:r>
                      <a:endParaRPr lang="en-US" sz="2400" b="0" i="0" u="none" strike="noStrike" noProof="0">
                        <a:solidFill>
                          <a:schemeClr val="bg1"/>
                        </a:solidFill>
                        <a:latin typeface="Consola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    </a:t>
                      </a:r>
                      <a:r>
                        <a:rPr lang="es-ES" sz="2400" b="0" i="0" u="none" strike="noStrike" noProof="0" err="1">
                          <a:solidFill>
                            <a:schemeClr val="bg1"/>
                          </a:solidFill>
                          <a:latin typeface="Consolas"/>
                        </a:rPr>
                        <a:t>return</a:t>
                      </a:r>
                      <a:r>
                        <a:rPr lang="es-ES" sz="2400" b="0" i="0" u="none" strike="noStrike" noProof="0">
                          <a:solidFill>
                            <a:schemeClr val="bg1"/>
                          </a:solidFill>
                          <a:latin typeface="Consolas"/>
                        </a:rPr>
                        <a:t> d</a:t>
                      </a:r>
                      <a:endParaRPr lang="es-ES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853548"/>
                  </a:ext>
                </a:extLst>
              </a:tr>
              <a:tr h="715606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desencription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c,d,n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):</a:t>
                      </a:r>
                      <a:endParaRPr lang="en-US" sz="2400" b="0" i="0" u="none" strike="noStrike" kern="1200" noProof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m = 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pow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c,d,n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)</a:t>
                      </a:r>
                      <a:endParaRPr lang="en-US" sz="2400" b="0" i="0" u="none" strike="noStrike" kern="1200" noProof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m</a:t>
                      </a:r>
                      <a:endParaRPr lang="es-ES" sz="2400" b="0" i="0" u="none" strike="noStrike" kern="120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82552"/>
                  </a:ext>
                </a:extLst>
              </a:tr>
              <a:tr h="715606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def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ind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num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num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&lt; 0:</a:t>
                      </a:r>
                      <a:endParaRPr lang="en-US" sz="2400" b="0" i="0" u="none" strike="noStrike" kern="1200" noProof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num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+ 26</a:t>
                      </a:r>
                      <a:endParaRPr lang="en-US" sz="2400" b="0" i="0" u="none" strike="noStrike" kern="1200" noProof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:</a:t>
                      </a:r>
                      <a:endParaRPr lang="en-US" sz="2400" b="0" i="0" u="none" strike="noStrike" kern="1200" noProof="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2400" b="0" i="0" u="none" strike="noStrike" kern="1200" noProof="0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u="none" strike="noStrike" kern="1200" noProof="0" err="1">
                          <a:solidFill>
                            <a:schemeClr val="bg1"/>
                          </a:solidFill>
                          <a:latin typeface="Consolas"/>
                          <a:ea typeface="+mn-ea"/>
                          <a:cs typeface="+mn-cs"/>
                        </a:rPr>
                        <a:t>num</a:t>
                      </a:r>
                      <a:endParaRPr lang="es-ES" sz="2400" b="0" i="0" u="none" strike="noStrike" kern="1200">
                        <a:solidFill>
                          <a:schemeClr val="bg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76264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A148E4-7E3E-BC89-EAB7-74EB84B9822B}"/>
              </a:ext>
            </a:extLst>
          </p:cNvPr>
          <p:cNvSpPr txBox="1"/>
          <p:nvPr/>
        </p:nvSpPr>
        <p:spPr>
          <a:xfrm>
            <a:off x="315621" y="130641"/>
            <a:ext cx="7520299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CCCC"/>
              </a:solidFill>
              <a:latin typeface="Consolas"/>
            </a:endParaRP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569CD6"/>
                </a:solidFill>
                <a:latin typeface="Consolas"/>
              </a:rPr>
              <a:t>def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CDCAA"/>
                </a:solidFill>
                <a:latin typeface="Consolas"/>
              </a:rPr>
              <a:t>code</a:t>
            </a:r>
            <a:r>
              <a:rPr lang="en-US">
                <a:solidFill>
                  <a:srgbClr val="CCCCCC"/>
                </a:solidFill>
                <a:latin typeface="Consolas"/>
              </a:rPr>
              <a:t>():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p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B5CEA8"/>
                </a:solidFill>
                <a:latin typeface="Consolas"/>
              </a:rPr>
              <a:t>17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q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B5CEA8"/>
                </a:solidFill>
                <a:latin typeface="Consolas"/>
              </a:rPr>
              <a:t>23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e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B5CEA8"/>
                </a:solidFill>
                <a:latin typeface="Consolas"/>
              </a:rPr>
              <a:t>13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n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</a:rPr>
              <a:t>p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*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</a:rPr>
              <a:t>q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phi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CCCCC"/>
                </a:solidFill>
                <a:latin typeface="Consolas"/>
              </a:rPr>
              <a:t> (</a:t>
            </a:r>
            <a:r>
              <a:rPr lang="en-US">
                <a:solidFill>
                  <a:srgbClr val="9CDCFE"/>
                </a:solidFill>
                <a:latin typeface="Consolas"/>
              </a:rPr>
              <a:t>p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-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B5CEA8"/>
                </a:solidFill>
                <a:latin typeface="Consolas"/>
              </a:rPr>
              <a:t>1</a:t>
            </a:r>
            <a:r>
              <a:rPr lang="en-US">
                <a:solidFill>
                  <a:srgbClr val="CCCCCC"/>
                </a:solidFill>
                <a:latin typeface="Consolas"/>
              </a:rPr>
              <a:t>) </a:t>
            </a:r>
            <a:r>
              <a:rPr lang="en-US">
                <a:solidFill>
                  <a:srgbClr val="D4D4D4"/>
                </a:solidFill>
                <a:latin typeface="Consolas"/>
              </a:rPr>
              <a:t>*</a:t>
            </a:r>
            <a:r>
              <a:rPr lang="en-US">
                <a:solidFill>
                  <a:srgbClr val="CCCCCC"/>
                </a:solidFill>
                <a:latin typeface="Consolas"/>
              </a:rPr>
              <a:t> (</a:t>
            </a:r>
            <a:r>
              <a:rPr lang="en-US">
                <a:solidFill>
                  <a:srgbClr val="9CDCFE"/>
                </a:solidFill>
                <a:latin typeface="Consolas"/>
              </a:rPr>
              <a:t>q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-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B5CEA8"/>
                </a:solidFill>
                <a:latin typeface="Consolas"/>
              </a:rPr>
              <a:t>1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</a:p>
          <a:p>
            <a:r>
              <a:rPr lang="en-US">
                <a:solidFill>
                  <a:srgbClr val="9CDCFE"/>
                </a:solidFill>
                <a:latin typeface="Consolas"/>
              </a:rPr>
              <a:t>    s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4EC9B0"/>
                </a:solidFill>
                <a:latin typeface="Consolas"/>
              </a:rPr>
              <a:t>str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DCDCAA"/>
                </a:solidFill>
                <a:latin typeface="Consolas"/>
              </a:rPr>
              <a:t>input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CE9178"/>
                </a:solidFill>
                <a:latin typeface="Consolas"/>
              </a:rPr>
              <a:t>"insert the code given between spaces, to separate words write . between spaces: "</a:t>
            </a:r>
            <a:r>
              <a:rPr lang="en-US">
                <a:solidFill>
                  <a:srgbClr val="CCCCCC"/>
                </a:solidFill>
                <a:latin typeface="Consolas"/>
              </a:rPr>
              <a:t>))</a:t>
            </a:r>
            <a:endParaRPr lang="en-US"/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num_str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s</a:t>
            </a:r>
            <a:r>
              <a:rPr lang="en-US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split</a:t>
            </a:r>
            <a:r>
              <a:rPr lang="en-US">
                <a:solidFill>
                  <a:srgbClr val="CCCCCC"/>
                </a:solidFill>
                <a:latin typeface="Consolas"/>
              </a:rPr>
              <a:t>()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/>
              </a:rPr>
              <a:t>d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DCDCAA"/>
                </a:solidFill>
                <a:latin typeface="Consolas"/>
              </a:rPr>
              <a:t>inverse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e</a:t>
            </a:r>
            <a:r>
              <a:rPr lang="en-US" err="1">
                <a:solidFill>
                  <a:srgbClr val="CCCCCC"/>
                </a:solidFill>
                <a:latin typeface="Consolas"/>
              </a:rPr>
              <a:t>,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phi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/>
              </a:rPr>
              <a:t>for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</a:rPr>
              <a:t>num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C586C0"/>
                </a:solidFill>
                <a:latin typeface="Consolas"/>
              </a:rPr>
              <a:t>in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num_str</a:t>
            </a:r>
            <a:r>
              <a:rPr lang="en-US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/>
              </a:rPr>
              <a:t>if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9CDCFE"/>
                </a:solidFill>
                <a:latin typeface="Consolas"/>
              </a:rPr>
              <a:t>num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D4D4D4"/>
                </a:solidFill>
                <a:latin typeface="Consolas"/>
              </a:rPr>
              <a:t>==</a:t>
            </a:r>
            <a:r>
              <a:rPr lang="en-US">
                <a:solidFill>
                  <a:srgbClr val="CCCCCC"/>
                </a:solidFill>
                <a:latin typeface="Consolas"/>
              </a:rPr>
              <a:t> </a:t>
            </a:r>
            <a:r>
              <a:rPr lang="en-US">
                <a:solidFill>
                  <a:srgbClr val="CE9178"/>
                </a:solidFill>
                <a:latin typeface="Consolas"/>
              </a:rPr>
              <a:t>"."</a:t>
            </a:r>
            <a:r>
              <a:rPr lang="en-US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DCDCAA"/>
                </a:solidFill>
                <a:latin typeface="Consolas"/>
              </a:rPr>
              <a:t>print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CE9178"/>
                </a:solidFill>
                <a:latin typeface="Consolas"/>
              </a:rPr>
              <a:t>" "</a:t>
            </a:r>
            <a:r>
              <a:rPr lang="en-US">
                <a:solidFill>
                  <a:srgbClr val="CCCCCC"/>
                </a:solidFill>
                <a:latin typeface="Consolas"/>
              </a:rPr>
              <a:t>, </a:t>
            </a:r>
            <a:r>
              <a:rPr lang="en-US">
                <a:solidFill>
                  <a:srgbClr val="9CDCFE"/>
                </a:solidFill>
                <a:latin typeface="Consolas"/>
              </a:rPr>
              <a:t>end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""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/>
              </a:rPr>
              <a:t>else</a:t>
            </a:r>
            <a:r>
              <a:rPr lang="en-US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numin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4EC9B0"/>
                </a:solidFill>
                <a:latin typeface="Consolas"/>
              </a:rPr>
              <a:t>int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9CDCFE"/>
                </a:solidFill>
                <a:latin typeface="Consolas"/>
              </a:rPr>
              <a:t>num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9CDCFE"/>
                </a:solidFill>
                <a:latin typeface="Consolas"/>
              </a:rPr>
              <a:t>an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desencription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 err="1">
                <a:solidFill>
                  <a:srgbClr val="9CDCFE"/>
                </a:solidFill>
                <a:latin typeface="Consolas"/>
              </a:rPr>
              <a:t>numin</a:t>
            </a:r>
            <a:r>
              <a:rPr lang="en-US">
                <a:solidFill>
                  <a:srgbClr val="CCCCCC"/>
                </a:solidFill>
                <a:latin typeface="Consolas"/>
              </a:rPr>
              <a:t>, </a:t>
            </a:r>
            <a:r>
              <a:rPr lang="en-US">
                <a:solidFill>
                  <a:srgbClr val="9CDCFE"/>
                </a:solidFill>
                <a:latin typeface="Consolas"/>
              </a:rPr>
              <a:t>d</a:t>
            </a:r>
            <a:r>
              <a:rPr lang="en-US">
                <a:solidFill>
                  <a:srgbClr val="CCCCCC"/>
                </a:solidFill>
                <a:latin typeface="Consolas"/>
              </a:rPr>
              <a:t>, </a:t>
            </a:r>
            <a:r>
              <a:rPr lang="en-US">
                <a:solidFill>
                  <a:srgbClr val="9CDCFE"/>
                </a:solidFill>
                <a:latin typeface="Consolas"/>
              </a:rPr>
              <a:t>n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9CDCFE"/>
                </a:solidFill>
                <a:latin typeface="Consolas"/>
              </a:rPr>
              <a:t>v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</a:t>
            </a:r>
            <a:r>
              <a:rPr lang="en-US" err="1">
                <a:solidFill>
                  <a:srgbClr val="CE9178"/>
                </a:solidFill>
                <a:latin typeface="Consolas"/>
              </a:rPr>
              <a:t>abcdefghijklmnopqrstuvwxyz</a:t>
            </a:r>
            <a:r>
              <a:rPr lang="en-US">
                <a:solidFill>
                  <a:srgbClr val="CE9178"/>
                </a:solidFill>
                <a:latin typeface="Consolas"/>
              </a:rPr>
              <a:t>"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9CDCFE"/>
                </a:solidFill>
                <a:latin typeface="Consolas"/>
              </a:rPr>
              <a:t>s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9CDCFE"/>
                </a:solidFill>
                <a:latin typeface="Consolas"/>
              </a:rPr>
              <a:t>an</a:t>
            </a:r>
            <a:r>
              <a:rPr lang="en-US">
                <a:solidFill>
                  <a:srgbClr val="D4D4D4"/>
                </a:solidFill>
                <a:latin typeface="Consolas"/>
              </a:rPr>
              <a:t>-</a:t>
            </a:r>
            <a:r>
              <a:rPr lang="en-US">
                <a:solidFill>
                  <a:srgbClr val="B5CEA8"/>
                </a:solidFill>
                <a:latin typeface="Consolas"/>
              </a:rPr>
              <a:t>4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9CDCFE"/>
                </a:solidFill>
                <a:latin typeface="Consolas"/>
              </a:rPr>
              <a:t>index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 err="1">
                <a:solidFill>
                  <a:srgbClr val="DCDCAA"/>
                </a:solidFill>
                <a:latin typeface="Consolas"/>
              </a:rPr>
              <a:t>ind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9CDCFE"/>
                </a:solidFill>
                <a:latin typeface="Consolas"/>
              </a:rPr>
              <a:t>s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>
                <a:solidFill>
                  <a:srgbClr val="DCDCAA"/>
                </a:solidFill>
                <a:latin typeface="Consolas"/>
              </a:rPr>
              <a:t>print</a:t>
            </a:r>
            <a:r>
              <a:rPr lang="en-US">
                <a:solidFill>
                  <a:srgbClr val="CCCCCC"/>
                </a:solidFill>
                <a:latin typeface="Consolas"/>
              </a:rPr>
              <a:t>(</a:t>
            </a:r>
            <a:r>
              <a:rPr lang="en-US">
                <a:solidFill>
                  <a:srgbClr val="9CDCFE"/>
                </a:solidFill>
                <a:latin typeface="Consolas"/>
              </a:rPr>
              <a:t>v</a:t>
            </a:r>
            <a:r>
              <a:rPr lang="en-US">
                <a:solidFill>
                  <a:srgbClr val="CCCCCC"/>
                </a:solidFill>
                <a:latin typeface="Consolas"/>
              </a:rPr>
              <a:t>[</a:t>
            </a:r>
            <a:r>
              <a:rPr lang="en-US">
                <a:solidFill>
                  <a:srgbClr val="9CDCFE"/>
                </a:solidFill>
                <a:latin typeface="Consolas"/>
              </a:rPr>
              <a:t>index</a:t>
            </a:r>
            <a:r>
              <a:rPr lang="en-US">
                <a:solidFill>
                  <a:srgbClr val="CCCCCC"/>
                </a:solidFill>
                <a:latin typeface="Consolas"/>
              </a:rPr>
              <a:t>], </a:t>
            </a:r>
            <a:r>
              <a:rPr lang="en-US">
                <a:solidFill>
                  <a:srgbClr val="9CDCFE"/>
                </a:solidFill>
                <a:latin typeface="Consolas"/>
              </a:rPr>
              <a:t>end</a:t>
            </a:r>
            <a:r>
              <a:rPr lang="en-US">
                <a:solidFill>
                  <a:srgbClr val="D4D4D4"/>
                </a:solidFill>
                <a:latin typeface="Consolas"/>
              </a:rPr>
              <a:t>=</a:t>
            </a:r>
            <a:r>
              <a:rPr lang="en-US">
                <a:solidFill>
                  <a:srgbClr val="CE9178"/>
                </a:solidFill>
                <a:latin typeface="Consolas"/>
              </a:rPr>
              <a:t>""</a:t>
            </a:r>
            <a:r>
              <a:rPr lang="en-US">
                <a:solidFill>
                  <a:srgbClr val="CCCCCC"/>
                </a:solidFill>
                <a:latin typeface="Consolas"/>
              </a:rPr>
              <a:t>)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DCDCAA"/>
                </a:solidFill>
                <a:latin typeface="Consolas"/>
              </a:rPr>
              <a:t>code</a:t>
            </a:r>
            <a:r>
              <a:rPr lang="en-US">
                <a:solidFill>
                  <a:srgbClr val="CCCCCC"/>
                </a:solidFill>
                <a:latin typeface="Consolas"/>
              </a:rPr>
              <a:t>()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2BF485F3-2017-89BA-6980-A24508CCB27D}"/>
              </a:ext>
            </a:extLst>
          </p:cNvPr>
          <p:cNvSpPr/>
          <p:nvPr/>
        </p:nvSpPr>
        <p:spPr>
          <a:xfrm>
            <a:off x="4114799" y="1003110"/>
            <a:ext cx="368489" cy="1992573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96B2D393-E845-F8D4-FF95-CEAA6EE50135}"/>
              </a:ext>
            </a:extLst>
          </p:cNvPr>
          <p:cNvSpPr/>
          <p:nvPr/>
        </p:nvSpPr>
        <p:spPr>
          <a:xfrm>
            <a:off x="5793473" y="3855492"/>
            <a:ext cx="368489" cy="2879677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DCFF87-879C-B786-C3AC-9C4AD89FD4E0}"/>
              </a:ext>
            </a:extLst>
          </p:cNvPr>
          <p:cNvSpPr txBox="1"/>
          <p:nvPr/>
        </p:nvSpPr>
        <p:spPr>
          <a:xfrm>
            <a:off x="4640238" y="1705970"/>
            <a:ext cx="2681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>
                <a:solidFill>
                  <a:schemeClr val="bg1"/>
                </a:solidFill>
                <a:ea typeface="Calibri"/>
                <a:cs typeface="Calibri"/>
              </a:rPr>
              <a:t>Variables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DBC6C6-93A6-9CCC-C097-1249D61D98BF}"/>
              </a:ext>
            </a:extLst>
          </p:cNvPr>
          <p:cNvSpPr txBox="1"/>
          <p:nvPr/>
        </p:nvSpPr>
        <p:spPr>
          <a:xfrm>
            <a:off x="6216555" y="4773304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err="1">
                <a:solidFill>
                  <a:schemeClr val="bg1"/>
                </a:solidFill>
                <a:ea typeface="Calibri"/>
                <a:cs typeface="Calibri"/>
              </a:rPr>
              <a:t>Decodification</a:t>
            </a:r>
            <a:r>
              <a:rPr lang="es-ES" sz="300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s-ES" sz="3000" err="1">
                <a:solidFill>
                  <a:schemeClr val="bg1"/>
                </a:solidFill>
                <a:ea typeface="Calibri"/>
                <a:cs typeface="Calibri"/>
              </a:rPr>
              <a:t>process</a:t>
            </a:r>
            <a:endParaRPr lang="es-ES" sz="3000" err="1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5A309E-0DEE-15C0-9758-B804992977F7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8070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9CE581CD-73EF-FA6D-5A3B-CA13901A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6" y="0"/>
            <a:ext cx="14736066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729254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542479" y="577403"/>
            <a:ext cx="80924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ea typeface="Corben"/>
              </a:rPr>
              <a:t>MATHEMATICA</a:t>
            </a:r>
            <a:endParaRPr lang="en-US" sz="4374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9E8913-F62D-D27D-31F8-027ED36EBDC4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18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29DBAA-7BB2-D41E-3AD8-B9462F99D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98" y="3637565"/>
            <a:ext cx="4692580" cy="2421529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D6C94A8-EF3D-A996-A951-64A32E67D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43" y="2419142"/>
            <a:ext cx="2985753" cy="5149780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439A6A-185A-BD5B-F8B6-115390785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623" y="2406949"/>
            <a:ext cx="2816768" cy="5159828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E9B96DC0-9B11-D68A-28FE-30E958EF60A3}"/>
              </a:ext>
            </a:extLst>
          </p:cNvPr>
          <p:cNvSpPr/>
          <p:nvPr/>
        </p:nvSpPr>
        <p:spPr>
          <a:xfrm>
            <a:off x="7742253" y="3185327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6D9614-3CA6-1871-D03F-985B08E55464}"/>
              </a:ext>
            </a:extLst>
          </p:cNvPr>
          <p:cNvSpPr/>
          <p:nvPr/>
        </p:nvSpPr>
        <p:spPr>
          <a:xfrm>
            <a:off x="7702059" y="4491612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7AE7556-A559-C36D-6047-41F08C7B8A03}"/>
              </a:ext>
            </a:extLst>
          </p:cNvPr>
          <p:cNvSpPr/>
          <p:nvPr/>
        </p:nvSpPr>
        <p:spPr>
          <a:xfrm>
            <a:off x="7702059" y="5807946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967B37-D229-E79E-9A06-2C1B92D7BF97}"/>
              </a:ext>
            </a:extLst>
          </p:cNvPr>
          <p:cNvSpPr/>
          <p:nvPr/>
        </p:nvSpPr>
        <p:spPr>
          <a:xfrm>
            <a:off x="7702059" y="7124280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54517FD-C7E9-6480-F61B-3581386D978C}"/>
              </a:ext>
            </a:extLst>
          </p:cNvPr>
          <p:cNvSpPr/>
          <p:nvPr/>
        </p:nvSpPr>
        <p:spPr>
          <a:xfrm>
            <a:off x="10646226" y="3185326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3AE6E7-DEF6-1922-5CF7-72388ADA35B8}"/>
              </a:ext>
            </a:extLst>
          </p:cNvPr>
          <p:cNvSpPr/>
          <p:nvPr/>
        </p:nvSpPr>
        <p:spPr>
          <a:xfrm>
            <a:off x="10646226" y="4491612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264EEBB-A243-CF05-1DEC-07D5F4642DCC}"/>
              </a:ext>
            </a:extLst>
          </p:cNvPr>
          <p:cNvSpPr/>
          <p:nvPr/>
        </p:nvSpPr>
        <p:spPr>
          <a:xfrm>
            <a:off x="10646226" y="5807946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9310DED-CDFA-62C2-69BD-695447FA8795}"/>
              </a:ext>
            </a:extLst>
          </p:cNvPr>
          <p:cNvSpPr/>
          <p:nvPr/>
        </p:nvSpPr>
        <p:spPr>
          <a:xfrm>
            <a:off x="10646226" y="7124280"/>
            <a:ext cx="361742" cy="361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5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 1"/>
          <p:cNvSpPr/>
          <p:nvPr/>
        </p:nvSpPr>
        <p:spPr>
          <a:xfrm>
            <a:off x="393975" y="669759"/>
            <a:ext cx="4211340" cy="771449"/>
          </a:xfrm>
          <a:prstGeom prst="rect">
            <a:avLst/>
          </a:prstGeom>
          <a:noFill/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/>
          <a:lstStyle/>
          <a:p>
            <a:pPr algn="ctr">
              <a:lnSpc>
                <a:spcPts val="6561"/>
              </a:lnSpc>
            </a:pPr>
            <a:r>
              <a:rPr lang="en-US" sz="6600" b="1">
                <a:solidFill>
                  <a:srgbClr val="1B1B27"/>
                </a:solidFill>
                <a:latin typeface="Corbel Light"/>
                <a:ea typeface="Corben"/>
              </a:rPr>
              <a:t>THE CODE</a:t>
            </a:r>
            <a:endParaRPr lang="en-US" sz="6600" b="1">
              <a:latin typeface="Corbel Light" panose="020B0303020204020204" pitchFamily="34" charset="0"/>
              <a:ea typeface="Corben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12CF4D-4EC3-57A9-A952-D293B93DC947}"/>
              </a:ext>
            </a:extLst>
          </p:cNvPr>
          <p:cNvSpPr txBox="1"/>
          <p:nvPr/>
        </p:nvSpPr>
        <p:spPr>
          <a:xfrm>
            <a:off x="1068803" y="1903654"/>
            <a:ext cx="124753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>
                <a:ea typeface="Calibri"/>
                <a:cs typeface="Calibri"/>
              </a:rPr>
              <a:t>299,109,179   179,275,275,179,102,197,179   324,127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5EF6FC-B780-DE24-07ED-D285FB647157}"/>
              </a:ext>
            </a:extLst>
          </p:cNvPr>
          <p:cNvSpPr txBox="1"/>
          <p:nvPr/>
        </p:nvSpPr>
        <p:spPr>
          <a:xfrm>
            <a:off x="1067998" y="2725660"/>
            <a:ext cx="93783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400" err="1">
                <a:latin typeface="Corbel Light"/>
                <a:ea typeface="Calibri"/>
                <a:cs typeface="Calibri"/>
              </a:rPr>
              <a:t>The</a:t>
            </a:r>
            <a:r>
              <a:rPr lang="es-ES" sz="4400">
                <a:latin typeface="Corbel Light"/>
                <a:ea typeface="Calibri"/>
                <a:cs typeface="Calibri"/>
              </a:rPr>
              <a:t> formula </a:t>
            </a:r>
            <a:r>
              <a:rPr lang="es-ES" sz="4400" err="1">
                <a:latin typeface="Corbel Light"/>
                <a:ea typeface="Calibri"/>
                <a:cs typeface="Calibri"/>
              </a:rPr>
              <a:t>used</a:t>
            </a:r>
            <a:r>
              <a:rPr lang="es-ES" sz="4400">
                <a:latin typeface="Corbel Light"/>
                <a:ea typeface="Calibri"/>
                <a:cs typeface="Calibri"/>
              </a:rPr>
              <a:t> </a:t>
            </a:r>
            <a:r>
              <a:rPr lang="es-ES" sz="4400" err="1">
                <a:latin typeface="Corbel Light"/>
                <a:ea typeface="Calibri"/>
                <a:cs typeface="Calibri"/>
              </a:rPr>
              <a:t>to</a:t>
            </a:r>
            <a:r>
              <a:rPr lang="es-ES" sz="4400">
                <a:latin typeface="Corbel Light"/>
                <a:ea typeface="Calibri"/>
                <a:cs typeface="Calibri"/>
              </a:rPr>
              <a:t> </a:t>
            </a:r>
            <a:r>
              <a:rPr lang="es-ES" sz="4400" err="1">
                <a:latin typeface="Corbel Light"/>
                <a:ea typeface="Calibri"/>
                <a:cs typeface="Calibri"/>
              </a:rPr>
              <a:t>code</a:t>
            </a:r>
            <a:r>
              <a:rPr lang="es-ES" sz="4400">
                <a:latin typeface="Corbel Light"/>
                <a:ea typeface="Calibri"/>
                <a:cs typeface="Calibri"/>
              </a:rPr>
              <a:t> </a:t>
            </a:r>
            <a:r>
              <a:rPr lang="es-ES" sz="4400" err="1">
                <a:latin typeface="Corbel Light"/>
                <a:ea typeface="Calibri"/>
                <a:cs typeface="Calibri"/>
              </a:rPr>
              <a:t>the</a:t>
            </a:r>
            <a:r>
              <a:rPr lang="es-ES" sz="4400">
                <a:latin typeface="Corbel Light"/>
                <a:ea typeface="Calibri"/>
                <a:cs typeface="Calibri"/>
              </a:rPr>
              <a:t> </a:t>
            </a:r>
            <a:r>
              <a:rPr lang="es-ES" sz="4400" err="1">
                <a:latin typeface="Corbel Light"/>
                <a:ea typeface="Calibri"/>
                <a:cs typeface="Calibri"/>
              </a:rPr>
              <a:t>message</a:t>
            </a:r>
            <a:r>
              <a:rPr lang="es-ES" sz="4400">
                <a:latin typeface="Corbel Light"/>
                <a:ea typeface="Calibri"/>
                <a:cs typeface="Calibri"/>
              </a:rPr>
              <a:t> </a:t>
            </a:r>
            <a:r>
              <a:rPr lang="es-ES" sz="4400" err="1">
                <a:latin typeface="Corbel Light"/>
                <a:ea typeface="Calibri"/>
                <a:cs typeface="Calibri"/>
              </a:rPr>
              <a:t>is</a:t>
            </a:r>
            <a:r>
              <a:rPr lang="es-ES" sz="4400">
                <a:latin typeface="Corbel Light"/>
                <a:ea typeface="Calibri"/>
                <a:cs typeface="Calibri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C4C797-5D1A-D4A5-6D85-CAA4F41976E1}"/>
              </a:ext>
            </a:extLst>
          </p:cNvPr>
          <p:cNvSpPr txBox="1"/>
          <p:nvPr/>
        </p:nvSpPr>
        <p:spPr>
          <a:xfrm>
            <a:off x="1068779" y="3663537"/>
            <a:ext cx="124809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>
                <a:latin typeface="Corbel Light"/>
              </a:rPr>
              <a:t>                                           C</a:t>
            </a:r>
            <a:r>
              <a:rPr lang="en" sz="3600">
                <a:ea typeface="+mn-lt"/>
                <a:cs typeface="+mn-lt"/>
              </a:rPr>
              <a:t>≡</a:t>
            </a:r>
            <a:r>
              <a:rPr lang="es-ES" sz="3600" b="1">
                <a:latin typeface="Corbel Light"/>
              </a:rPr>
              <a:t>M</a:t>
            </a:r>
            <a:r>
              <a:rPr lang="es-ES" sz="3600" b="1" baseline="30000">
                <a:latin typeface="Corbel Light"/>
              </a:rPr>
              <a:t>e</a:t>
            </a:r>
            <a:r>
              <a:rPr lang="es-ES" sz="3600" b="1">
                <a:latin typeface="Corbel Light"/>
              </a:rPr>
              <a:t> mod(</a:t>
            </a:r>
            <a:r>
              <a:rPr lang="es-ES" sz="3600" b="1" err="1">
                <a:latin typeface="Corbel Light"/>
              </a:rPr>
              <a:t>pq</a:t>
            </a:r>
            <a:r>
              <a:rPr lang="es-ES" sz="3600" b="1">
                <a:latin typeface="Corbel Light"/>
              </a:rPr>
              <a:t>)</a:t>
            </a:r>
          </a:p>
          <a:p>
            <a:endParaRPr lang="es-ES" sz="3600" b="1">
              <a:latin typeface="Corbel Light"/>
            </a:endParaRPr>
          </a:p>
          <a:p>
            <a:pPr marL="571500" indent="-571500">
              <a:buFont typeface="Wingdings"/>
              <a:buChar char="Ø"/>
            </a:pPr>
            <a:r>
              <a:rPr lang="es-ES" sz="3600">
                <a:latin typeface="Corbel Light"/>
              </a:rPr>
              <a:t> e </a:t>
            </a:r>
            <a:r>
              <a:rPr lang="es-ES" sz="3600" err="1">
                <a:latin typeface="Corbel Light"/>
              </a:rPr>
              <a:t>is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the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key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used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to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code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the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message</a:t>
            </a:r>
            <a:r>
              <a:rPr lang="es-ES" sz="3600">
                <a:latin typeface="Corbel Light"/>
              </a:rPr>
              <a:t> and </a:t>
            </a:r>
            <a:r>
              <a:rPr lang="es-ES" sz="3600" err="1">
                <a:latin typeface="Corbel Light"/>
              </a:rPr>
              <a:t>equal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to</a:t>
            </a:r>
            <a:r>
              <a:rPr lang="es-ES" sz="3600">
                <a:latin typeface="Corbel Light"/>
              </a:rPr>
              <a:t> 13</a:t>
            </a:r>
          </a:p>
          <a:p>
            <a:endParaRPr lang="es-ES" sz="3600">
              <a:latin typeface="Corbel Light"/>
            </a:endParaRPr>
          </a:p>
          <a:p>
            <a:pPr marL="571500" indent="-571500">
              <a:buFont typeface="Wingdings"/>
              <a:buChar char="Ø"/>
            </a:pPr>
            <a:r>
              <a:rPr lang="es-ES" sz="3600">
                <a:latin typeface="Corbel Light"/>
              </a:rPr>
              <a:t>p </a:t>
            </a:r>
            <a:r>
              <a:rPr lang="es-ES" sz="3600" err="1">
                <a:latin typeface="Corbel Light"/>
              </a:rPr>
              <a:t>is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equal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to</a:t>
            </a:r>
            <a:r>
              <a:rPr lang="es-ES" sz="3600">
                <a:latin typeface="Corbel Light"/>
              </a:rPr>
              <a:t> 17</a:t>
            </a:r>
          </a:p>
          <a:p>
            <a:endParaRPr lang="es-ES" sz="3600">
              <a:latin typeface="Corbel Light"/>
            </a:endParaRPr>
          </a:p>
          <a:p>
            <a:pPr marL="571500" indent="-571500">
              <a:buFont typeface="Wingdings"/>
              <a:buChar char="Ø"/>
            </a:pPr>
            <a:r>
              <a:rPr lang="es-ES" sz="3600">
                <a:latin typeface="Corbel Light"/>
              </a:rPr>
              <a:t>q </a:t>
            </a:r>
            <a:r>
              <a:rPr lang="es-ES" sz="3600" err="1">
                <a:latin typeface="Corbel Light"/>
              </a:rPr>
              <a:t>is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equal</a:t>
            </a:r>
            <a:r>
              <a:rPr lang="es-ES" sz="3600">
                <a:latin typeface="Corbel Light"/>
              </a:rPr>
              <a:t> </a:t>
            </a:r>
            <a:r>
              <a:rPr lang="es-ES" sz="3600" err="1">
                <a:latin typeface="Corbel Light"/>
              </a:rPr>
              <a:t>to</a:t>
            </a:r>
            <a:r>
              <a:rPr lang="es-ES" sz="3600">
                <a:latin typeface="Corbel Light"/>
              </a:rPr>
              <a:t> 23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5B26F9-4BBD-ACE0-B65E-995C89763F38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41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9CE581CD-73EF-FA6D-5A3B-CA13901A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16" y="0"/>
            <a:ext cx="14736066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729254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542479" y="577403"/>
            <a:ext cx="80924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ea typeface="Corben"/>
              </a:rPr>
              <a:t>THE MESSAGE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764670" y="3605373"/>
            <a:ext cx="13095105" cy="101669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2734"/>
              </a:lnSpc>
            </a:pPr>
            <a:endParaRPr lang="en-US" sz="4800" i="1">
              <a:solidFill>
                <a:srgbClr val="1B1B27"/>
              </a:solidFill>
              <a:latin typeface="Corbel Light"/>
              <a:ea typeface="Corben"/>
              <a:cs typeface="Calibri" panose="020F0502020204030204"/>
            </a:endParaRPr>
          </a:p>
          <a:p>
            <a:pPr algn="ctr">
              <a:lnSpc>
                <a:spcPts val="2734"/>
              </a:lnSpc>
            </a:pPr>
            <a:r>
              <a:rPr lang="en-US" sz="4800" i="1">
                <a:solidFill>
                  <a:srgbClr val="1B1B27"/>
                </a:solidFill>
                <a:latin typeface="Corbel Light"/>
                <a:ea typeface="Corben"/>
                <a:cs typeface="Calibri" panose="020F0502020204030204"/>
              </a:rPr>
              <a:t>"THE ESSENCE OF"</a:t>
            </a:r>
            <a:endParaRPr lang="es-ES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9E8913-F62D-D27D-31F8-027ED36EBDC4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00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177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63828" y="1698512"/>
            <a:ext cx="65836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</a:rPr>
              <a:t>CONCEPTS TO BE STUDIED</a:t>
            </a:r>
            <a:endParaRPr lang="es-ES"/>
          </a:p>
        </p:txBody>
      </p:sp>
      <p:sp>
        <p:nvSpPr>
          <p:cNvPr id="6" name="Shape 2"/>
          <p:cNvSpPr/>
          <p:nvPr/>
        </p:nvSpPr>
        <p:spPr>
          <a:xfrm>
            <a:off x="938191" y="26946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3"/>
          <p:cNvSpPr/>
          <p:nvPr/>
        </p:nvSpPr>
        <p:spPr>
          <a:xfrm>
            <a:off x="1138574" y="2736306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/>
          </a:p>
        </p:txBody>
      </p:sp>
      <p:sp>
        <p:nvSpPr>
          <p:cNvPr id="8" name="Text 4"/>
          <p:cNvSpPr/>
          <p:nvPr/>
        </p:nvSpPr>
        <p:spPr>
          <a:xfrm>
            <a:off x="1650709" y="3589400"/>
            <a:ext cx="249174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>
                <a:solidFill>
                  <a:srgbClr val="404155"/>
                </a:solidFill>
                <a:latin typeface="Corben"/>
              </a:rPr>
              <a:t>Congruence modulo m</a:t>
            </a:r>
            <a:endParaRPr lang="en-US" sz="2150">
              <a:solidFill>
                <a:srgbClr val="404155"/>
              </a:solidFill>
              <a:latin typeface="Corben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936304" y="351361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7"/>
          <p:cNvSpPr/>
          <p:nvPr/>
        </p:nvSpPr>
        <p:spPr>
          <a:xfrm>
            <a:off x="1086711" y="355528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/>
          </a:p>
        </p:txBody>
      </p:sp>
      <p:sp>
        <p:nvSpPr>
          <p:cNvPr id="12" name="Text 8"/>
          <p:cNvSpPr/>
          <p:nvPr/>
        </p:nvSpPr>
        <p:spPr>
          <a:xfrm>
            <a:off x="1649872" y="4385887"/>
            <a:ext cx="303276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>
                <a:solidFill>
                  <a:srgbClr val="404155"/>
                </a:solidFill>
                <a:latin typeface="Corben"/>
              </a:rPr>
              <a:t>Inverse of a modulo n and Fermat's little theorem </a:t>
            </a: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A918E7B6-0746-0252-1776-A40D632B6371}"/>
              </a:ext>
            </a:extLst>
          </p:cNvPr>
          <p:cNvSpPr/>
          <p:nvPr/>
        </p:nvSpPr>
        <p:spPr>
          <a:xfrm>
            <a:off x="939633" y="43925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137748F6-9B3B-56F2-0E61-102CAD480B89}"/>
              </a:ext>
            </a:extLst>
          </p:cNvPr>
          <p:cNvSpPr/>
          <p:nvPr/>
        </p:nvSpPr>
        <p:spPr>
          <a:xfrm>
            <a:off x="1140016" y="4434256"/>
            <a:ext cx="990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3</a:t>
            </a: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0034611F-8A00-B1FD-984C-82F0D0EE73F1}"/>
              </a:ext>
            </a:extLst>
          </p:cNvPr>
          <p:cNvSpPr/>
          <p:nvPr/>
        </p:nvSpPr>
        <p:spPr>
          <a:xfrm>
            <a:off x="1620068" y="5356946"/>
            <a:ext cx="249174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>
                <a:solidFill>
                  <a:srgbClr val="404155"/>
                </a:solidFill>
                <a:latin typeface="Corben"/>
              </a:rPr>
              <a:t>Caesar cipher</a:t>
            </a:r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57CD852B-DB24-DDA7-9795-24D5C3F204D0}"/>
              </a:ext>
            </a:extLst>
          </p:cNvPr>
          <p:cNvSpPr/>
          <p:nvPr/>
        </p:nvSpPr>
        <p:spPr>
          <a:xfrm>
            <a:off x="937747" y="52490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BD1D6136-A52D-B7F5-37AE-09AC0E9CAD5B}"/>
              </a:ext>
            </a:extLst>
          </p:cNvPr>
          <p:cNvSpPr/>
          <p:nvPr/>
        </p:nvSpPr>
        <p:spPr>
          <a:xfrm>
            <a:off x="1088154" y="5290743"/>
            <a:ext cx="1752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4</a:t>
            </a: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1E84F311-CF44-2683-3753-2683BFEA71F2}"/>
              </a:ext>
            </a:extLst>
          </p:cNvPr>
          <p:cNvSpPr/>
          <p:nvPr/>
        </p:nvSpPr>
        <p:spPr>
          <a:xfrm>
            <a:off x="1687598" y="2770648"/>
            <a:ext cx="303276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>
                <a:solidFill>
                  <a:srgbClr val="404155"/>
                </a:solidFill>
                <a:latin typeface="Corben"/>
              </a:rPr>
              <a:t>RSA encryption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F6CFB21-E16E-A7C5-8F0D-7E9C3AEAA01F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2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A9502BB4-1777-1438-45AD-9F01A309F5E1}"/>
              </a:ext>
            </a:extLst>
          </p:cNvPr>
          <p:cNvSpPr/>
          <p:nvPr/>
        </p:nvSpPr>
        <p:spPr>
          <a:xfrm>
            <a:off x="1628613" y="6254255"/>
            <a:ext cx="249174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400" b="1">
                <a:solidFill>
                  <a:srgbClr val="404155"/>
                </a:solidFill>
                <a:latin typeface="Corben"/>
              </a:rPr>
              <a:t>The exercise</a:t>
            </a:r>
          </a:p>
        </p:txBody>
      </p:sp>
      <p:sp>
        <p:nvSpPr>
          <p:cNvPr id="23" name="Shape 6">
            <a:extLst>
              <a:ext uri="{FF2B5EF4-FFF2-40B4-BE49-F238E27FC236}">
                <a16:creationId xmlns:a16="http://schemas.microsoft.com/office/drawing/2014/main" id="{7CAB4781-9B62-BB2E-E476-0AAE2F6B1EA9}"/>
              </a:ext>
            </a:extLst>
          </p:cNvPr>
          <p:cNvSpPr/>
          <p:nvPr/>
        </p:nvSpPr>
        <p:spPr>
          <a:xfrm>
            <a:off x="946292" y="61463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A6A005AD-7600-91E4-E6C2-BE09ACE0A140}"/>
              </a:ext>
            </a:extLst>
          </p:cNvPr>
          <p:cNvSpPr/>
          <p:nvPr/>
        </p:nvSpPr>
        <p:spPr>
          <a:xfrm>
            <a:off x="1096699" y="6179506"/>
            <a:ext cx="1752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262E46BE-A9FD-DD13-BC32-6D573EA3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1"/>
          <p:cNvSpPr/>
          <p:nvPr/>
        </p:nvSpPr>
        <p:spPr>
          <a:xfrm>
            <a:off x="726778" y="860170"/>
            <a:ext cx="691134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>
                <a:solidFill>
                  <a:srgbClr val="1B1B27"/>
                </a:solidFill>
                <a:latin typeface="Corben"/>
                <a:ea typeface="Corben"/>
                <a:cs typeface="Corben" pitchFamily="34" charset="-120"/>
              </a:rPr>
              <a:t>Introduction to RSA</a:t>
            </a:r>
            <a:endParaRPr lang="en-US" sz="4374"/>
          </a:p>
        </p:txBody>
      </p:sp>
      <p:pic>
        <p:nvPicPr>
          <p:cNvPr id="13" name="Imagen 12" descr="Foto en blanco y negro de un grupo de hombres posando para una foto&#10;&#10;Descripción generada automáticamente">
            <a:extLst>
              <a:ext uri="{FF2B5EF4-FFF2-40B4-BE49-F238E27FC236}">
                <a16:creationId xmlns:a16="http://schemas.microsoft.com/office/drawing/2014/main" id="{B08C8D71-9A6A-B446-1B1E-CA9F37AFB1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1" b="43333"/>
          <a:stretch/>
        </p:blipFill>
        <p:spPr>
          <a:xfrm>
            <a:off x="3801809" y="2060516"/>
            <a:ext cx="7017049" cy="279882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7570DB8-1B6A-3735-0782-F22C5BE1D2E1}"/>
              </a:ext>
            </a:extLst>
          </p:cNvPr>
          <p:cNvSpPr txBox="1"/>
          <p:nvPr/>
        </p:nvSpPr>
        <p:spPr>
          <a:xfrm>
            <a:off x="573987" y="5114865"/>
            <a:ext cx="1413951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s-ES" sz="2800" err="1">
                <a:solidFill>
                  <a:srgbClr val="404155"/>
                </a:solidFill>
                <a:latin typeface="Corbel Light"/>
              </a:rPr>
              <a:t>Developed</a:t>
            </a:r>
            <a:r>
              <a:rPr lang="es-ES" sz="2800">
                <a:solidFill>
                  <a:srgbClr val="404155"/>
                </a:solidFill>
                <a:latin typeface="Corbel Light"/>
              </a:rPr>
              <a:t> </a:t>
            </a:r>
            <a:r>
              <a:rPr lang="es-ES" sz="2800" err="1">
                <a:solidFill>
                  <a:srgbClr val="404155"/>
                </a:solidFill>
                <a:latin typeface="Corbel Light"/>
              </a:rPr>
              <a:t>by</a:t>
            </a:r>
            <a:r>
              <a:rPr lang="es-ES" sz="2800">
                <a:solidFill>
                  <a:srgbClr val="404155"/>
                </a:solidFill>
                <a:latin typeface="Corbel Light"/>
              </a:rPr>
              <a:t> Ron Rivest, </a:t>
            </a:r>
            <a:r>
              <a:rPr lang="es-ES" sz="2800" err="1">
                <a:solidFill>
                  <a:srgbClr val="404155"/>
                </a:solidFill>
                <a:latin typeface="Corbel Light"/>
              </a:rPr>
              <a:t>Adi</a:t>
            </a:r>
            <a:r>
              <a:rPr lang="es-ES" sz="2800">
                <a:solidFill>
                  <a:srgbClr val="404155"/>
                </a:solidFill>
                <a:latin typeface="Corbel Light"/>
              </a:rPr>
              <a:t> Shamir, Leonard Adleman in 1979</a:t>
            </a:r>
          </a:p>
          <a:p>
            <a:pPr marL="457200" indent="-457200">
              <a:buFont typeface="Wingdings"/>
              <a:buChar char="Ø"/>
            </a:pPr>
            <a:endParaRPr lang="es-ES" sz="2800">
              <a:latin typeface="Corbel Light"/>
            </a:endParaRPr>
          </a:p>
          <a:p>
            <a:pPr marL="457200" indent="-457200">
              <a:buFont typeface="Wingdings"/>
              <a:buChar char="Ø"/>
            </a:pPr>
            <a:r>
              <a:rPr lang="es-ES" sz="2800">
                <a:latin typeface="Corbel Light"/>
              </a:rPr>
              <a:t>Used </a:t>
            </a:r>
            <a:r>
              <a:rPr lang="es-ES" sz="2800" err="1">
                <a:latin typeface="Corbel Light"/>
              </a:rPr>
              <a:t>for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secure</a:t>
            </a:r>
            <a:r>
              <a:rPr lang="es-ES" sz="2800">
                <a:latin typeface="Corbel Light"/>
              </a:rPr>
              <a:t> data </a:t>
            </a:r>
            <a:r>
              <a:rPr lang="en-US" sz="2800">
                <a:latin typeface="Corbel Light"/>
              </a:rPr>
              <a:t>transmission</a:t>
            </a:r>
            <a:r>
              <a:rPr lang="es-ES" sz="2800">
                <a:latin typeface="Corbel Light"/>
              </a:rPr>
              <a:t>, and </a:t>
            </a:r>
            <a:r>
              <a:rPr lang="es-ES" sz="2800" err="1">
                <a:latin typeface="Corbel Light"/>
              </a:rPr>
              <a:t>it's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based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on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the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difficulty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factoring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the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product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two</a:t>
            </a:r>
            <a:r>
              <a:rPr lang="es-ES" sz="2800">
                <a:latin typeface="Corbel Light"/>
              </a:rPr>
              <a:t> </a:t>
            </a:r>
            <a:r>
              <a:rPr lang="es-ES" sz="2800" err="1">
                <a:latin typeface="Corbel Light"/>
              </a:rPr>
              <a:t>large</a:t>
            </a:r>
            <a:r>
              <a:rPr lang="es-ES" sz="2800">
                <a:latin typeface="Corbel Light"/>
              </a:rPr>
              <a:t> prime </a:t>
            </a:r>
            <a:r>
              <a:rPr lang="es-ES" sz="2800" err="1">
                <a:latin typeface="Corbel Light"/>
              </a:rPr>
              <a:t>numbers</a:t>
            </a:r>
            <a:r>
              <a:rPr lang="es-ES" sz="2800">
                <a:latin typeface="Corbel Light"/>
              </a:rPr>
              <a:t>.</a:t>
            </a:r>
          </a:p>
          <a:p>
            <a:pPr marL="457200" indent="-457200">
              <a:buFont typeface="Wingdings"/>
              <a:buChar char="Ø"/>
            </a:pPr>
            <a:endParaRPr lang="es-ES" sz="2800">
              <a:latin typeface="Corbel Light"/>
            </a:endParaRPr>
          </a:p>
          <a:p>
            <a:pPr marL="457200" indent="-457200">
              <a:buFont typeface="Wingdings"/>
              <a:buChar char="Ø"/>
            </a:pPr>
            <a:r>
              <a:rPr lang="es-ES" sz="2800" err="1">
                <a:latin typeface="Corbel Light"/>
              </a:rPr>
              <a:t>One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of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the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most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widely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used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public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key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encryption</a:t>
            </a:r>
            <a:r>
              <a:rPr lang="es-ES" sz="2800">
                <a:latin typeface="Corbel Light"/>
              </a:rPr>
              <a:t> </a:t>
            </a:r>
            <a:r>
              <a:rPr lang="es-ES" sz="2800" err="1">
                <a:latin typeface="Corbel Light"/>
              </a:rPr>
              <a:t>algorithms</a:t>
            </a:r>
            <a:endParaRPr lang="es-ES" sz="2800">
              <a:latin typeface="Corbel Ligh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6EADAA-E520-3E0D-3CA1-86AEE058C094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728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032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12589"/>
            <a:ext cx="6355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RSA Decryption Process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4801910" y="1740218"/>
            <a:ext cx="44410" cy="5776793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3"/>
          <p:cNvSpPr/>
          <p:nvPr/>
        </p:nvSpPr>
        <p:spPr>
          <a:xfrm>
            <a:off x="5074027" y="2141518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Shape 4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9" name="Text 5"/>
          <p:cNvSpPr/>
          <p:nvPr/>
        </p:nvSpPr>
        <p:spPr>
          <a:xfrm>
            <a:off x="4774466" y="195548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/>
          </a:p>
        </p:txBody>
      </p:sp>
      <p:sp>
        <p:nvSpPr>
          <p:cNvPr id="10" name="Text 6"/>
          <p:cNvSpPr/>
          <p:nvPr/>
        </p:nvSpPr>
        <p:spPr>
          <a:xfrm>
            <a:off x="6046113" y="1962388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1: Select </a:t>
            </a:r>
            <a:r>
              <a:rPr lang="en-US" sz="2150" b="1" err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p,q</a:t>
            </a:r>
            <a:endParaRPr lang="en-US" sz="2187" b="1" err="1"/>
          </a:p>
        </p:txBody>
      </p:sp>
      <p:sp>
        <p:nvSpPr>
          <p:cNvPr id="11" name="Text 7"/>
          <p:cNvSpPr/>
          <p:nvPr/>
        </p:nvSpPr>
        <p:spPr>
          <a:xfrm>
            <a:off x="6046113" y="2306458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  <a:cs typeface="Nobile" pitchFamily="34" charset="-120"/>
              </a:rPr>
              <a:t>First, we need</a:t>
            </a:r>
            <a:r>
              <a:rPr lang="en-US" sz="1750">
                <a:solidFill>
                  <a:srgbClr val="404155"/>
                </a:solidFill>
                <a:latin typeface="Nobile" pitchFamily="34" charset="0"/>
                <a:ea typeface="Nobile"/>
                <a:cs typeface="Nobile" pitchFamily="34" charset="-120"/>
              </a:rPr>
              <a:t> to select</a:t>
            </a:r>
            <a:r>
              <a:rPr lang="en-US" sz="1750">
                <a:solidFill>
                  <a:srgbClr val="404155"/>
                </a:solidFill>
                <a:latin typeface="Nobile"/>
                <a:ea typeface="Nobile"/>
                <a:cs typeface="Nobile" pitchFamily="34" charset="-120"/>
              </a:rPr>
              <a:t> two large prime numbers </a:t>
            </a:r>
            <a:r>
              <a:rPr lang="en-US" sz="1750" err="1">
                <a:solidFill>
                  <a:srgbClr val="404155"/>
                </a:solidFill>
                <a:latin typeface="Nobile"/>
                <a:ea typeface="Nobile"/>
                <a:cs typeface="Nobile" pitchFamily="34" charset="-120"/>
              </a:rPr>
              <a:t>p,q</a:t>
            </a:r>
            <a:r>
              <a:rPr lang="en-US" sz="1750">
                <a:solidFill>
                  <a:srgbClr val="404155"/>
                </a:solidFill>
                <a:latin typeface="Nobile"/>
                <a:ea typeface="Nobile"/>
                <a:cs typeface="Nobile" pitchFamily="34" charset="-120"/>
              </a:rPr>
              <a:t>.</a:t>
            </a:r>
            <a:endParaRPr lang="en-US" sz="1750">
              <a:latin typeface="Nobile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074027" y="3438806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Shape 9"/>
          <p:cNvSpPr/>
          <p:nvPr/>
        </p:nvSpPr>
        <p:spPr>
          <a:xfrm>
            <a:off x="4574084" y="321110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4" name="Text 10"/>
          <p:cNvSpPr/>
          <p:nvPr/>
        </p:nvSpPr>
        <p:spPr>
          <a:xfrm>
            <a:off x="4736366" y="325277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/>
          </a:p>
        </p:txBody>
      </p:sp>
      <p:sp>
        <p:nvSpPr>
          <p:cNvPr id="15" name="Text 11"/>
          <p:cNvSpPr/>
          <p:nvPr/>
        </p:nvSpPr>
        <p:spPr>
          <a:xfrm>
            <a:off x="6062155" y="3259678"/>
            <a:ext cx="5737058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2: Find n = p * q</a:t>
            </a:r>
            <a:endParaRPr lang="en-US" sz="2187" b="1">
              <a:latin typeface="Corben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046113" y="3603748"/>
            <a:ext cx="7751088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  <a:cs typeface="Nobile" pitchFamily="34" charset="-120"/>
              </a:rPr>
              <a:t>Next, we need to find the value of n.</a:t>
            </a:r>
            <a:endParaRPr lang="en-US" sz="1750">
              <a:latin typeface="Nobile"/>
              <a:ea typeface="Nobile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75F8DB73-1CC8-70D9-8FF2-565F8134DBDA}"/>
              </a:ext>
            </a:extLst>
          </p:cNvPr>
          <p:cNvSpPr/>
          <p:nvPr/>
        </p:nvSpPr>
        <p:spPr>
          <a:xfrm>
            <a:off x="5087279" y="4858214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3" name="Shape 4">
            <a:extLst>
              <a:ext uri="{FF2B5EF4-FFF2-40B4-BE49-F238E27FC236}">
                <a16:creationId xmlns:a16="http://schemas.microsoft.com/office/drawing/2014/main" id="{67300567-F524-C5DB-242F-CFD60FD2676D}"/>
              </a:ext>
            </a:extLst>
          </p:cNvPr>
          <p:cNvSpPr/>
          <p:nvPr/>
        </p:nvSpPr>
        <p:spPr>
          <a:xfrm>
            <a:off x="4587336" y="46305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92F4414B-B519-6311-4415-B37A51ED49D3}"/>
              </a:ext>
            </a:extLst>
          </p:cNvPr>
          <p:cNvSpPr/>
          <p:nvPr/>
        </p:nvSpPr>
        <p:spPr>
          <a:xfrm>
            <a:off x="4787718" y="4672179"/>
            <a:ext cx="990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3</a:t>
            </a: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FDAA3C6D-4877-5F02-6091-38BFF856237C}"/>
              </a:ext>
            </a:extLst>
          </p:cNvPr>
          <p:cNvSpPr/>
          <p:nvPr/>
        </p:nvSpPr>
        <p:spPr>
          <a:xfrm>
            <a:off x="6059365" y="4679084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3: Eulers totient function </a:t>
            </a:r>
            <a:r>
              <a:rPr lang="en-US" sz="2200" b="1">
                <a:solidFill>
                  <a:srgbClr val="1B1B27"/>
                </a:solidFill>
                <a:latin typeface="Calibri"/>
                <a:ea typeface="Calibri"/>
                <a:cs typeface="Calibri"/>
              </a:rPr>
              <a:t>Ø(n)=(p-1)*(q-1)</a:t>
            </a:r>
            <a:endParaRPr lang="en-US" sz="2150" b="1">
              <a:solidFill>
                <a:srgbClr val="404155"/>
              </a:solidFill>
              <a:ea typeface="Corben"/>
            </a:endParaRPr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4223FAD9-2FB9-2DDF-550F-992527A35301}"/>
              </a:ext>
            </a:extLst>
          </p:cNvPr>
          <p:cNvSpPr/>
          <p:nvPr/>
        </p:nvSpPr>
        <p:spPr>
          <a:xfrm>
            <a:off x="6059365" y="5023154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</a:rPr>
              <a:t>Then, we need to find the value of </a:t>
            </a:r>
            <a:r>
              <a:rPr lang="en-US"/>
              <a:t>Ø(n).</a:t>
            </a:r>
            <a:endParaRPr lang="en-US" sz="1750">
              <a:solidFill>
                <a:srgbClr val="404155"/>
              </a:solidFill>
              <a:latin typeface="Nobile"/>
            </a:endParaRPr>
          </a:p>
        </p:txBody>
      </p:sp>
      <p:sp>
        <p:nvSpPr>
          <p:cNvPr id="37" name="Shape 8">
            <a:extLst>
              <a:ext uri="{FF2B5EF4-FFF2-40B4-BE49-F238E27FC236}">
                <a16:creationId xmlns:a16="http://schemas.microsoft.com/office/drawing/2014/main" id="{A455BA61-F04F-5F98-94C4-61121628A1A1}"/>
              </a:ext>
            </a:extLst>
          </p:cNvPr>
          <p:cNvSpPr/>
          <p:nvPr/>
        </p:nvSpPr>
        <p:spPr>
          <a:xfrm>
            <a:off x="5087279" y="6155502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8" name="Shape 9">
            <a:extLst>
              <a:ext uri="{FF2B5EF4-FFF2-40B4-BE49-F238E27FC236}">
                <a16:creationId xmlns:a16="http://schemas.microsoft.com/office/drawing/2014/main" id="{8C8FF84D-B731-2602-343B-5A6C9A94E6A6}"/>
              </a:ext>
            </a:extLst>
          </p:cNvPr>
          <p:cNvSpPr/>
          <p:nvPr/>
        </p:nvSpPr>
        <p:spPr>
          <a:xfrm>
            <a:off x="4587336" y="59277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E2AAF931-BD31-2FC8-DF5A-928A45A07FDB}"/>
              </a:ext>
            </a:extLst>
          </p:cNvPr>
          <p:cNvSpPr/>
          <p:nvPr/>
        </p:nvSpPr>
        <p:spPr>
          <a:xfrm>
            <a:off x="4749618" y="5969468"/>
            <a:ext cx="1752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</a:rPr>
              <a:t>4</a:t>
            </a:r>
          </a:p>
        </p:txBody>
      </p:sp>
      <p:sp>
        <p:nvSpPr>
          <p:cNvPr id="40" name="Text 11">
            <a:extLst>
              <a:ext uri="{FF2B5EF4-FFF2-40B4-BE49-F238E27FC236}">
                <a16:creationId xmlns:a16="http://schemas.microsoft.com/office/drawing/2014/main" id="{5301BAC9-6FDC-360A-1C55-5D6DB79BADA4}"/>
              </a:ext>
            </a:extLst>
          </p:cNvPr>
          <p:cNvSpPr/>
          <p:nvPr/>
        </p:nvSpPr>
        <p:spPr>
          <a:xfrm>
            <a:off x="6059365" y="5976374"/>
            <a:ext cx="575310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4: Select 'e' such that </a:t>
            </a:r>
            <a:r>
              <a:rPr lang="en-US" sz="2150" b="1" err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gcd</a:t>
            </a: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 (e, </a:t>
            </a:r>
            <a:r>
              <a:rPr lang="en-US" sz="2200" b="1">
                <a:solidFill>
                  <a:srgbClr val="1B1B27"/>
                </a:solidFill>
                <a:ea typeface="+mn-lt"/>
                <a:cs typeface="+mn-lt"/>
              </a:rPr>
              <a:t>Ø(n)) = 1</a:t>
            </a:r>
            <a:endParaRPr lang="en-US" sz="2187" b="1">
              <a:latin typeface="Corben"/>
            </a:endParaRPr>
          </a:p>
        </p:txBody>
      </p:sp>
      <p:sp>
        <p:nvSpPr>
          <p:cNvPr id="41" name="Text 12">
            <a:extLst>
              <a:ext uri="{FF2B5EF4-FFF2-40B4-BE49-F238E27FC236}">
                <a16:creationId xmlns:a16="http://schemas.microsoft.com/office/drawing/2014/main" id="{A6AEA624-3C6D-652B-E5A0-8A10DF00BD85}"/>
              </a:ext>
            </a:extLst>
          </p:cNvPr>
          <p:cNvSpPr/>
          <p:nvPr/>
        </p:nvSpPr>
        <p:spPr>
          <a:xfrm>
            <a:off x="6059365" y="6320444"/>
            <a:ext cx="7751088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</a:rPr>
              <a:t>Later, we need to select e.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3D31C91-FFB7-2DE4-610D-08D650031A94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 lIns="91440" tIns="45720" rIns="91440" bIns="45720" anchor="t"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788658" y="348740"/>
            <a:ext cx="44410" cy="5776793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7" name="Shape 3"/>
          <p:cNvSpPr/>
          <p:nvPr/>
        </p:nvSpPr>
        <p:spPr>
          <a:xfrm>
            <a:off x="5060775" y="750040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Shape 4"/>
          <p:cNvSpPr/>
          <p:nvPr/>
        </p:nvSpPr>
        <p:spPr>
          <a:xfrm>
            <a:off x="4560832" y="5223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9" name="Text 5"/>
          <p:cNvSpPr/>
          <p:nvPr/>
        </p:nvSpPr>
        <p:spPr>
          <a:xfrm>
            <a:off x="4761214" y="564005"/>
            <a:ext cx="990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  <a:ea typeface="Corben"/>
              </a:rPr>
              <a:t>5</a:t>
            </a:r>
          </a:p>
        </p:txBody>
      </p:sp>
      <p:sp>
        <p:nvSpPr>
          <p:cNvPr id="10" name="Text 6"/>
          <p:cNvSpPr/>
          <p:nvPr/>
        </p:nvSpPr>
        <p:spPr>
          <a:xfrm>
            <a:off x="6032861" y="570910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 dirty="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5: Find d </a:t>
            </a:r>
            <a:r>
              <a:rPr lang="es-ES" sz="3200" dirty="0">
                <a:solidFill>
                  <a:srgbClr val="404155"/>
                </a:solidFill>
                <a:latin typeface="Calibri"/>
                <a:ea typeface="Corben"/>
                <a:cs typeface="Calibri"/>
              </a:rPr>
              <a:t>≡</a:t>
            </a:r>
            <a:r>
              <a:rPr lang="en-US" sz="2150" b="1" dirty="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 e</a:t>
            </a:r>
            <a:r>
              <a:rPr lang="en-US" sz="2150" b="1" baseline="30000" dirty="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-1</a:t>
            </a:r>
            <a:r>
              <a:rPr lang="en-US" sz="2150" b="1" dirty="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 mod </a:t>
            </a:r>
            <a:r>
              <a:rPr lang="en-US" sz="2200" b="1" dirty="0">
                <a:solidFill>
                  <a:srgbClr val="404155"/>
                </a:solidFill>
                <a:latin typeface="Calibri"/>
                <a:ea typeface="Calibri"/>
                <a:cs typeface="Calibri"/>
              </a:rPr>
              <a:t>Ø(n)</a:t>
            </a:r>
            <a:endParaRPr lang="en-US" sz="2150" b="1" dirty="0">
              <a:solidFill>
                <a:srgbClr val="404155"/>
              </a:solidFill>
              <a:ea typeface="Corben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032861" y="914980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</a:rPr>
              <a:t>Then, we will find the value of d.</a:t>
            </a:r>
            <a:endParaRPr lang="en-US" sz="1750">
              <a:solidFill>
                <a:srgbClr val="404155"/>
              </a:solidFill>
              <a:latin typeface="Nobile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060775" y="2047328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3" name="Shape 9"/>
          <p:cNvSpPr/>
          <p:nvPr/>
        </p:nvSpPr>
        <p:spPr>
          <a:xfrm>
            <a:off x="4560832" y="18196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4" name="Text 10"/>
          <p:cNvSpPr/>
          <p:nvPr/>
        </p:nvSpPr>
        <p:spPr>
          <a:xfrm>
            <a:off x="4723114" y="1861294"/>
            <a:ext cx="1752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  <a:ea typeface="Corben"/>
              </a:rPr>
              <a:t>6</a:t>
            </a:r>
          </a:p>
        </p:txBody>
      </p:sp>
      <p:sp>
        <p:nvSpPr>
          <p:cNvPr id="15" name="Text 11"/>
          <p:cNvSpPr/>
          <p:nvPr/>
        </p:nvSpPr>
        <p:spPr>
          <a:xfrm>
            <a:off x="6032861" y="1868200"/>
            <a:ext cx="575310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6: Cipher text C</a:t>
            </a:r>
            <a:r>
              <a:rPr lang="es-ES" sz="3200">
                <a:solidFill>
                  <a:srgbClr val="404155"/>
                </a:solidFill>
                <a:latin typeface="Calibri"/>
                <a:ea typeface="Calibri"/>
                <a:cs typeface="Calibri"/>
              </a:rPr>
              <a:t>≡</a:t>
            </a: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M</a:t>
            </a:r>
            <a:r>
              <a:rPr lang="en-US" sz="2150" b="1" baseline="3000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e</a:t>
            </a: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 mod n</a:t>
            </a:r>
            <a:endParaRPr lang="en-US" sz="2150" b="1">
              <a:solidFill>
                <a:srgbClr val="404155"/>
              </a:solidFill>
              <a:latin typeface="Corben"/>
              <a:ea typeface="Corben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032861" y="2212270"/>
            <a:ext cx="7751088" cy="71080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</a:rPr>
              <a:t>By this process, we will encrypt the message.</a:t>
            </a:r>
            <a:endParaRPr lang="en-US" sz="1750">
              <a:solidFill>
                <a:srgbClr val="404155"/>
              </a:solidFill>
              <a:latin typeface="Nobile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75F8DB73-1CC8-70D9-8FF2-565F8134DBDA}"/>
              </a:ext>
            </a:extLst>
          </p:cNvPr>
          <p:cNvSpPr/>
          <p:nvPr/>
        </p:nvSpPr>
        <p:spPr>
          <a:xfrm>
            <a:off x="5074027" y="3466736"/>
            <a:ext cx="777597" cy="44410"/>
          </a:xfrm>
          <a:prstGeom prst="rect">
            <a:avLst/>
          </a:prstGeom>
          <a:solidFill>
            <a:srgbClr val="A5B3F3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33" name="Shape 4">
            <a:extLst>
              <a:ext uri="{FF2B5EF4-FFF2-40B4-BE49-F238E27FC236}">
                <a16:creationId xmlns:a16="http://schemas.microsoft.com/office/drawing/2014/main" id="{67300567-F524-C5DB-242F-CFD60FD2676D}"/>
              </a:ext>
            </a:extLst>
          </p:cNvPr>
          <p:cNvSpPr/>
          <p:nvPr/>
        </p:nvSpPr>
        <p:spPr>
          <a:xfrm>
            <a:off x="4574084" y="32390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92F4414B-B519-6311-4415-B37A51ED49D3}"/>
              </a:ext>
            </a:extLst>
          </p:cNvPr>
          <p:cNvSpPr/>
          <p:nvPr/>
        </p:nvSpPr>
        <p:spPr>
          <a:xfrm>
            <a:off x="4774466" y="3280701"/>
            <a:ext cx="99060" cy="41648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00">
                <a:solidFill>
                  <a:srgbClr val="404155"/>
                </a:solidFill>
                <a:latin typeface="Corben"/>
                <a:ea typeface="Corben"/>
              </a:rPr>
              <a:t>7</a:t>
            </a: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FDAA3C6D-4877-5F02-6091-38BFF856237C}"/>
              </a:ext>
            </a:extLst>
          </p:cNvPr>
          <p:cNvSpPr/>
          <p:nvPr/>
        </p:nvSpPr>
        <p:spPr>
          <a:xfrm>
            <a:off x="6046113" y="3287606"/>
            <a:ext cx="441198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Step 7: Plain text M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≡</a:t>
            </a: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C</a:t>
            </a:r>
            <a:r>
              <a:rPr lang="en-US" sz="2150" b="1" baseline="30000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d </a:t>
            </a:r>
            <a:r>
              <a:rPr lang="en-US" sz="2150" b="1">
                <a:solidFill>
                  <a:srgbClr val="404155"/>
                </a:solidFill>
                <a:latin typeface="Corben"/>
                <a:ea typeface="Corben"/>
                <a:cs typeface="Corben" pitchFamily="34" charset="-120"/>
              </a:rPr>
              <a:t>mod n</a:t>
            </a:r>
            <a:endParaRPr lang="en-US" sz="2150" b="1">
              <a:solidFill>
                <a:srgbClr val="404155"/>
              </a:solidFill>
              <a:ea typeface="Corben"/>
            </a:endParaRPr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4223FAD9-2FB9-2DDF-550F-992527A35301}"/>
              </a:ext>
            </a:extLst>
          </p:cNvPr>
          <p:cNvSpPr/>
          <p:nvPr/>
        </p:nvSpPr>
        <p:spPr>
          <a:xfrm>
            <a:off x="6046113" y="3631676"/>
            <a:ext cx="7751088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</a:rPr>
              <a:t>By this process, we will decrypt the message.</a:t>
            </a:r>
            <a:endParaRPr lang="en-US" sz="1750">
              <a:solidFill>
                <a:srgbClr val="404155"/>
              </a:solidFill>
              <a:latin typeface="Nobile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6D2FE3-6A6C-2BEF-85D4-468F4B298DD2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57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177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3617" y="591607"/>
            <a:ext cx="65836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350">
                <a:solidFill>
                  <a:srgbClr val="1B1B27"/>
                </a:solidFill>
                <a:latin typeface="Corben"/>
              </a:rPr>
              <a:t>CONGRUENCE MODULO 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2D40DC-E6FA-FCE3-043A-5FA156787C99}"/>
              </a:ext>
            </a:extLst>
          </p:cNvPr>
          <p:cNvSpPr txBox="1"/>
          <p:nvPr/>
        </p:nvSpPr>
        <p:spPr>
          <a:xfrm>
            <a:off x="954584" y="1817994"/>
            <a:ext cx="984515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err="1">
                <a:ea typeface="Calibri"/>
                <a:cs typeface="Calibri"/>
              </a:rPr>
              <a:t>Definition</a:t>
            </a:r>
            <a:r>
              <a:rPr lang="es-ES" sz="3200">
                <a:ea typeface="Calibri"/>
                <a:cs typeface="Calibri"/>
              </a:rPr>
              <a:t>:</a:t>
            </a:r>
            <a:endParaRPr lang="es-ES" sz="3200"/>
          </a:p>
          <a:p>
            <a:endParaRPr lang="es-ES" sz="3200">
              <a:ea typeface="Calibri"/>
              <a:cs typeface="Calibri"/>
            </a:endParaRPr>
          </a:p>
          <a:p>
            <a:r>
              <a:rPr lang="es-ES" sz="3200">
                <a:ea typeface="Calibri"/>
                <a:cs typeface="Calibri"/>
              </a:rPr>
              <a:t>a, b </a:t>
            </a:r>
            <a:r>
              <a:rPr lang="es-ES" sz="3200">
                <a:solidFill>
                  <a:srgbClr val="040C28"/>
                </a:solidFill>
                <a:ea typeface="+mn-lt"/>
                <a:cs typeface="+mn-lt"/>
              </a:rPr>
              <a:t>∈</a:t>
            </a:r>
            <a:r>
              <a:rPr lang="es-ES" sz="3200">
                <a:solidFill>
                  <a:srgbClr val="040C28"/>
                </a:solidFill>
                <a:ea typeface="Calibri"/>
                <a:cs typeface="Calibri"/>
              </a:rPr>
              <a:t> 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Z are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congruent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 modulo m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if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 a - b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is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 a 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multiple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of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 m and k </a:t>
            </a:r>
            <a:r>
              <a:rPr lang="es-ES" sz="3200">
                <a:solidFill>
                  <a:srgbClr val="040C28"/>
                </a:solidFill>
                <a:ea typeface="Calibri"/>
                <a:cs typeface="Calibri"/>
              </a:rPr>
              <a:t>∈ 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Z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such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that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:     a-b=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k·m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   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or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   a=</a:t>
            </a:r>
            <a:r>
              <a:rPr lang="es-ES" sz="3200" err="1">
                <a:solidFill>
                  <a:srgbClr val="000000"/>
                </a:solidFill>
                <a:ea typeface="Calibri"/>
                <a:cs typeface="Calibri"/>
              </a:rPr>
              <a:t>b+k·m</a:t>
            </a:r>
            <a:endParaRPr lang="es-ES" sz="3200" err="1">
              <a:ea typeface="Calibri"/>
              <a:cs typeface="Calibri"/>
            </a:endParaRPr>
          </a:p>
          <a:p>
            <a:endParaRPr lang="es-ES" sz="32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a </a:t>
            </a:r>
            <a:r>
              <a:rPr lang="en" sz="3200">
                <a:solidFill>
                  <a:srgbClr val="000000"/>
                </a:solidFill>
                <a:ea typeface="+mn-lt"/>
                <a:cs typeface="+mn-lt"/>
              </a:rPr>
              <a:t>≡</a:t>
            </a:r>
            <a:r>
              <a:rPr lang="es-ES" sz="3200">
                <a:solidFill>
                  <a:srgbClr val="000000"/>
                </a:solidFill>
                <a:ea typeface="Calibri"/>
                <a:cs typeface="Calibri"/>
              </a:rPr>
              <a:t> b mod m</a:t>
            </a:r>
          </a:p>
          <a:p>
            <a:endParaRPr lang="es-ES" sz="32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518159-D25D-BF5D-5615-48A7E5FB9A55}"/>
              </a:ext>
            </a:extLst>
          </p:cNvPr>
          <p:cNvSpPr txBox="1"/>
          <p:nvPr/>
        </p:nvSpPr>
        <p:spPr>
          <a:xfrm>
            <a:off x="954583" y="4269093"/>
            <a:ext cx="1007621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err="1">
                <a:ea typeface="Calibri"/>
                <a:cs typeface="Calibri"/>
              </a:rPr>
              <a:t>Example</a:t>
            </a:r>
            <a:r>
              <a:rPr lang="es-ES" sz="3200">
                <a:ea typeface="Calibri"/>
                <a:cs typeface="Calibri"/>
              </a:rPr>
              <a:t>:</a:t>
            </a: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s-ES" sz="2600">
                <a:solidFill>
                  <a:srgbClr val="000000"/>
                </a:solidFill>
                <a:ea typeface="Calibri"/>
                <a:cs typeface="Calibri"/>
              </a:rPr>
              <a:t>a=23, b=17</a:t>
            </a:r>
          </a:p>
          <a:p>
            <a:r>
              <a:rPr lang="es-ES" sz="2600">
                <a:solidFill>
                  <a:srgbClr val="000000"/>
                </a:solidFill>
                <a:ea typeface="Calibri"/>
                <a:cs typeface="Calibri"/>
              </a:rPr>
              <a:t>23 - 17 = 6 = 2·3 </a:t>
            </a:r>
            <a:r>
              <a:rPr lang="es-ES" sz="2600">
                <a:solidFill>
                  <a:srgbClr val="4D5156"/>
                </a:solidFill>
                <a:ea typeface="+mn-lt"/>
                <a:cs typeface="+mn-lt"/>
              </a:rPr>
              <a:t>→</a:t>
            </a:r>
            <a:r>
              <a:rPr lang="es-ES" sz="2600">
                <a:solidFill>
                  <a:srgbClr val="4D5156"/>
                </a:solidFill>
                <a:ea typeface="Calibri"/>
                <a:cs typeface="Calibri"/>
              </a:rPr>
              <a:t> </a:t>
            </a:r>
            <a:r>
              <a:rPr lang="es-ES" sz="2600">
                <a:solidFill>
                  <a:srgbClr val="000000"/>
                </a:solidFill>
                <a:ea typeface="Calibri"/>
                <a:cs typeface="Calibri"/>
              </a:rPr>
              <a:t>23</a:t>
            </a:r>
            <a:r>
              <a:rPr lang="en" sz="2600">
                <a:solidFill>
                  <a:srgbClr val="000000"/>
                </a:solidFill>
                <a:ea typeface="+mn-lt"/>
                <a:cs typeface="+mn-lt"/>
              </a:rPr>
              <a:t>≡</a:t>
            </a:r>
            <a:r>
              <a:rPr lang="es-ES" sz="2600">
                <a:solidFill>
                  <a:srgbClr val="000000"/>
                </a:solidFill>
                <a:ea typeface="Calibri"/>
                <a:cs typeface="Calibri"/>
              </a:rPr>
              <a:t>17 mod 3     (23 and 17 are </a:t>
            </a:r>
            <a:r>
              <a:rPr lang="es-ES" sz="2600" err="1">
                <a:solidFill>
                  <a:srgbClr val="000000"/>
                </a:solidFill>
                <a:ea typeface="Calibri"/>
                <a:cs typeface="Calibri"/>
              </a:rPr>
              <a:t>congruent</a:t>
            </a:r>
            <a:r>
              <a:rPr lang="es-ES" sz="2600">
                <a:solidFill>
                  <a:srgbClr val="000000"/>
                </a:solidFill>
                <a:ea typeface="Calibri"/>
                <a:cs typeface="Calibri"/>
              </a:rPr>
              <a:t> modulo 3)</a:t>
            </a: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  <a:p>
            <a:endParaRPr lang="es-ES" sz="26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7F4847-4490-D207-FF1B-D37C455277E0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173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FE32F01B-6852-9128-EE13-B15E1576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D593EC86-6B35-6A71-499E-E067F7CA47BD}"/>
              </a:ext>
            </a:extLst>
          </p:cNvPr>
          <p:cNvSpPr/>
          <p:nvPr/>
        </p:nvSpPr>
        <p:spPr>
          <a:xfrm>
            <a:off x="1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ACBA9B-45F0-30FD-0F7E-F380BA458F94}"/>
              </a:ext>
            </a:extLst>
          </p:cNvPr>
          <p:cNvSpPr txBox="1"/>
          <p:nvPr/>
        </p:nvSpPr>
        <p:spPr>
          <a:xfrm>
            <a:off x="681249" y="649784"/>
            <a:ext cx="15354231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350">
                <a:solidFill>
                  <a:srgbClr val="1B1B27"/>
                </a:solidFill>
              </a:rPr>
              <a:t>FERMAT'S LITTLE THEORY</a:t>
            </a:r>
            <a:endParaRPr lang="es-ES" sz="4350">
              <a:solidFill>
                <a:srgbClr val="1B1B27"/>
              </a:solidFill>
              <a:ea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FD540-5AF7-3675-AB06-7DD30B3692E6}"/>
              </a:ext>
            </a:extLst>
          </p:cNvPr>
          <p:cNvSpPr txBox="1"/>
          <p:nvPr/>
        </p:nvSpPr>
        <p:spPr>
          <a:xfrm>
            <a:off x="3664857" y="2745740"/>
            <a:ext cx="76834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>
                <a:cs typeface="Calibri"/>
              </a:rPr>
              <a:t>p </a:t>
            </a:r>
            <a:r>
              <a:rPr lang="es-ES" sz="2400" err="1">
                <a:cs typeface="Calibri"/>
              </a:rPr>
              <a:t>is</a:t>
            </a:r>
            <a:r>
              <a:rPr lang="es-ES" sz="2400">
                <a:cs typeface="Calibri"/>
              </a:rPr>
              <a:t> a prime </a:t>
            </a:r>
            <a:r>
              <a:rPr lang="es-ES" sz="2400" err="1">
                <a:cs typeface="Calibri"/>
              </a:rPr>
              <a:t>number</a:t>
            </a:r>
            <a:r>
              <a:rPr lang="es-ES" sz="2400">
                <a:cs typeface="Calibri"/>
              </a:rPr>
              <a:t> and a </a:t>
            </a:r>
            <a:r>
              <a:rPr lang="es-ES" sz="2400" err="1">
                <a:cs typeface="Calibri"/>
              </a:rPr>
              <a:t>is</a:t>
            </a:r>
            <a:r>
              <a:rPr lang="es-ES" sz="2400">
                <a:cs typeface="Calibri"/>
              </a:rPr>
              <a:t> </a:t>
            </a:r>
            <a:r>
              <a:rPr lang="es-ES" sz="2400" err="1">
                <a:cs typeface="Calibri"/>
              </a:rPr>
              <a:t>any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integer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coprime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with</a:t>
            </a:r>
            <a:r>
              <a:rPr lang="es-ES" sz="2400">
                <a:cs typeface="Calibri"/>
              </a:rPr>
              <a:t> p</a:t>
            </a:r>
          </a:p>
          <a:p>
            <a:pPr algn="ctr"/>
            <a:endParaRPr lang="es-ES" sz="2400">
              <a:cs typeface="Calibri"/>
            </a:endParaRPr>
          </a:p>
          <a:p>
            <a:pPr algn="ctr"/>
            <a:r>
              <a:rPr lang="es-ES" sz="2400">
                <a:cs typeface="Calibri"/>
              </a:rPr>
              <a:t>a</a:t>
            </a:r>
            <a:r>
              <a:rPr lang="es-ES" sz="2400" baseline="30000">
                <a:cs typeface="Calibri"/>
              </a:rPr>
              <a:t>p</a:t>
            </a:r>
            <a:r>
              <a:rPr lang="es-ES" sz="2400">
                <a:cs typeface="Calibri"/>
              </a:rPr>
              <a:t>≡ a (mod p) </a:t>
            </a:r>
            <a:r>
              <a:rPr lang="es-ES" sz="1500">
                <a:solidFill>
                  <a:srgbClr val="040C28"/>
                </a:solidFill>
                <a:ea typeface="+mn-lt"/>
                <a:cs typeface="+mn-lt"/>
              </a:rPr>
              <a:t>⟺</a:t>
            </a:r>
            <a:r>
              <a:rPr lang="es-ES" sz="2400">
                <a:cs typeface="Calibri"/>
              </a:rPr>
              <a:t> a</a:t>
            </a:r>
            <a:r>
              <a:rPr lang="es-ES" sz="2000" baseline="30000">
                <a:cs typeface="Calibri"/>
              </a:rPr>
              <a:t>p-1</a:t>
            </a:r>
            <a:r>
              <a:rPr lang="es-ES" sz="2400">
                <a:cs typeface="Calibri"/>
              </a:rPr>
              <a:t>≡ 1 (mod p)</a:t>
            </a:r>
            <a:endParaRPr lang="es-ES"/>
          </a:p>
          <a:p>
            <a:pPr algn="ctr"/>
            <a:endParaRPr lang="es-ES" sz="2400">
              <a:cs typeface="Calibri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149D95-EBC3-6695-1D07-98FBD46C1AEE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0768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FE32F01B-6852-9128-EE13-B15E1576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" y="0"/>
            <a:ext cx="14639826" cy="82296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D593EC86-6B35-6A71-499E-E067F7CA47BD}"/>
              </a:ext>
            </a:extLst>
          </p:cNvPr>
          <p:cNvSpPr/>
          <p:nvPr/>
        </p:nvSpPr>
        <p:spPr>
          <a:xfrm>
            <a:off x="1" y="0"/>
            <a:ext cx="14644412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ACBA9B-45F0-30FD-0F7E-F380BA458F94}"/>
              </a:ext>
            </a:extLst>
          </p:cNvPr>
          <p:cNvSpPr txBox="1"/>
          <p:nvPr/>
        </p:nvSpPr>
        <p:spPr>
          <a:xfrm>
            <a:off x="681249" y="649784"/>
            <a:ext cx="13195231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350">
                <a:solidFill>
                  <a:srgbClr val="1B1B27"/>
                </a:solidFill>
              </a:rPr>
              <a:t>FERMAT'S LITTLE THEORY &amp; ITS RELATION WITH EULER'S THEOREM</a:t>
            </a:r>
            <a:endParaRPr lang="es-ES" sz="4350">
              <a:solidFill>
                <a:srgbClr val="1B1B27"/>
              </a:solidFill>
              <a:ea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ED1668-DCD1-9585-747F-36F16AD46E27}"/>
              </a:ext>
            </a:extLst>
          </p:cNvPr>
          <p:cNvSpPr txBox="1"/>
          <p:nvPr/>
        </p:nvSpPr>
        <p:spPr>
          <a:xfrm>
            <a:off x="683985" y="2272209"/>
            <a:ext cx="102525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>
                <a:cs typeface="Calibri"/>
              </a:rPr>
              <a:t>Euler's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theorem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is</a:t>
            </a:r>
            <a:r>
              <a:rPr lang="es-ES" sz="2400">
                <a:cs typeface="Calibri"/>
              </a:rPr>
              <a:t> a </a:t>
            </a:r>
            <a:r>
              <a:rPr lang="es-ES" sz="2400" err="1">
                <a:cs typeface="Calibri"/>
              </a:rPr>
              <a:t>generalisation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of</a:t>
            </a:r>
            <a:r>
              <a:rPr lang="es-ES" sz="2400">
                <a:cs typeface="Calibri"/>
              </a:rPr>
              <a:t> </a:t>
            </a:r>
            <a:r>
              <a:rPr lang="es-ES" sz="2400" err="1">
                <a:cs typeface="Calibri"/>
              </a:rPr>
              <a:t>Fermat's</a:t>
            </a:r>
            <a:r>
              <a:rPr lang="es-ES" sz="2400">
                <a:cs typeface="Calibri"/>
              </a:rPr>
              <a:t> </a:t>
            </a:r>
            <a:r>
              <a:rPr lang="es-ES" sz="2400" err="1">
                <a:cs typeface="Calibri"/>
              </a:rPr>
              <a:t>theory</a:t>
            </a:r>
            <a:r>
              <a:rPr lang="es-ES" sz="2400">
                <a:cs typeface="Calibri"/>
              </a:rPr>
              <a:t>:</a:t>
            </a:r>
            <a:endParaRPr lang="es-ES"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s-ES" sz="2400">
                <a:cs typeface="Calibri"/>
              </a:rPr>
              <a:t>a </a:t>
            </a:r>
            <a:r>
              <a:rPr lang="es-ES" sz="2400" err="1">
                <a:cs typeface="Calibri"/>
              </a:rPr>
              <a:t>coprime</a:t>
            </a:r>
            <a:r>
              <a:rPr lang="es-ES" sz="2400">
                <a:cs typeface="Calibri"/>
              </a:rPr>
              <a:t> </a:t>
            </a:r>
            <a:r>
              <a:rPr lang="es-ES" sz="2400" err="1">
                <a:cs typeface="Calibri"/>
              </a:rPr>
              <a:t>to</a:t>
            </a:r>
            <a:r>
              <a:rPr lang="es-ES" sz="2400">
                <a:cs typeface="Calibri"/>
              </a:rPr>
              <a:t> n</a:t>
            </a:r>
            <a:endParaRPr lang="es-ES">
              <a:ea typeface="Calibri"/>
              <a:cs typeface="Calibri"/>
            </a:endParaRPr>
          </a:p>
          <a:p>
            <a:pPr algn="ctr"/>
            <a:r>
              <a:rPr lang="es-ES" sz="2400" err="1">
                <a:cs typeface="Calibri"/>
              </a:rPr>
              <a:t>a</a:t>
            </a:r>
            <a:r>
              <a:rPr lang="es-ES" sz="2400" baseline="30000" err="1">
                <a:solidFill>
                  <a:srgbClr val="202124"/>
                </a:solidFill>
                <a:ea typeface="+mn-lt"/>
                <a:cs typeface="+mn-lt"/>
              </a:rPr>
              <a:t>φ</a:t>
            </a:r>
            <a:r>
              <a:rPr lang="es-ES" sz="2400" baseline="30000">
                <a:cs typeface="Calibri"/>
              </a:rPr>
              <a:t>(n)</a:t>
            </a:r>
            <a:r>
              <a:rPr lang="es-ES" sz="2400">
                <a:cs typeface="Calibri"/>
              </a:rPr>
              <a:t>≡ 1 (mod n)</a:t>
            </a:r>
            <a:endParaRPr lang="es-ES" sz="2400">
              <a:ea typeface="Calibri"/>
              <a:cs typeface="Calibri"/>
            </a:endParaRPr>
          </a:p>
          <a:p>
            <a:pPr algn="ctr"/>
            <a:endParaRPr lang="es-ES" sz="240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s-ES" sz="2400" err="1">
                <a:solidFill>
                  <a:srgbClr val="000000"/>
                </a:solidFill>
                <a:latin typeface="Calibri" panose="020F0502020204030204"/>
                <a:cs typeface="Calibri"/>
              </a:rPr>
              <a:t>Euler's</a:t>
            </a:r>
            <a:r>
              <a:rPr lang="es-ES" sz="2400">
                <a:solidFill>
                  <a:srgbClr val="000000"/>
                </a:solidFill>
                <a:latin typeface="Calibri" panose="020F0502020204030204"/>
                <a:cs typeface="Calibri"/>
              </a:rPr>
              <a:t> </a:t>
            </a:r>
            <a:r>
              <a:rPr lang="es-ES" sz="2400" err="1">
                <a:solidFill>
                  <a:srgbClr val="000000"/>
                </a:solidFill>
                <a:latin typeface="Calibri" panose="020F0502020204030204"/>
                <a:cs typeface="Calibri"/>
              </a:rPr>
              <a:t>totient</a:t>
            </a:r>
            <a:r>
              <a:rPr lang="es-ES" sz="2400">
                <a:solidFill>
                  <a:srgbClr val="000000"/>
                </a:solidFill>
                <a:latin typeface="Calibri" panose="020F0502020204030204"/>
                <a:cs typeface="Calibri"/>
              </a:rPr>
              <a:t> </a:t>
            </a:r>
            <a:r>
              <a:rPr lang="es-ES" sz="2400" err="1">
                <a:solidFill>
                  <a:srgbClr val="000000"/>
                </a:solidFill>
                <a:latin typeface="Calibri" panose="020F0502020204030204"/>
                <a:cs typeface="Calibri"/>
              </a:rPr>
              <a:t>function</a:t>
            </a:r>
            <a:r>
              <a:rPr lang="es-ES" sz="2400">
                <a:solidFill>
                  <a:srgbClr val="000000"/>
                </a:solidFill>
                <a:latin typeface="Calibri" panose="020F0502020204030204"/>
                <a:cs typeface="Calibri"/>
              </a:rPr>
              <a:t>: </a:t>
            </a:r>
            <a:r>
              <a:rPr lang="es-ES" sz="2400">
                <a:solidFill>
                  <a:srgbClr val="202124"/>
                </a:solidFill>
                <a:latin typeface="Arial"/>
                <a:cs typeface="Arial"/>
              </a:rPr>
              <a:t>φ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(n)</a:t>
            </a:r>
            <a:r>
              <a:rPr lang="es-ES" sz="2400">
                <a:solidFill>
                  <a:srgbClr val="040C28"/>
                </a:solidFill>
                <a:latin typeface="Calibri"/>
                <a:cs typeface="Calibri"/>
              </a:rPr>
              <a:t>∈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Z </a:t>
            </a:r>
            <a:r>
              <a:rPr lang="es-ES" sz="2400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 1 </a:t>
            </a:r>
            <a:r>
              <a:rPr lang="es-ES" sz="2400" err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 n and </a:t>
            </a:r>
            <a:r>
              <a:rPr lang="es-ES" sz="2400" err="1">
                <a:solidFill>
                  <a:srgbClr val="000000"/>
                </a:solidFill>
                <a:latin typeface="Calibri"/>
                <a:cs typeface="Calibri"/>
              </a:rPr>
              <a:t>coprime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 </a:t>
            </a:r>
            <a:r>
              <a:rPr lang="es-ES" sz="2400" err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lang="es-ES" sz="2400">
                <a:solidFill>
                  <a:srgbClr val="000000"/>
                </a:solidFill>
                <a:latin typeface="Calibri"/>
                <a:cs typeface="Calibri"/>
              </a:rPr>
              <a:t> n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s-ES" sz="2400">
              <a:solidFill>
                <a:srgbClr val="202124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s-ES" sz="2400" err="1">
                <a:solidFill>
                  <a:srgbClr val="202124"/>
                </a:solidFill>
                <a:latin typeface="Calibri"/>
                <a:ea typeface="Calibri"/>
                <a:cs typeface="Arial"/>
              </a:rPr>
              <a:t>If</a:t>
            </a:r>
            <a:r>
              <a:rPr lang="es-ES" sz="2400">
                <a:solidFill>
                  <a:srgbClr val="202124"/>
                </a:solidFill>
                <a:latin typeface="Calibri"/>
                <a:ea typeface="Calibri"/>
                <a:cs typeface="Arial"/>
              </a:rPr>
              <a:t> n </a:t>
            </a:r>
            <a:r>
              <a:rPr lang="es-ES" sz="2400" err="1">
                <a:solidFill>
                  <a:srgbClr val="202124"/>
                </a:solidFill>
                <a:latin typeface="Calibri"/>
                <a:ea typeface="Calibri"/>
                <a:cs typeface="Arial"/>
              </a:rPr>
              <a:t>is</a:t>
            </a:r>
            <a:r>
              <a:rPr lang="es-ES" sz="2400">
                <a:solidFill>
                  <a:srgbClr val="202124"/>
                </a:solidFill>
                <a:latin typeface="Calibri"/>
                <a:ea typeface="Calibri"/>
                <a:cs typeface="Arial"/>
              </a:rPr>
              <a:t> prime</a:t>
            </a:r>
            <a:r>
              <a:rPr lang="es-ES" sz="2400">
                <a:solidFill>
                  <a:srgbClr val="202124"/>
                </a:solidFill>
                <a:latin typeface="Calibri"/>
                <a:ea typeface="+mn-lt"/>
                <a:cs typeface="Arial"/>
              </a:rPr>
              <a:t> </a:t>
            </a:r>
            <a:r>
              <a:rPr lang="es-ES" sz="2000">
                <a:solidFill>
                  <a:srgbClr val="040C28"/>
                </a:solidFill>
                <a:ea typeface="+mn-lt"/>
                <a:cs typeface="+mn-lt"/>
              </a:rPr>
              <a:t>→</a:t>
            </a:r>
            <a:r>
              <a:rPr lang="es-ES" sz="2000">
                <a:solidFill>
                  <a:srgbClr val="040C28"/>
                </a:solidFill>
                <a:latin typeface="Calibri"/>
                <a:cs typeface="Calibri"/>
              </a:rPr>
              <a:t> </a:t>
            </a:r>
            <a:r>
              <a:rPr lang="es-ES" sz="1500">
                <a:solidFill>
                  <a:srgbClr val="040C28"/>
                </a:solidFill>
                <a:latin typeface="Calibri"/>
                <a:cs typeface="Calibri"/>
              </a:rPr>
              <a:t>  </a:t>
            </a:r>
            <a:r>
              <a:rPr lang="es-ES" sz="2400">
                <a:solidFill>
                  <a:srgbClr val="202124"/>
                </a:solidFill>
                <a:latin typeface="Calibri"/>
                <a:ea typeface="Calibri"/>
                <a:cs typeface="Arial"/>
              </a:rPr>
              <a:t>φ</a:t>
            </a:r>
            <a:r>
              <a:rPr lang="es-ES" sz="2400">
                <a:solidFill>
                  <a:srgbClr val="000000"/>
                </a:solidFill>
                <a:cs typeface="Calibri"/>
              </a:rPr>
              <a:t>(n)=n-1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10CF1C-9E79-E7EA-298A-C5E79888548F}"/>
              </a:ext>
            </a:extLst>
          </p:cNvPr>
          <p:cNvSpPr txBox="1"/>
          <p:nvPr/>
        </p:nvSpPr>
        <p:spPr>
          <a:xfrm>
            <a:off x="691241" y="5842724"/>
            <a:ext cx="102398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Corollary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of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 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Euler's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theorem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: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s-ES" sz="2400">
                <a:cs typeface="Calibri"/>
              </a:rPr>
              <a:t>M ≡ C (</a:t>
            </a:r>
            <a:r>
              <a:rPr lang="es-ES" sz="2400" err="1">
                <a:cs typeface="Calibri"/>
              </a:rPr>
              <a:t>mod</a:t>
            </a:r>
            <a:r>
              <a:rPr lang="es-ES" sz="2400" err="1">
                <a:solidFill>
                  <a:srgbClr val="202124"/>
                </a:solidFill>
                <a:latin typeface="Arial"/>
                <a:cs typeface="Arial"/>
              </a:rPr>
              <a:t>φ</a:t>
            </a:r>
            <a:r>
              <a:rPr lang="es-ES" sz="2400">
                <a:cs typeface="Calibri"/>
              </a:rPr>
              <a:t>(n)) 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⇒</a:t>
            </a:r>
            <a:r>
              <a:rPr lang="es-ES" sz="2400">
                <a:cs typeface="Calibri"/>
              </a:rPr>
              <a:t> </a:t>
            </a:r>
            <a:r>
              <a:rPr lang="es-ES" sz="2400" err="1">
                <a:cs typeface="Calibri"/>
              </a:rPr>
              <a:t>a</a:t>
            </a:r>
            <a:r>
              <a:rPr lang="es-ES" sz="2400" baseline="30000" err="1">
                <a:cs typeface="Calibri"/>
              </a:rPr>
              <a:t>M</a:t>
            </a:r>
            <a:r>
              <a:rPr lang="es-ES" sz="2400" err="1">
                <a:cs typeface="Calibri"/>
              </a:rPr>
              <a:t>≡a</a:t>
            </a:r>
            <a:r>
              <a:rPr lang="es-ES" sz="2400" baseline="30000" err="1">
                <a:cs typeface="Calibri"/>
              </a:rPr>
              <a:t>C</a:t>
            </a:r>
            <a:r>
              <a:rPr lang="es-ES" sz="2400">
                <a:cs typeface="Calibri"/>
              </a:rPr>
              <a:t> (mod n)</a:t>
            </a:r>
            <a:endParaRPr lang="es-ES" sz="2400">
              <a:ea typeface="Calibri"/>
              <a:cs typeface="Calibri"/>
            </a:endParaRPr>
          </a:p>
          <a:p>
            <a:pPr algn="ctr"/>
            <a:endParaRPr lang="es-ES" sz="24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M ≡ C (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mod</a:t>
            </a:r>
            <a:r>
              <a:rPr lang="es-ES" sz="2400" err="1">
                <a:solidFill>
                  <a:srgbClr val="202124"/>
                </a:solidFill>
                <a:latin typeface="Arial"/>
                <a:ea typeface="+mn-lt"/>
                <a:cs typeface="Arial"/>
              </a:rPr>
              <a:t>φ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(n)) </a:t>
            </a:r>
            <a:r>
              <a:rPr lang="es-ES" sz="2000">
                <a:solidFill>
                  <a:srgbClr val="040C28"/>
                </a:solidFill>
                <a:ea typeface="+mn-lt"/>
                <a:cs typeface="+mn-lt"/>
              </a:rPr>
              <a:t>→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  M=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C+k</a:t>
            </a:r>
            <a:r>
              <a:rPr lang="es-ES" sz="2400" err="1">
                <a:solidFill>
                  <a:srgbClr val="202124"/>
                </a:solidFill>
                <a:latin typeface="Arial"/>
                <a:ea typeface="+mn-lt"/>
                <a:cs typeface="Arial"/>
              </a:rPr>
              <a:t>φ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(n)</a:t>
            </a:r>
            <a:endParaRPr lang="es-ES">
              <a:cs typeface="Calibri" panose="020F0502020204030204"/>
            </a:endParaRPr>
          </a:p>
          <a:p>
            <a:pPr algn="ctr"/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s-ES" sz="2400" baseline="30000" err="1">
                <a:solidFill>
                  <a:srgbClr val="000000"/>
                </a:solidFill>
                <a:ea typeface="+mn-lt"/>
                <a:cs typeface="+mn-lt"/>
              </a:rPr>
              <a:t>M</a:t>
            </a:r>
            <a:r>
              <a:rPr lang="es-ES" sz="2400" err="1">
                <a:cs typeface="Calibri"/>
              </a:rPr>
              <a:t>≡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s-ES" sz="2400" baseline="30000" err="1">
                <a:solidFill>
                  <a:srgbClr val="000000"/>
                </a:solidFill>
                <a:ea typeface="+mn-lt"/>
                <a:cs typeface="+mn-lt"/>
              </a:rPr>
              <a:t>C+</a:t>
            </a:r>
            <a:r>
              <a:rPr lang="es-ES" sz="2400" baseline="30000" err="1">
                <a:solidFill>
                  <a:srgbClr val="202124"/>
                </a:solidFill>
                <a:latin typeface="Arial"/>
                <a:ea typeface="+mn-lt"/>
                <a:cs typeface="Arial"/>
              </a:rPr>
              <a:t>φ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(n)k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 ≡[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s-ES" sz="2400" baseline="30000" err="1">
                <a:solidFill>
                  <a:srgbClr val="202124"/>
                </a:solidFill>
                <a:latin typeface="Arial"/>
                <a:ea typeface="+mn-lt"/>
                <a:cs typeface="Arial"/>
              </a:rPr>
              <a:t>φ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(n)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]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k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·a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C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≡1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k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·a</a:t>
            </a:r>
            <a:r>
              <a:rPr lang="es-ES" sz="2400" baseline="30000">
                <a:solidFill>
                  <a:srgbClr val="000000"/>
                </a:solidFill>
                <a:ea typeface="+mn-lt"/>
                <a:cs typeface="+mn-lt"/>
              </a:rPr>
              <a:t>C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≡ 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s-ES" sz="2400" baseline="30000" err="1">
                <a:solidFill>
                  <a:srgbClr val="000000"/>
                </a:solidFill>
                <a:ea typeface="+mn-lt"/>
                <a:cs typeface="+mn-lt"/>
              </a:rPr>
              <a:t>C</a:t>
            </a:r>
            <a:r>
              <a:rPr lang="es-ES" sz="2400">
                <a:solidFill>
                  <a:srgbClr val="000000"/>
                </a:solidFill>
                <a:ea typeface="+mn-lt"/>
                <a:cs typeface="+mn-lt"/>
              </a:rPr>
              <a:t>(mod n)</a:t>
            </a:r>
            <a:endParaRPr lang="es-ES" sz="2400">
              <a:ea typeface="Calibri" panose="020F0502020204030204"/>
              <a:cs typeface="Calibri"/>
            </a:endParaRPr>
          </a:p>
          <a:p>
            <a:pPr algn="ctr"/>
            <a:endParaRPr lang="es-ES" sz="24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149D95-EBC3-6695-1D07-98FBD46C1AEE}"/>
              </a:ext>
            </a:extLst>
          </p:cNvPr>
          <p:cNvSpPr txBox="1"/>
          <p:nvPr/>
        </p:nvSpPr>
        <p:spPr>
          <a:xfrm>
            <a:off x="13459626" y="7486116"/>
            <a:ext cx="88448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8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770343-0B3A-98AA-65D2-581C239A2611}"/>
              </a:ext>
            </a:extLst>
          </p:cNvPr>
          <p:cNvSpPr txBox="1"/>
          <p:nvPr/>
        </p:nvSpPr>
        <p:spPr>
          <a:xfrm>
            <a:off x="10013041" y="4344124"/>
            <a:ext cx="392792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This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allow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us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to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 reduce modular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exponentiation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with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large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exponents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to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exponents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smaller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</a:t>
            </a:r>
            <a:r>
              <a:rPr lang="es-ES" sz="2400" err="1">
                <a:solidFill>
                  <a:srgbClr val="202124"/>
                </a:solidFill>
                <a:ea typeface="+mn-lt"/>
                <a:cs typeface="+mn-lt"/>
              </a:rPr>
              <a:t>than</a:t>
            </a:r>
            <a:r>
              <a:rPr lang="es-ES" sz="2400">
                <a:solidFill>
                  <a:srgbClr val="202124"/>
                </a:solidFill>
                <a:ea typeface="+mn-lt"/>
                <a:cs typeface="+mn-lt"/>
              </a:rPr>
              <a:t> n</a:t>
            </a:r>
            <a:endParaRPr lang="es-ES" sz="2400">
              <a:solidFill>
                <a:srgbClr val="202124"/>
              </a:solidFill>
              <a:ea typeface="Calibri"/>
              <a:cs typeface="Calibri"/>
            </a:endParaRPr>
          </a:p>
          <a:p>
            <a:pPr algn="ctr"/>
            <a:endParaRPr lang="es-ES" sz="24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Flecha: doblada 3">
            <a:extLst>
              <a:ext uri="{FF2B5EF4-FFF2-40B4-BE49-F238E27FC236}">
                <a16:creationId xmlns:a16="http://schemas.microsoft.com/office/drawing/2014/main" id="{19DF6BE2-1D10-1B71-6229-1B7D9358E98B}"/>
              </a:ext>
            </a:extLst>
          </p:cNvPr>
          <p:cNvSpPr/>
          <p:nvPr/>
        </p:nvSpPr>
        <p:spPr>
          <a:xfrm rot="10800000">
            <a:off x="9912350" y="5988050"/>
            <a:ext cx="2362200" cy="16764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51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A91D831CE7C44991E0EB43A1F178B6" ma:contentTypeVersion="0" ma:contentTypeDescription="Crear nuevo documento." ma:contentTypeScope="" ma:versionID="103b77717c7aca1c5cb81b70fddcbc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b6403b16b70f92f22cf47f4cd432d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F1C9B5-F70C-4C88-AD6C-899E6A6CEB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D4C77A-0A64-4120-9403-F7CDA560B00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BB35E9-7F42-460B-AE5B-47BDAAD9040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20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3</cp:revision>
  <dcterms:created xsi:type="dcterms:W3CDTF">2023-11-24T11:09:27Z</dcterms:created>
  <dcterms:modified xsi:type="dcterms:W3CDTF">2023-12-01T08:48:27Z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0x010100F8A91D831CE7C44991E0EB43A1F178B6</vt:lpwstr>
  </property>
</Properties>
</file>