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60" r:id="rId6"/>
    <p:sldId id="261" r:id="rId7"/>
    <p:sldId id="271" r:id="rId8"/>
    <p:sldId id="267" r:id="rId9"/>
    <p:sldId id="257" r:id="rId10"/>
    <p:sldId id="262" r:id="rId11"/>
    <p:sldId id="276" r:id="rId12"/>
    <p:sldId id="258" r:id="rId13"/>
    <p:sldId id="270" r:id="rId14"/>
    <p:sldId id="272" r:id="rId15"/>
    <p:sldId id="264" r:id="rId16"/>
    <p:sldId id="273" r:id="rId17"/>
    <p:sldId id="274" r:id="rId18"/>
    <p:sldId id="269" r:id="rId19"/>
    <p:sldId id="275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D643B-EC8C-468A-8E40-59227A1CEAC5}" v="2" dt="2022-03-09T12:43:57.359"/>
    <p1510:client id="{13537062-7917-4F1F-BCF1-A097CB8039F9}" v="11" dt="2022-03-10T11:09:58.941"/>
    <p1510:client id="{2965116E-AD71-449D-8199-CC79682001B2}" v="604" dt="2022-03-09T15:22:18.642"/>
    <p1510:client id="{2E4E9F9E-5821-4FE4-B26B-380EC75B2B78}" v="52" dt="2022-03-09T14:54:46.554"/>
    <p1510:client id="{3B2E968F-C2F0-4313-96B8-997AFF8ECB09}" v="93" dt="2022-03-10T10:25:15.877"/>
    <p1510:client id="{4BDDAB04-AE9B-4CFD-B49C-B3F9393EF398}" v="7" dt="2022-03-09T12:29:36.537"/>
    <p1510:client id="{4C082D4B-C36C-48AD-858D-0DF04CBABC70}" v="1" dt="2022-03-10T12:05:27.132"/>
    <p1510:client id="{50424ECE-B083-4EBF-81F8-662F0C4A4484}" v="189" dt="2022-03-09T11:58:26.763"/>
    <p1510:client id="{69C4ECC6-6F37-4D58-8906-61FD92F968F8}" v="555" dt="2022-03-09T12:46:12.127"/>
    <p1510:client id="{6F807F55-7C1F-47CD-9526-69E6CCB7F1E9}" v="5" dt="2022-03-09T15:28:39.975"/>
    <p1510:client id="{79DF16D8-F764-4348-8D41-C9F409F12B7B}" v="245" dt="2022-03-09T12:05:23.363"/>
    <p1510:client id="{811DC2F0-627B-439E-B90A-579C6FDBC745}" v="16" dt="2022-03-10T11:07:36.773"/>
    <p1510:client id="{882A2DE1-4D03-4D91-A6B8-2529030A9E20}" v="4" dt="2022-03-09T15:38:43.088"/>
    <p1510:client id="{9BC0C736-86E8-472C-8480-D81DC148A293}" v="14" dt="2022-03-10T11:10:10.669"/>
    <p1510:client id="{9BEFA48F-CEF9-4FB3-B6CB-BF1DBD11ACF9}" v="602" dt="2022-03-09T12:41:42.500"/>
    <p1510:client id="{A01295A5-7228-422A-9E25-ADB6B48CBB5E}" v="2" dt="2022-03-09T14:38:04.674"/>
    <p1510:client id="{A52AC3C8-D259-4F03-AC2F-A8188F6B5FC6}" v="77" dt="2022-03-10T10:33:22.674"/>
    <p1510:client id="{BF6F1B81-5E58-4D07-8B35-6F0F10AD9BA6}" v="11" dt="2022-03-10T10:24:08.804"/>
    <p1510:client id="{C6ECA692-8165-DB45-A48F-CF96BE569F62}" v="303" dt="2022-03-10T11:55:39.326"/>
    <p1510:client id="{C761B6E8-FC26-4EF4-94F4-E621ED2631E9}" v="1372" dt="2022-03-09T12:45:22.539"/>
    <p1510:client id="{CF8032F7-C583-4D30-9914-90C5E72893E4}" v="301" dt="2022-03-09T14:00:08.993"/>
    <p1510:client id="{D8628029-79FA-4AD0-838D-66586FCCE6B0}" v="60" dt="2022-03-10T11:55:34.199"/>
    <p1510:client id="{DDC149EB-8B5B-4632-80FA-F5761B3F88FC}" v="2" dt="2022-03-10T10:43:01.522"/>
    <p1510:client id="{E8A35B3F-D7F3-1F46-A8D9-CF353BF0517F}" v="260" dt="2022-03-09T12:31:48.879"/>
    <p1510:client id="{EA8A1CB9-9F4D-4605-A0D1-7A9AC162517E}" v="315" dt="2022-03-09T12:18:36.172"/>
    <p1510:client id="{EB196908-411B-418D-82B6-209B280F0C95}" v="209" dt="2022-03-09T14:19:46.075"/>
    <p1510:client id="{FE8EC62C-C9D8-434C-A1DF-F14FC49467A4}" v="5" dt="2022-03-09T12:34:50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asanas Salgado (PGT)" userId="S::c1032929@newcastle.ac.uk::5d3cf105-7543-48fd-8414-2b0e91dbf48e" providerId="AD" clId="Web-{882A2DE1-4D03-4D91-A6B8-2529030A9E20}"/>
    <pc:docChg chg="modSld">
      <pc:chgData name="Hugo Casanas Salgado (PGT)" userId="S::c1032929@newcastle.ac.uk::5d3cf105-7543-48fd-8414-2b0e91dbf48e" providerId="AD" clId="Web-{882A2DE1-4D03-4D91-A6B8-2529030A9E20}" dt="2022-03-09T15:38:40.369" v="18" actId="20577"/>
      <pc:docMkLst>
        <pc:docMk/>
      </pc:docMkLst>
      <pc:sldChg chg="modSp">
        <pc:chgData name="Hugo Casanas Salgado (PGT)" userId="S::c1032929@newcastle.ac.uk::5d3cf105-7543-48fd-8414-2b0e91dbf48e" providerId="AD" clId="Web-{882A2DE1-4D03-4D91-A6B8-2529030A9E20}" dt="2022-03-09T15:38:40.369" v="18" actId="20577"/>
        <pc:sldMkLst>
          <pc:docMk/>
          <pc:sldMk cId="1144419295" sldId="260"/>
        </pc:sldMkLst>
        <pc:spChg chg="mod">
          <ac:chgData name="Hugo Casanas Salgado (PGT)" userId="S::c1032929@newcastle.ac.uk::5d3cf105-7543-48fd-8414-2b0e91dbf48e" providerId="AD" clId="Web-{882A2DE1-4D03-4D91-A6B8-2529030A9E20}" dt="2022-03-09T15:38:40.369" v="18" actId="20577"/>
          <ac:spMkLst>
            <pc:docMk/>
            <pc:sldMk cId="1144419295" sldId="260"/>
            <ac:spMk id="3" creationId="{60FA4108-A4AD-40C4-ABAB-307F0CB71328}"/>
          </ac:spMkLst>
        </pc:spChg>
      </pc:sldChg>
      <pc:sldChg chg="modSp">
        <pc:chgData name="Hugo Casanas Salgado (PGT)" userId="S::c1032929@newcastle.ac.uk::5d3cf105-7543-48fd-8414-2b0e91dbf48e" providerId="AD" clId="Web-{882A2DE1-4D03-4D91-A6B8-2529030A9E20}" dt="2022-03-09T15:38:02.039" v="17"/>
        <pc:sldMkLst>
          <pc:docMk/>
          <pc:sldMk cId="1008632848" sldId="264"/>
        </pc:sldMkLst>
        <pc:picChg chg="mod modCrop">
          <ac:chgData name="Hugo Casanas Salgado (PGT)" userId="S::c1032929@newcastle.ac.uk::5d3cf105-7543-48fd-8414-2b0e91dbf48e" providerId="AD" clId="Web-{882A2DE1-4D03-4D91-A6B8-2529030A9E20}" dt="2022-03-09T15:38:02.039" v="17"/>
          <ac:picMkLst>
            <pc:docMk/>
            <pc:sldMk cId="1008632848" sldId="264"/>
            <ac:picMk id="5" creationId="{430112BB-8D25-443E-93F8-82CDF66DB594}"/>
          </ac:picMkLst>
        </pc:picChg>
      </pc:sldChg>
      <pc:sldChg chg="modSp">
        <pc:chgData name="Hugo Casanas Salgado (PGT)" userId="S::c1032929@newcastle.ac.uk::5d3cf105-7543-48fd-8414-2b0e91dbf48e" providerId="AD" clId="Web-{882A2DE1-4D03-4D91-A6B8-2529030A9E20}" dt="2022-03-09T15:37:33.240" v="15" actId="20577"/>
        <pc:sldMkLst>
          <pc:docMk/>
          <pc:sldMk cId="2062395568" sldId="271"/>
        </pc:sldMkLst>
        <pc:graphicFrameChg chg="modGraphic">
          <ac:chgData name="Hugo Casanas Salgado (PGT)" userId="S::c1032929@newcastle.ac.uk::5d3cf105-7543-48fd-8414-2b0e91dbf48e" providerId="AD" clId="Web-{882A2DE1-4D03-4D91-A6B8-2529030A9E20}" dt="2022-03-09T15:37:33.240" v="15" actId="20577"/>
          <ac:graphicFrameMkLst>
            <pc:docMk/>
            <pc:sldMk cId="2062395568" sldId="271"/>
            <ac:graphicFrameMk id="5" creationId="{0B4A2A48-87A6-48AD-86AC-D1285CE2F3F6}"/>
          </ac:graphicFrameMkLst>
        </pc:graphicFrameChg>
      </pc:sldChg>
    </pc:docChg>
  </pc:docChgLst>
  <pc:docChgLst>
    <pc:chgData name="Kangle Sun (PGT)" userId="S::c0097846@newcastle.ac.uk::47f5170e-d6b6-4876-b3d9-e1ed5c0853c5" providerId="AD" clId="Web-{D8628029-79FA-4AD0-838D-66586FCCE6B0}"/>
    <pc:docChg chg="modSld">
      <pc:chgData name="Kangle Sun (PGT)" userId="S::c0097846@newcastle.ac.uk::47f5170e-d6b6-4876-b3d9-e1ed5c0853c5" providerId="AD" clId="Web-{D8628029-79FA-4AD0-838D-66586FCCE6B0}" dt="2022-03-10T11:55:34.199" v="56" actId="20577"/>
      <pc:docMkLst>
        <pc:docMk/>
      </pc:docMkLst>
      <pc:sldChg chg="modSp">
        <pc:chgData name="Kangle Sun (PGT)" userId="S::c0097846@newcastle.ac.uk::47f5170e-d6b6-4876-b3d9-e1ed5c0853c5" providerId="AD" clId="Web-{D8628029-79FA-4AD0-838D-66586FCCE6B0}" dt="2022-03-10T11:55:34.199" v="56" actId="20577"/>
        <pc:sldMkLst>
          <pc:docMk/>
          <pc:sldMk cId="109857222" sldId="256"/>
        </pc:sldMkLst>
        <pc:spChg chg="mod">
          <ac:chgData name="Kangle Sun (PGT)" userId="S::c0097846@newcastle.ac.uk::47f5170e-d6b6-4876-b3d9-e1ed5c0853c5" providerId="AD" clId="Web-{D8628029-79FA-4AD0-838D-66586FCCE6B0}" dt="2022-03-10T11:52:45.493" v="2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ngle Sun (PGT)" userId="S::c0097846@newcastle.ac.uk::47f5170e-d6b6-4876-b3d9-e1ed5c0853c5" providerId="AD" clId="Web-{D8628029-79FA-4AD0-838D-66586FCCE6B0}" dt="2022-03-10T11:55:34.199" v="5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Lloyd Bates (PGT)" userId="S::c1047038@newcastle.ac.uk::241b4796-4ae4-4355-89fb-7a99475a8282" providerId="AD" clId="Web-{4BDDAB04-AE9B-4CFD-B49C-B3F9393EF398}"/>
    <pc:docChg chg="modSld">
      <pc:chgData name="Lloyd Bates (PGT)" userId="S::c1047038@newcastle.ac.uk::241b4796-4ae4-4355-89fb-7a99475a8282" providerId="AD" clId="Web-{4BDDAB04-AE9B-4CFD-B49C-B3F9393EF398}" dt="2022-03-09T12:31:26.602" v="10"/>
      <pc:docMkLst>
        <pc:docMk/>
      </pc:docMkLst>
      <pc:sldChg chg="addSp delSp modSp mod setBg">
        <pc:chgData name="Lloyd Bates (PGT)" userId="S::c1047038@newcastle.ac.uk::241b4796-4ae4-4355-89fb-7a99475a8282" providerId="AD" clId="Web-{4BDDAB04-AE9B-4CFD-B49C-B3F9393EF398}" dt="2022-03-09T12:31:26.602" v="10"/>
        <pc:sldMkLst>
          <pc:docMk/>
          <pc:sldMk cId="1681194549" sldId="263"/>
        </pc:sldMkLst>
        <pc:spChg chg="mod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2" creationId="{683F44FB-90F9-4CB8-ABD2-AC11146C3291}"/>
          </ac:spMkLst>
        </pc:spChg>
        <pc:spChg chg="mod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3" creationId="{72E6AFB3-6732-4ABB-B0FB-4DCFD91DC10E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0:44.867" v="8"/>
          <ac:spMkLst>
            <pc:docMk/>
            <pc:sldMk cId="1681194549" sldId="263"/>
            <ac:spMk id="8" creationId="{CBB2B1F0-0DD6-4744-9A46-7A344FB48E40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0:44.867" v="8"/>
          <ac:spMkLst>
            <pc:docMk/>
            <pc:sldMk cId="1681194549" sldId="263"/>
            <ac:spMk id="10" creationId="{7A0B5DEA-ADF6-4BA5-9307-147F0A4685A0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0:44.867" v="8"/>
          <ac:spMkLst>
            <pc:docMk/>
            <pc:sldMk cId="1681194549" sldId="263"/>
            <ac:spMk id="12" creationId="{9DECDBF4-02B6-4BB4-B65B-B8107AD6A9E8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14" creationId="{92C3387C-D24F-4737-8A37-1DC5CFF09CFA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15" creationId="{2029D5AD-8348-4446-B191-6A9B6FE03F21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16" creationId="{A3F395A2-2B64-4749-BD93-2F159C7E1FB5}"/>
          </ac:spMkLst>
        </pc:spChg>
        <pc:spChg chg="add del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17" creationId="{5CF0135B-EAB8-4CA0-896C-2D897ECD28BC}"/>
          </ac:spMkLst>
        </pc:spChg>
        <pc:spChg chg="add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22" creationId="{DAF1966E-FD40-4A4A-B61B-C4DF7FA05F06}"/>
          </ac:spMkLst>
        </pc:spChg>
        <pc:spChg chg="add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24" creationId="{047BFA19-D45E-416B-A404-7AF2F3F27017}"/>
          </ac:spMkLst>
        </pc:spChg>
        <pc:spChg chg="add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26" creationId="{8E0105E7-23DB-4CF2-8258-FF47C7620F6E}"/>
          </ac:spMkLst>
        </pc:spChg>
        <pc:spChg chg="add">
          <ac:chgData name="Lloyd Bates (PGT)" userId="S::c1047038@newcastle.ac.uk::241b4796-4ae4-4355-89fb-7a99475a8282" providerId="AD" clId="Web-{4BDDAB04-AE9B-4CFD-B49C-B3F9393EF398}" dt="2022-03-09T12:31:26.602" v="10"/>
          <ac:spMkLst>
            <pc:docMk/>
            <pc:sldMk cId="1681194549" sldId="263"/>
            <ac:spMk id="28" creationId="{074B4F7D-14B2-478B-8BF5-01E4E0C5D263}"/>
          </ac:spMkLst>
        </pc:spChg>
      </pc:sldChg>
    </pc:docChg>
  </pc:docChgLst>
  <pc:docChgLst>
    <pc:chgData name="Lloyd Bates (PGT)" userId="S::c1047038@newcastle.ac.uk::241b4796-4ae4-4355-89fb-7a99475a8282" providerId="AD" clId="Web-{9BC0C736-86E8-472C-8480-D81DC148A293}"/>
    <pc:docChg chg="modSld">
      <pc:chgData name="Lloyd Bates (PGT)" userId="S::c1047038@newcastle.ac.uk::241b4796-4ae4-4355-89fb-7a99475a8282" providerId="AD" clId="Web-{9BC0C736-86E8-472C-8480-D81DC148A293}" dt="2022-03-10T11:10:09.794" v="17" actId="20577"/>
      <pc:docMkLst>
        <pc:docMk/>
      </pc:docMkLst>
      <pc:sldChg chg="modSp">
        <pc:chgData name="Lloyd Bates (PGT)" userId="S::c1047038@newcastle.ac.uk::241b4796-4ae4-4355-89fb-7a99475a8282" providerId="AD" clId="Web-{9BC0C736-86E8-472C-8480-D81DC148A293}" dt="2022-03-10T11:10:09.794" v="17" actId="20577"/>
        <pc:sldMkLst>
          <pc:docMk/>
          <pc:sldMk cId="109857222" sldId="256"/>
        </pc:sldMkLst>
        <pc:spChg chg="mod">
          <ac:chgData name="Lloyd Bates (PGT)" userId="S::c1047038@newcastle.ac.uk::241b4796-4ae4-4355-89fb-7a99475a8282" providerId="AD" clId="Web-{9BC0C736-86E8-472C-8480-D81DC148A293}" dt="2022-03-10T11:10:09.794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loyd Bates (PGT)" userId="S::c1047038@newcastle.ac.uk::241b4796-4ae4-4355-89fb-7a99475a8282" providerId="AD" clId="Web-{9BC0C736-86E8-472C-8480-D81DC148A293}" dt="2022-03-10T11:08:35.745" v="1" actId="1076"/>
        <pc:sldMkLst>
          <pc:docMk/>
          <pc:sldMk cId="2126958788" sldId="258"/>
        </pc:sldMkLst>
        <pc:graphicFrameChg chg="mod">
          <ac:chgData name="Lloyd Bates (PGT)" userId="S::c1047038@newcastle.ac.uk::241b4796-4ae4-4355-89fb-7a99475a8282" providerId="AD" clId="Web-{9BC0C736-86E8-472C-8480-D81DC148A293}" dt="2022-03-10T11:08:35.745" v="1" actId="1076"/>
          <ac:graphicFrameMkLst>
            <pc:docMk/>
            <pc:sldMk cId="2126958788" sldId="258"/>
            <ac:graphicFrameMk id="5" creationId="{C906229F-EB6E-4695-83B1-668EC26B4411}"/>
          </ac:graphicFrameMkLst>
        </pc:graphicFrameChg>
      </pc:sldChg>
    </pc:docChg>
  </pc:docChgLst>
  <pc:docChgLst>
    <pc:chgData name="Hugo Casanas Salgado (PGT)" userId="S::c1032929@newcastle.ac.uk::5d3cf105-7543-48fd-8414-2b0e91dbf48e" providerId="AD" clId="Web-{EA8A1CB9-9F4D-4605-A0D1-7A9AC162517E}"/>
    <pc:docChg chg="addSld modSld">
      <pc:chgData name="Hugo Casanas Salgado (PGT)" userId="S::c1032929@newcastle.ac.uk::5d3cf105-7543-48fd-8414-2b0e91dbf48e" providerId="AD" clId="Web-{EA8A1CB9-9F4D-4605-A0D1-7A9AC162517E}" dt="2022-03-09T12:18:34.484" v="310" actId="20577"/>
      <pc:docMkLst>
        <pc:docMk/>
      </pc:docMkLst>
      <pc:sldChg chg="modSp">
        <pc:chgData name="Hugo Casanas Salgado (PGT)" userId="S::c1032929@newcastle.ac.uk::5d3cf105-7543-48fd-8414-2b0e91dbf48e" providerId="AD" clId="Web-{EA8A1CB9-9F4D-4605-A0D1-7A9AC162517E}" dt="2022-03-09T12:04:28.540" v="40" actId="20577"/>
        <pc:sldMkLst>
          <pc:docMk/>
          <pc:sldMk cId="2126958788" sldId="258"/>
        </pc:sldMkLst>
        <pc:spChg chg="mod">
          <ac:chgData name="Hugo Casanas Salgado (PGT)" userId="S::c1032929@newcastle.ac.uk::5d3cf105-7543-48fd-8414-2b0e91dbf48e" providerId="AD" clId="Web-{EA8A1CB9-9F4D-4605-A0D1-7A9AC162517E}" dt="2022-03-09T12:04:28.540" v="40" actId="20577"/>
          <ac:spMkLst>
            <pc:docMk/>
            <pc:sldMk cId="2126958788" sldId="258"/>
            <ac:spMk id="3" creationId="{BDE19DD9-052A-4F3A-BE05-0A2B8D7F76C2}"/>
          </ac:spMkLst>
        </pc:spChg>
      </pc:sldChg>
      <pc:sldChg chg="modSp">
        <pc:chgData name="Hugo Casanas Salgado (PGT)" userId="S::c1032929@newcastle.ac.uk::5d3cf105-7543-48fd-8414-2b0e91dbf48e" providerId="AD" clId="Web-{EA8A1CB9-9F4D-4605-A0D1-7A9AC162517E}" dt="2022-03-09T12:15:45.880" v="300" actId="20577"/>
        <pc:sldMkLst>
          <pc:docMk/>
          <pc:sldMk cId="1661906546" sldId="262"/>
        </pc:sldMkLst>
        <pc:spChg chg="mod">
          <ac:chgData name="Hugo Casanas Salgado (PGT)" userId="S::c1032929@newcastle.ac.uk::5d3cf105-7543-48fd-8414-2b0e91dbf48e" providerId="AD" clId="Web-{EA8A1CB9-9F4D-4605-A0D1-7A9AC162517E}" dt="2022-03-09T12:06:35.876" v="53" actId="20577"/>
          <ac:spMkLst>
            <pc:docMk/>
            <pc:sldMk cId="1661906546" sldId="262"/>
            <ac:spMk id="3" creationId="{CB71906C-426A-444D-8D3C-9A0B7A074E98}"/>
          </ac:spMkLst>
        </pc:spChg>
        <pc:graphicFrameChg chg="modGraphic">
          <ac:chgData name="Hugo Casanas Salgado (PGT)" userId="S::c1032929@newcastle.ac.uk::5d3cf105-7543-48fd-8414-2b0e91dbf48e" providerId="AD" clId="Web-{EA8A1CB9-9F4D-4605-A0D1-7A9AC162517E}" dt="2022-03-09T12:15:45.880" v="300" actId="20577"/>
          <ac:graphicFrameMkLst>
            <pc:docMk/>
            <pc:sldMk cId="1661906546" sldId="262"/>
            <ac:graphicFrameMk id="5" creationId="{7DE33AA7-4AC5-4BEB-B606-E065ACF50084}"/>
          </ac:graphicFrameMkLst>
        </pc:graphicFrameChg>
      </pc:sldChg>
      <pc:sldChg chg="modSp">
        <pc:chgData name="Hugo Casanas Salgado (PGT)" userId="S::c1032929@newcastle.ac.uk::5d3cf105-7543-48fd-8414-2b0e91dbf48e" providerId="AD" clId="Web-{EA8A1CB9-9F4D-4605-A0D1-7A9AC162517E}" dt="2022-03-09T12:17:37.996" v="306" actId="20577"/>
        <pc:sldMkLst>
          <pc:docMk/>
          <pc:sldMk cId="1681194549" sldId="263"/>
        </pc:sldMkLst>
        <pc:spChg chg="mod">
          <ac:chgData name="Hugo Casanas Salgado (PGT)" userId="S::c1032929@newcastle.ac.uk::5d3cf105-7543-48fd-8414-2b0e91dbf48e" providerId="AD" clId="Web-{EA8A1CB9-9F4D-4605-A0D1-7A9AC162517E}" dt="2022-03-09T12:17:37.996" v="306" actId="20577"/>
          <ac:spMkLst>
            <pc:docMk/>
            <pc:sldMk cId="1681194549" sldId="263"/>
            <ac:spMk id="3" creationId="{72E6AFB3-6732-4ABB-B0FB-4DCFD91DC10E}"/>
          </ac:spMkLst>
        </pc:spChg>
      </pc:sldChg>
      <pc:sldChg chg="addSp modSp new">
        <pc:chgData name="Hugo Casanas Salgado (PGT)" userId="S::c1032929@newcastle.ac.uk::5d3cf105-7543-48fd-8414-2b0e91dbf48e" providerId="AD" clId="Web-{EA8A1CB9-9F4D-4605-A0D1-7A9AC162517E}" dt="2022-03-09T12:14:49.642" v="298" actId="14100"/>
        <pc:sldMkLst>
          <pc:docMk/>
          <pc:sldMk cId="2500691296" sldId="267"/>
        </pc:sldMkLst>
        <pc:spChg chg="mod">
          <ac:chgData name="Hugo Casanas Salgado (PGT)" userId="S::c1032929@newcastle.ac.uk::5d3cf105-7543-48fd-8414-2b0e91dbf48e" providerId="AD" clId="Web-{EA8A1CB9-9F4D-4605-A0D1-7A9AC162517E}" dt="2022-03-09T12:08:56.666" v="160" actId="20577"/>
          <ac:spMkLst>
            <pc:docMk/>
            <pc:sldMk cId="2500691296" sldId="267"/>
            <ac:spMk id="2" creationId="{BCED9108-BBB6-4B7C-9846-1CF1465B1422}"/>
          </ac:spMkLst>
        </pc:spChg>
        <pc:spChg chg="mod">
          <ac:chgData name="Hugo Casanas Salgado (PGT)" userId="S::c1032929@newcastle.ac.uk::5d3cf105-7543-48fd-8414-2b0e91dbf48e" providerId="AD" clId="Web-{EA8A1CB9-9F4D-4605-A0D1-7A9AC162517E}" dt="2022-03-09T12:14:22.499" v="294" actId="14100"/>
          <ac:spMkLst>
            <pc:docMk/>
            <pc:sldMk cId="2500691296" sldId="267"/>
            <ac:spMk id="3" creationId="{44680732-B622-4714-AC7A-5B0C408A96F8}"/>
          </ac:spMkLst>
        </pc:spChg>
        <pc:picChg chg="add mod">
          <ac:chgData name="Hugo Casanas Salgado (PGT)" userId="S::c1032929@newcastle.ac.uk::5d3cf105-7543-48fd-8414-2b0e91dbf48e" providerId="AD" clId="Web-{EA8A1CB9-9F4D-4605-A0D1-7A9AC162517E}" dt="2022-03-09T12:14:49.642" v="298" actId="14100"/>
          <ac:picMkLst>
            <pc:docMk/>
            <pc:sldMk cId="2500691296" sldId="267"/>
            <ac:picMk id="4" creationId="{E975CB47-C6F4-45F6-8293-3EA51B2A127F}"/>
          </ac:picMkLst>
        </pc:picChg>
      </pc:sldChg>
      <pc:sldChg chg="modSp new">
        <pc:chgData name="Hugo Casanas Salgado (PGT)" userId="S::c1032929@newcastle.ac.uk::5d3cf105-7543-48fd-8414-2b0e91dbf48e" providerId="AD" clId="Web-{EA8A1CB9-9F4D-4605-A0D1-7A9AC162517E}" dt="2022-03-09T12:18:34.484" v="310" actId="20577"/>
        <pc:sldMkLst>
          <pc:docMk/>
          <pc:sldMk cId="2139560395" sldId="268"/>
        </pc:sldMkLst>
        <pc:spChg chg="mod">
          <ac:chgData name="Hugo Casanas Salgado (PGT)" userId="S::c1032929@newcastle.ac.uk::5d3cf105-7543-48fd-8414-2b0e91dbf48e" providerId="AD" clId="Web-{EA8A1CB9-9F4D-4605-A0D1-7A9AC162517E}" dt="2022-03-09T12:18:34.484" v="310" actId="20577"/>
          <ac:spMkLst>
            <pc:docMk/>
            <pc:sldMk cId="2139560395" sldId="268"/>
            <ac:spMk id="2" creationId="{FEF6CC1A-15FC-48B4-A088-AF91DBE21D39}"/>
          </ac:spMkLst>
        </pc:spChg>
      </pc:sldChg>
    </pc:docChg>
  </pc:docChgLst>
  <pc:docChgLst>
    <pc:chgData name="Hugo Casanas Salgado (PGT)" userId="S::c1032929@newcastle.ac.uk::5d3cf105-7543-48fd-8414-2b0e91dbf48e" providerId="AD" clId="Web-{9BEFA48F-CEF9-4FB3-B6CB-BF1DBD11ACF9}"/>
    <pc:docChg chg="addSld delSld modSld">
      <pc:chgData name="Hugo Casanas Salgado (PGT)" userId="S::c1032929@newcastle.ac.uk::5d3cf105-7543-48fd-8414-2b0e91dbf48e" providerId="AD" clId="Web-{9BEFA48F-CEF9-4FB3-B6CB-BF1DBD11ACF9}" dt="2022-03-09T12:41:40.375" v="563" actId="20577"/>
      <pc:docMkLst>
        <pc:docMk/>
      </pc:docMkLst>
      <pc:sldChg chg="addSp delSp modSp del">
        <pc:chgData name="Hugo Casanas Salgado (PGT)" userId="S::c1032929@newcastle.ac.uk::5d3cf105-7543-48fd-8414-2b0e91dbf48e" providerId="AD" clId="Web-{9BEFA48F-CEF9-4FB3-B6CB-BF1DBD11ACF9}" dt="2022-03-09T12:40:17.888" v="459"/>
        <pc:sldMkLst>
          <pc:docMk/>
          <pc:sldMk cId="2139560395" sldId="268"/>
        </pc:sldMkLst>
        <pc:spChg chg="del">
          <ac:chgData name="Hugo Casanas Salgado (PGT)" userId="S::c1032929@newcastle.ac.uk::5d3cf105-7543-48fd-8414-2b0e91dbf48e" providerId="AD" clId="Web-{9BEFA48F-CEF9-4FB3-B6CB-BF1DBD11ACF9}" dt="2022-03-09T12:26:16.258" v="0"/>
          <ac:spMkLst>
            <pc:docMk/>
            <pc:sldMk cId="2139560395" sldId="268"/>
            <ac:spMk id="3" creationId="{9A837A00-353B-4DA3-B4FC-8DE0563FF69A}"/>
          </ac:spMkLst>
        </pc:spChg>
        <pc:spChg chg="add mod">
          <ac:chgData name="Hugo Casanas Salgado (PGT)" userId="S::c1032929@newcastle.ac.uk::5d3cf105-7543-48fd-8414-2b0e91dbf48e" providerId="AD" clId="Web-{9BEFA48F-CEF9-4FB3-B6CB-BF1DBD11ACF9}" dt="2022-03-09T12:32:29.408" v="209" actId="20577"/>
          <ac:spMkLst>
            <pc:docMk/>
            <pc:sldMk cId="2139560395" sldId="268"/>
            <ac:spMk id="6" creationId="{9387EA2C-8235-4D0A-9F89-2F8B77D677AA}"/>
          </ac:spMkLst>
        </pc:spChg>
        <pc:graphicFrameChg chg="add del mod ord modGraphic">
          <ac:chgData name="Hugo Casanas Salgado (PGT)" userId="S::c1032929@newcastle.ac.uk::5d3cf105-7543-48fd-8414-2b0e91dbf48e" providerId="AD" clId="Web-{9BEFA48F-CEF9-4FB3-B6CB-BF1DBD11ACF9}" dt="2022-03-09T12:26:40.649" v="31"/>
          <ac:graphicFrameMkLst>
            <pc:docMk/>
            <pc:sldMk cId="2139560395" sldId="268"/>
            <ac:graphicFrameMk id="4" creationId="{3D367407-5132-4639-B880-26501E590021}"/>
          </ac:graphicFrameMkLst>
        </pc:graphicFrameChg>
      </pc:sldChg>
      <pc:sldChg chg="addSp delSp modSp new mod setBg">
        <pc:chgData name="Hugo Casanas Salgado (PGT)" userId="S::c1032929@newcastle.ac.uk::5d3cf105-7543-48fd-8414-2b0e91dbf48e" providerId="AD" clId="Web-{9BEFA48F-CEF9-4FB3-B6CB-BF1DBD11ACF9}" dt="2022-03-09T12:41:40.375" v="563" actId="20577"/>
        <pc:sldMkLst>
          <pc:docMk/>
          <pc:sldMk cId="1308108312" sldId="269"/>
        </pc:sldMkLst>
        <pc:spChg chg="mod">
          <ac:chgData name="Hugo Casanas Salgado (PGT)" userId="S::c1032929@newcastle.ac.uk::5d3cf105-7543-48fd-8414-2b0e91dbf48e" providerId="AD" clId="Web-{9BEFA48F-CEF9-4FB3-B6CB-BF1DBD11ACF9}" dt="2022-03-09T12:41:40.375" v="563" actId="20577"/>
          <ac:spMkLst>
            <pc:docMk/>
            <pc:sldMk cId="1308108312" sldId="269"/>
            <ac:spMk id="2" creationId="{CBDC2F5E-7660-4F42-8E59-BB5B1A5D46A6}"/>
          </ac:spMkLst>
        </pc:spChg>
        <pc:spChg chg="del">
          <ac:chgData name="Hugo Casanas Salgado (PGT)" userId="S::c1032929@newcastle.ac.uk::5d3cf105-7543-48fd-8414-2b0e91dbf48e" providerId="AD" clId="Web-{9BEFA48F-CEF9-4FB3-B6CB-BF1DBD11ACF9}" dt="2022-03-09T12:34:59.740" v="211"/>
          <ac:spMkLst>
            <pc:docMk/>
            <pc:sldMk cId="1308108312" sldId="269"/>
            <ac:spMk id="3" creationId="{1BF77783-2303-4872-B872-79DD6335E939}"/>
          </ac:spMkLst>
        </pc:spChg>
        <pc:spChg chg="add del">
          <ac:chgData name="Hugo Casanas Salgado (PGT)" userId="S::c1032929@newcastle.ac.uk::5d3cf105-7543-48fd-8414-2b0e91dbf48e" providerId="AD" clId="Web-{9BEFA48F-CEF9-4FB3-B6CB-BF1DBD11ACF9}" dt="2022-03-09T12:40:54.092" v="463"/>
          <ac:spMkLst>
            <pc:docMk/>
            <pc:sldMk cId="1308108312" sldId="269"/>
            <ac:spMk id="6" creationId="{7301F447-EEF7-48F5-AF73-7566EE7F64AD}"/>
          </ac:spMkLst>
        </pc:spChg>
        <pc:spChg chg="add del">
          <ac:chgData name="Hugo Casanas Salgado (PGT)" userId="S::c1032929@newcastle.ac.uk::5d3cf105-7543-48fd-8414-2b0e91dbf48e" providerId="AD" clId="Web-{9BEFA48F-CEF9-4FB3-B6CB-BF1DBD11ACF9}" dt="2022-03-09T12:40:54.092" v="463"/>
          <ac:spMkLst>
            <pc:docMk/>
            <pc:sldMk cId="1308108312" sldId="269"/>
            <ac:spMk id="7" creationId="{F7117410-A2A4-4085-9ADC-46744551DBDE}"/>
          </ac:spMkLst>
        </pc:spChg>
        <pc:spChg chg="add del">
          <ac:chgData name="Hugo Casanas Salgado (PGT)" userId="S::c1032929@newcastle.ac.uk::5d3cf105-7543-48fd-8414-2b0e91dbf48e" providerId="AD" clId="Web-{9BEFA48F-CEF9-4FB3-B6CB-BF1DBD11ACF9}" dt="2022-03-09T12:40:54.092" v="463"/>
          <ac:spMkLst>
            <pc:docMk/>
            <pc:sldMk cId="1308108312" sldId="269"/>
            <ac:spMk id="8" creationId="{99F74EB5-E547-4FB4-95F5-BCC788F3C4A0}"/>
          </ac:spMkLst>
        </pc:spChg>
        <pc:spChg chg="add del">
          <ac:chgData name="Hugo Casanas Salgado (PGT)" userId="S::c1032929@newcastle.ac.uk::5d3cf105-7543-48fd-8414-2b0e91dbf48e" providerId="AD" clId="Web-{9BEFA48F-CEF9-4FB3-B6CB-BF1DBD11ACF9}" dt="2022-03-09T12:39:30.090" v="454"/>
          <ac:spMkLst>
            <pc:docMk/>
            <pc:sldMk cId="1308108312" sldId="269"/>
            <ac:spMk id="9" creationId="{7301F447-EEF7-48F5-AF73-7566EE7F64AD}"/>
          </ac:spMkLst>
        </pc:spChg>
        <pc:spChg chg="add del mod">
          <ac:chgData name="Hugo Casanas Salgado (PGT)" userId="S::c1032929@newcastle.ac.uk::5d3cf105-7543-48fd-8414-2b0e91dbf48e" providerId="AD" clId="Web-{9BEFA48F-CEF9-4FB3-B6CB-BF1DBD11ACF9}" dt="2022-03-09T12:40:42.436" v="462"/>
          <ac:spMkLst>
            <pc:docMk/>
            <pc:sldMk cId="1308108312" sldId="269"/>
            <ac:spMk id="10" creationId="{93AF97FF-C38C-44E7-9236-9F9186AAF359}"/>
          </ac:spMkLst>
        </pc:spChg>
        <pc:spChg chg="add del">
          <ac:chgData name="Hugo Casanas Salgado (PGT)" userId="S::c1032929@newcastle.ac.uk::5d3cf105-7543-48fd-8414-2b0e91dbf48e" providerId="AD" clId="Web-{9BEFA48F-CEF9-4FB3-B6CB-BF1DBD11ACF9}" dt="2022-03-09T12:39:30.090" v="454"/>
          <ac:spMkLst>
            <pc:docMk/>
            <pc:sldMk cId="1308108312" sldId="269"/>
            <ac:spMk id="11" creationId="{F7117410-A2A4-4085-9ADC-46744551DBDE}"/>
          </ac:spMkLst>
        </pc:spChg>
        <pc:spChg chg="add del">
          <ac:chgData name="Hugo Casanas Salgado (PGT)" userId="S::c1032929@newcastle.ac.uk::5d3cf105-7543-48fd-8414-2b0e91dbf48e" providerId="AD" clId="Web-{9BEFA48F-CEF9-4FB3-B6CB-BF1DBD11ACF9}" dt="2022-03-09T12:39:30.090" v="454"/>
          <ac:spMkLst>
            <pc:docMk/>
            <pc:sldMk cId="1308108312" sldId="269"/>
            <ac:spMk id="13" creationId="{99F74EB5-E547-4FB4-95F5-BCC788F3C4A0}"/>
          </ac:spMkLst>
        </pc:spChg>
        <pc:graphicFrameChg chg="add del mod ord modGraphic">
          <ac:chgData name="Hugo Casanas Salgado (PGT)" userId="S::c1032929@newcastle.ac.uk::5d3cf105-7543-48fd-8414-2b0e91dbf48e" providerId="AD" clId="Web-{9BEFA48F-CEF9-4FB3-B6CB-BF1DBD11ACF9}" dt="2022-03-09T12:41:22.437" v="558"/>
          <ac:graphicFrameMkLst>
            <pc:docMk/>
            <pc:sldMk cId="1308108312" sldId="269"/>
            <ac:graphicFrameMk id="4" creationId="{92C0646E-8463-45C7-84A7-1376EBBA799C}"/>
          </ac:graphicFrameMkLst>
        </pc:graphicFrameChg>
        <pc:graphicFrameChg chg="add del">
          <ac:chgData name="Hugo Casanas Salgado (PGT)" userId="S::c1032929@newcastle.ac.uk::5d3cf105-7543-48fd-8414-2b0e91dbf48e" providerId="AD" clId="Web-{9BEFA48F-CEF9-4FB3-B6CB-BF1DBD11ACF9}" dt="2022-03-09T12:41:02.217" v="465"/>
          <ac:graphicFrameMkLst>
            <pc:docMk/>
            <pc:sldMk cId="1308108312" sldId="269"/>
            <ac:graphicFrameMk id="12" creationId="{549B9C01-D4E2-46B6-8DA0-37E764A2BA72}"/>
          </ac:graphicFrameMkLst>
        </pc:graphicFrameChg>
      </pc:sldChg>
    </pc:docChg>
  </pc:docChgLst>
  <pc:docChgLst>
    <pc:chgData name="Kangle Sun (PGT)" userId="S::c0097846@newcastle.ac.uk::47f5170e-d6b6-4876-b3d9-e1ed5c0853c5" providerId="AD" clId="Web-{C761B6E8-FC26-4EF4-94F4-E621ED2631E9}"/>
    <pc:docChg chg="addSld modSld">
      <pc:chgData name="Kangle Sun (PGT)" userId="S::c0097846@newcastle.ac.uk::47f5170e-d6b6-4876-b3d9-e1ed5c0853c5" providerId="AD" clId="Web-{C761B6E8-FC26-4EF4-94F4-E621ED2631E9}" dt="2022-03-09T12:46:05.977" v="1380"/>
      <pc:docMkLst>
        <pc:docMk/>
      </pc:docMkLst>
      <pc:sldChg chg="modSp">
        <pc:chgData name="Kangle Sun (PGT)" userId="S::c0097846@newcastle.ac.uk::47f5170e-d6b6-4876-b3d9-e1ed5c0853c5" providerId="AD" clId="Web-{C761B6E8-FC26-4EF4-94F4-E621ED2631E9}" dt="2022-03-09T12:39:34.810" v="1354" actId="20577"/>
        <pc:sldMkLst>
          <pc:docMk/>
          <pc:sldMk cId="1835710520" sldId="259"/>
        </pc:sldMkLst>
        <pc:spChg chg="mod">
          <ac:chgData name="Kangle Sun (PGT)" userId="S::c0097846@newcastle.ac.uk::47f5170e-d6b6-4876-b3d9-e1ed5c0853c5" providerId="AD" clId="Web-{C761B6E8-FC26-4EF4-94F4-E621ED2631E9}" dt="2022-03-09T12:04:14.423" v="318" actId="14100"/>
          <ac:spMkLst>
            <pc:docMk/>
            <pc:sldMk cId="1835710520" sldId="259"/>
            <ac:spMk id="2" creationId="{BD87BC66-D35F-4C6D-AD70-8CCBACCAD465}"/>
          </ac:spMkLst>
        </pc:spChg>
        <pc:spChg chg="mod">
          <ac:chgData name="Kangle Sun (PGT)" userId="S::c0097846@newcastle.ac.uk::47f5170e-d6b6-4876-b3d9-e1ed5c0853c5" providerId="AD" clId="Web-{C761B6E8-FC26-4EF4-94F4-E621ED2631E9}" dt="2022-03-09T12:39:34.810" v="1354" actId="20577"/>
          <ac:spMkLst>
            <pc:docMk/>
            <pc:sldMk cId="1835710520" sldId="259"/>
            <ac:spMk id="3" creationId="{29C50245-9CD9-4BD0-A0C3-B03DACB62C63}"/>
          </ac:spMkLst>
        </pc:spChg>
      </pc:sldChg>
      <pc:sldChg chg="addSp delSp modSp new mod setBg">
        <pc:chgData name="Kangle Sun (PGT)" userId="S::c0097846@newcastle.ac.uk::47f5170e-d6b6-4876-b3d9-e1ed5c0853c5" providerId="AD" clId="Web-{C761B6E8-FC26-4EF4-94F4-E621ED2631E9}" dt="2022-03-09T12:46:05.977" v="1380"/>
        <pc:sldMkLst>
          <pc:docMk/>
          <pc:sldMk cId="1144419295" sldId="260"/>
        </pc:sldMkLst>
        <pc:spChg chg="mod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2" creationId="{5C233598-F6D8-44B0-BBD5-602F00C531DD}"/>
          </ac:spMkLst>
        </pc:spChg>
        <pc:spChg chg="mod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3" creationId="{60FA4108-A4AD-40C4-ABAB-307F0CB71328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1.977" v="1376"/>
          <ac:spMkLst>
            <pc:docMk/>
            <pc:sldMk cId="1144419295" sldId="260"/>
            <ac:spMk id="10" creationId="{2550BE34-C2B8-49B8-8519-67A8CAD51AE9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1.977" v="1376"/>
          <ac:spMkLst>
            <pc:docMk/>
            <pc:sldMk cId="1144419295" sldId="260"/>
            <ac:spMk id="12" creationId="{A7457DD9-5A45-400A-AB4B-4B4EDECA25F1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1.977" v="1376"/>
          <ac:spMkLst>
            <pc:docMk/>
            <pc:sldMk cId="1144419295" sldId="260"/>
            <ac:spMk id="14" creationId="{441CF7D6-A660-431A-B0BB-140A0D5556B6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1.977" v="1376"/>
          <ac:spMkLst>
            <pc:docMk/>
            <pc:sldMk cId="1144419295" sldId="260"/>
            <ac:spMk id="16" creationId="{0570A85B-3810-4F95-97B0-CBF4CCDB381C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6.727" v="1378"/>
          <ac:spMkLst>
            <pc:docMk/>
            <pc:sldMk cId="1144419295" sldId="260"/>
            <ac:spMk id="18" creationId="{7A5F0580-5EE9-419F-96EE-B6529EF6E7D0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6.727" v="1378"/>
          <ac:spMkLst>
            <pc:docMk/>
            <pc:sldMk cId="1144419295" sldId="260"/>
            <ac:spMk id="19" creationId="{0288C6B4-AFC3-407F-A595-EFFD38D4CCAF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6.727" v="1378"/>
          <ac:spMkLst>
            <pc:docMk/>
            <pc:sldMk cId="1144419295" sldId="260"/>
            <ac:spMk id="20" creationId="{CF236821-17FE-429B-8D2C-08E13A64EA40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6.727" v="1378"/>
          <ac:spMkLst>
            <pc:docMk/>
            <pc:sldMk cId="1144419295" sldId="260"/>
            <ac:spMk id="21" creationId="{C0BDBCD2-E081-43AB-9119-C55465E59757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5:46.727" v="1378"/>
          <ac:spMkLst>
            <pc:docMk/>
            <pc:sldMk cId="1144419295" sldId="260"/>
            <ac:spMk id="22" creationId="{98E79BE4-34FE-485A-98A5-92CE8F7C4743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24" creationId="{2550BE34-C2B8-49B8-8519-67A8CAD51AE9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25" creationId="{A7457DD9-5A45-400A-AB4B-4B4EDECA25F1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26" creationId="{441CF7D6-A660-431A-B0BB-140A0D5556B6}"/>
          </ac:spMkLst>
        </pc:spChg>
        <pc:spChg chg="add del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27" creationId="{0570A85B-3810-4F95-97B0-CBF4CCDB381C}"/>
          </ac:spMkLst>
        </pc:spChg>
        <pc:spChg chg="add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32" creationId="{2C9A9DA9-7DC8-488B-A882-123947B0F3D9}"/>
          </ac:spMkLst>
        </pc:spChg>
        <pc:spChg chg="add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34" creationId="{57F6BDD4-E066-4008-8011-6CC31AEB4556}"/>
          </ac:spMkLst>
        </pc:spChg>
        <pc:spChg chg="add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36" creationId="{2711A8FB-68FC-45FC-B01E-38F809E2D439}"/>
          </ac:spMkLst>
        </pc:spChg>
        <pc:spChg chg="add">
          <ac:chgData name="Kangle Sun (PGT)" userId="S::c0097846@newcastle.ac.uk::47f5170e-d6b6-4876-b3d9-e1ed5c0853c5" providerId="AD" clId="Web-{C761B6E8-FC26-4EF4-94F4-E621ED2631E9}" dt="2022-03-09T12:46:05.977" v="1380"/>
          <ac:spMkLst>
            <pc:docMk/>
            <pc:sldMk cId="1144419295" sldId="260"/>
            <ac:spMk id="38" creationId="{2A865FE3-5FC9-4049-87CF-30019C46C0F5}"/>
          </ac:spMkLst>
        </pc:spChg>
        <pc:picChg chg="add del mod">
          <ac:chgData name="Kangle Sun (PGT)" userId="S::c0097846@newcastle.ac.uk::47f5170e-d6b6-4876-b3d9-e1ed5c0853c5" providerId="AD" clId="Web-{C761B6E8-FC26-4EF4-94F4-E621ED2631E9}" dt="2022-03-09T12:43:49.067" v="1364"/>
          <ac:picMkLst>
            <pc:docMk/>
            <pc:sldMk cId="1144419295" sldId="260"/>
            <ac:picMk id="4" creationId="{0903301E-EF32-4844-AF36-3ADBF57B6628}"/>
          </ac:picMkLst>
        </pc:picChg>
        <pc:picChg chg="add mod">
          <ac:chgData name="Kangle Sun (PGT)" userId="S::c0097846@newcastle.ac.uk::47f5170e-d6b6-4876-b3d9-e1ed5c0853c5" providerId="AD" clId="Web-{C761B6E8-FC26-4EF4-94F4-E621ED2631E9}" dt="2022-03-09T12:46:05.977" v="1380"/>
          <ac:picMkLst>
            <pc:docMk/>
            <pc:sldMk cId="1144419295" sldId="260"/>
            <ac:picMk id="5" creationId="{1C07110D-1B74-49F8-AA7C-0199E5453794}"/>
          </ac:picMkLst>
        </pc:picChg>
      </pc:sldChg>
    </pc:docChg>
  </pc:docChgLst>
  <pc:docChgLst>
    <pc:chgData name="Angelos Nikolas (PGT)" userId="S::c1044433@newcastle.ac.uk::126ab020-4e2e-4341-9c95-ec4b4313ee9b" providerId="AD" clId="Web-{BF6F1B81-5E58-4D07-8B35-6F0F10AD9BA6}"/>
    <pc:docChg chg="modSld">
      <pc:chgData name="Angelos Nikolas (PGT)" userId="S::c1044433@newcastle.ac.uk::126ab020-4e2e-4341-9c95-ec4b4313ee9b" providerId="AD" clId="Web-{BF6F1B81-5E58-4D07-8B35-6F0F10AD9BA6}" dt="2022-03-10T10:24:08.491" v="8" actId="20577"/>
      <pc:docMkLst>
        <pc:docMk/>
      </pc:docMkLst>
      <pc:sldChg chg="modSp">
        <pc:chgData name="Angelos Nikolas (PGT)" userId="S::c1044433@newcastle.ac.uk::126ab020-4e2e-4341-9c95-ec4b4313ee9b" providerId="AD" clId="Web-{BF6F1B81-5E58-4D07-8B35-6F0F10AD9BA6}" dt="2022-03-10T10:22:03.311" v="5" actId="20577"/>
        <pc:sldMkLst>
          <pc:docMk/>
          <pc:sldMk cId="1144419295" sldId="260"/>
        </pc:sldMkLst>
        <pc:spChg chg="mod">
          <ac:chgData name="Angelos Nikolas (PGT)" userId="S::c1044433@newcastle.ac.uk::126ab020-4e2e-4341-9c95-ec4b4313ee9b" providerId="AD" clId="Web-{BF6F1B81-5E58-4D07-8B35-6F0F10AD9BA6}" dt="2022-03-10T10:22:03.311" v="5" actId="20577"/>
          <ac:spMkLst>
            <pc:docMk/>
            <pc:sldMk cId="1144419295" sldId="260"/>
            <ac:spMk id="3" creationId="{60FA4108-A4AD-40C4-ABAB-307F0CB71328}"/>
          </ac:spMkLst>
        </pc:spChg>
      </pc:sldChg>
      <pc:sldChg chg="modSp">
        <pc:chgData name="Angelos Nikolas (PGT)" userId="S::c1044433@newcastle.ac.uk::126ab020-4e2e-4341-9c95-ec4b4313ee9b" providerId="AD" clId="Web-{BF6F1B81-5E58-4D07-8B35-6F0F10AD9BA6}" dt="2022-03-10T10:24:08.491" v="8" actId="20577"/>
        <pc:sldMkLst>
          <pc:docMk/>
          <pc:sldMk cId="2054628685" sldId="273"/>
        </pc:sldMkLst>
        <pc:spChg chg="mod">
          <ac:chgData name="Angelos Nikolas (PGT)" userId="S::c1044433@newcastle.ac.uk::126ab020-4e2e-4341-9c95-ec4b4313ee9b" providerId="AD" clId="Web-{BF6F1B81-5E58-4D07-8B35-6F0F10AD9BA6}" dt="2022-03-10T10:24:08.491" v="8" actId="20577"/>
          <ac:spMkLst>
            <pc:docMk/>
            <pc:sldMk cId="2054628685" sldId="273"/>
            <ac:spMk id="3" creationId="{4A8C3E17-CB84-4FB6-BBDB-9C19B8DE8635}"/>
          </ac:spMkLst>
        </pc:spChg>
      </pc:sldChg>
    </pc:docChg>
  </pc:docChgLst>
  <pc:docChgLst>
    <pc:chgData name="Kangle Sun (PGT)" userId="S::c0097846@newcastle.ac.uk::47f5170e-d6b6-4876-b3d9-e1ed5c0853c5" providerId="AD" clId="Web-{2E4E9F9E-5821-4FE4-B26B-380EC75B2B78}"/>
    <pc:docChg chg="delSld modSld">
      <pc:chgData name="Kangle Sun (PGT)" userId="S::c0097846@newcastle.ac.uk::47f5170e-d6b6-4876-b3d9-e1ed5c0853c5" providerId="AD" clId="Web-{2E4E9F9E-5821-4FE4-B26B-380EC75B2B78}" dt="2022-03-09T14:54:46.554" v="52" actId="20577"/>
      <pc:docMkLst>
        <pc:docMk/>
      </pc:docMkLst>
      <pc:sldChg chg="del">
        <pc:chgData name="Kangle Sun (PGT)" userId="S::c0097846@newcastle.ac.uk::47f5170e-d6b6-4876-b3d9-e1ed5c0853c5" providerId="AD" clId="Web-{2E4E9F9E-5821-4FE4-B26B-380EC75B2B78}" dt="2022-03-09T14:35:48.179" v="7"/>
        <pc:sldMkLst>
          <pc:docMk/>
          <pc:sldMk cId="1835710520" sldId="259"/>
        </pc:sldMkLst>
      </pc:sldChg>
      <pc:sldChg chg="addSp delSp modSp">
        <pc:chgData name="Kangle Sun (PGT)" userId="S::c0097846@newcastle.ac.uk::47f5170e-d6b6-4876-b3d9-e1ed5c0853c5" providerId="AD" clId="Web-{2E4E9F9E-5821-4FE4-B26B-380EC75B2B78}" dt="2022-03-09T14:31:45.047" v="6" actId="14100"/>
        <pc:sldMkLst>
          <pc:docMk/>
          <pc:sldMk cId="1144419295" sldId="260"/>
        </pc:sldMkLst>
        <pc:spChg chg="mod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2" creationId="{5C233598-F6D8-44B0-BBD5-602F00C531DD}"/>
          </ac:spMkLst>
        </pc:spChg>
        <pc:spChg chg="mod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3" creationId="{60FA4108-A4AD-40C4-ABAB-307F0CB71328}"/>
          </ac:spMkLst>
        </pc:spChg>
        <pc:spChg chg="del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32" creationId="{2C9A9DA9-7DC8-488B-A882-123947B0F3D9}"/>
          </ac:spMkLst>
        </pc:spChg>
        <pc:spChg chg="del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34" creationId="{57F6BDD4-E066-4008-8011-6CC31AEB4556}"/>
          </ac:spMkLst>
        </pc:spChg>
        <pc:spChg chg="del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36" creationId="{2711A8FB-68FC-45FC-B01E-38F809E2D439}"/>
          </ac:spMkLst>
        </pc:spChg>
        <pc:spChg chg="del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38" creationId="{2A865FE3-5FC9-4049-87CF-30019C46C0F5}"/>
          </ac:spMkLst>
        </pc:spChg>
        <pc:spChg chg="add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43" creationId="{90D01200-0224-43C5-AB38-FB4D16B73FB7}"/>
          </ac:spMkLst>
        </pc:spChg>
        <pc:spChg chg="add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45" creationId="{728A44A4-A002-4A88-9FC9-1D0566C97A47}"/>
          </ac:spMkLst>
        </pc:spChg>
        <pc:spChg chg="add">
          <ac:chgData name="Kangle Sun (PGT)" userId="S::c0097846@newcastle.ac.uk::47f5170e-d6b6-4876-b3d9-e1ed5c0853c5" providerId="AD" clId="Web-{2E4E9F9E-5821-4FE4-B26B-380EC75B2B78}" dt="2022-03-09T14:31:20.046" v="1"/>
          <ac:spMkLst>
            <pc:docMk/>
            <pc:sldMk cId="1144419295" sldId="260"/>
            <ac:spMk id="47" creationId="{3E7D5C7B-DD16-401B-85CE-4AAA2A4F5136}"/>
          </ac:spMkLst>
        </pc:spChg>
        <pc:picChg chg="mod">
          <ac:chgData name="Kangle Sun (PGT)" userId="S::c0097846@newcastle.ac.uk::47f5170e-d6b6-4876-b3d9-e1ed5c0853c5" providerId="AD" clId="Web-{2E4E9F9E-5821-4FE4-B26B-380EC75B2B78}" dt="2022-03-09T14:31:45.047" v="6" actId="14100"/>
          <ac:picMkLst>
            <pc:docMk/>
            <pc:sldMk cId="1144419295" sldId="260"/>
            <ac:picMk id="5" creationId="{1C07110D-1B74-49F8-AA7C-0199E5453794}"/>
          </ac:picMkLst>
        </pc:picChg>
      </pc:sldChg>
      <pc:sldChg chg="modSp">
        <pc:chgData name="Kangle Sun (PGT)" userId="S::c0097846@newcastle.ac.uk::47f5170e-d6b6-4876-b3d9-e1ed5c0853c5" providerId="AD" clId="Web-{2E4E9F9E-5821-4FE4-B26B-380EC75B2B78}" dt="2022-03-09T14:54:46.554" v="52" actId="20577"/>
        <pc:sldMkLst>
          <pc:docMk/>
          <pc:sldMk cId="1007083999" sldId="272"/>
        </pc:sldMkLst>
        <pc:spChg chg="mod">
          <ac:chgData name="Kangle Sun (PGT)" userId="S::c0097846@newcastle.ac.uk::47f5170e-d6b6-4876-b3d9-e1ed5c0853c5" providerId="AD" clId="Web-{2E4E9F9E-5821-4FE4-B26B-380EC75B2B78}" dt="2022-03-09T14:54:46.554" v="52" actId="20577"/>
          <ac:spMkLst>
            <pc:docMk/>
            <pc:sldMk cId="1007083999" sldId="272"/>
            <ac:spMk id="3" creationId="{0B025994-0DE0-4C8D-9310-5F6DAAE2A58B}"/>
          </ac:spMkLst>
        </pc:spChg>
      </pc:sldChg>
    </pc:docChg>
  </pc:docChgLst>
  <pc:docChgLst>
    <pc:chgData name="Angelos Nikolas (PGT)" userId="S::c1044433@newcastle.ac.uk::126ab020-4e2e-4341-9c95-ec4b4313ee9b" providerId="AD" clId="Web-{50424ECE-B083-4EBF-81F8-662F0C4A4484}"/>
    <pc:docChg chg="modSld">
      <pc:chgData name="Angelos Nikolas (PGT)" userId="S::c1044433@newcastle.ac.uk::126ab020-4e2e-4341-9c95-ec4b4313ee9b" providerId="AD" clId="Web-{50424ECE-B083-4EBF-81F8-662F0C4A4484}" dt="2022-03-09T11:58:26.951" v="190"/>
      <pc:docMkLst>
        <pc:docMk/>
      </pc:docMkLst>
      <pc:sldChg chg="addSp delSp modSp mod setBg">
        <pc:chgData name="Angelos Nikolas (PGT)" userId="S::c1044433@newcastle.ac.uk::126ab020-4e2e-4341-9c95-ec4b4313ee9b" providerId="AD" clId="Web-{50424ECE-B083-4EBF-81F8-662F0C4A4484}" dt="2022-03-09T11:58:26.951" v="190"/>
        <pc:sldMkLst>
          <pc:docMk/>
          <pc:sldMk cId="1433150115" sldId="257"/>
        </pc:sldMkLst>
        <pc:spChg chg="mod">
          <ac:chgData name="Angelos Nikolas (PGT)" userId="S::c1044433@newcastle.ac.uk::126ab020-4e2e-4341-9c95-ec4b4313ee9b" providerId="AD" clId="Web-{50424ECE-B083-4EBF-81F8-662F0C4A4484}" dt="2022-03-09T11:58:26.951" v="190"/>
          <ac:spMkLst>
            <pc:docMk/>
            <pc:sldMk cId="1433150115" sldId="257"/>
            <ac:spMk id="2" creationId="{6BF209EB-15C4-412E-ABE8-6543860E5A3F}"/>
          </ac:spMkLst>
        </pc:spChg>
        <pc:spChg chg="del mod">
          <ac:chgData name="Angelos Nikolas (PGT)" userId="S::c1044433@newcastle.ac.uk::126ab020-4e2e-4341-9c95-ec4b4313ee9b" providerId="AD" clId="Web-{50424ECE-B083-4EBF-81F8-662F0C4A4484}" dt="2022-03-09T11:58:26.951" v="190"/>
          <ac:spMkLst>
            <pc:docMk/>
            <pc:sldMk cId="1433150115" sldId="257"/>
            <ac:spMk id="3" creationId="{4FD9784E-F3CF-4717-9E40-864F51FBE8CC}"/>
          </ac:spMkLst>
        </pc:spChg>
        <pc:spChg chg="add">
          <ac:chgData name="Angelos Nikolas (PGT)" userId="S::c1044433@newcastle.ac.uk::126ab020-4e2e-4341-9c95-ec4b4313ee9b" providerId="AD" clId="Web-{50424ECE-B083-4EBF-81F8-662F0C4A4484}" dt="2022-03-09T11:58:26.951" v="190"/>
          <ac:spMkLst>
            <pc:docMk/>
            <pc:sldMk cId="1433150115" sldId="257"/>
            <ac:spMk id="9" creationId="{53B021B3-DE93-4AB7-8A18-CF5F1CED88B8}"/>
          </ac:spMkLst>
        </pc:spChg>
        <pc:spChg chg="add">
          <ac:chgData name="Angelos Nikolas (PGT)" userId="S::c1044433@newcastle.ac.uk::126ab020-4e2e-4341-9c95-ec4b4313ee9b" providerId="AD" clId="Web-{50424ECE-B083-4EBF-81F8-662F0C4A4484}" dt="2022-03-09T11:58:26.951" v="190"/>
          <ac:spMkLst>
            <pc:docMk/>
            <pc:sldMk cId="1433150115" sldId="257"/>
            <ac:spMk id="11" creationId="{52D502E5-F6B4-4D58-B4AE-FC466FF15EE8}"/>
          </ac:spMkLst>
        </pc:spChg>
        <pc:spChg chg="add">
          <ac:chgData name="Angelos Nikolas (PGT)" userId="S::c1044433@newcastle.ac.uk::126ab020-4e2e-4341-9c95-ec4b4313ee9b" providerId="AD" clId="Web-{50424ECE-B083-4EBF-81F8-662F0C4A4484}" dt="2022-03-09T11:58:26.951" v="190"/>
          <ac:spMkLst>
            <pc:docMk/>
            <pc:sldMk cId="1433150115" sldId="257"/>
            <ac:spMk id="13" creationId="{9DECDBF4-02B6-4BB4-B65B-B8107AD6A9E8}"/>
          </ac:spMkLst>
        </pc:spChg>
        <pc:graphicFrameChg chg="add">
          <ac:chgData name="Angelos Nikolas (PGT)" userId="S::c1044433@newcastle.ac.uk::126ab020-4e2e-4341-9c95-ec4b4313ee9b" providerId="AD" clId="Web-{50424ECE-B083-4EBF-81F8-662F0C4A4484}" dt="2022-03-09T11:58:26.951" v="190"/>
          <ac:graphicFrameMkLst>
            <pc:docMk/>
            <pc:sldMk cId="1433150115" sldId="257"/>
            <ac:graphicFrameMk id="5" creationId="{49DAF210-6864-4371-9574-BE15C6CD61EA}"/>
          </ac:graphicFrameMkLst>
        </pc:graphicFrameChg>
      </pc:sldChg>
    </pc:docChg>
  </pc:docChgLst>
  <pc:docChgLst>
    <pc:chgData name="Hugo Casanas Salgado (PGT)" userId="S::c1032929@newcastle.ac.uk::5d3cf105-7543-48fd-8414-2b0e91dbf48e" providerId="AD" clId="Web-{EB196908-411B-418D-82B6-209B280F0C95}"/>
    <pc:docChg chg="addSld delSld modSld">
      <pc:chgData name="Hugo Casanas Salgado (PGT)" userId="S::c1032929@newcastle.ac.uk::5d3cf105-7543-48fd-8414-2b0e91dbf48e" providerId="AD" clId="Web-{EB196908-411B-418D-82B6-209B280F0C95}" dt="2022-03-09T14:19:44.668" v="211" actId="20577"/>
      <pc:docMkLst>
        <pc:docMk/>
      </pc:docMkLst>
      <pc:sldChg chg="modSp">
        <pc:chgData name="Hugo Casanas Salgado (PGT)" userId="S::c1032929@newcastle.ac.uk::5d3cf105-7543-48fd-8414-2b0e91dbf48e" providerId="AD" clId="Web-{EB196908-411B-418D-82B6-209B280F0C95}" dt="2022-03-09T14:02:26.407" v="3" actId="20577"/>
        <pc:sldMkLst>
          <pc:docMk/>
          <pc:sldMk cId="1835710520" sldId="259"/>
        </pc:sldMkLst>
        <pc:spChg chg="mod">
          <ac:chgData name="Hugo Casanas Salgado (PGT)" userId="S::c1032929@newcastle.ac.uk::5d3cf105-7543-48fd-8414-2b0e91dbf48e" providerId="AD" clId="Web-{EB196908-411B-418D-82B6-209B280F0C95}" dt="2022-03-09T14:02:26.407" v="3" actId="20577"/>
          <ac:spMkLst>
            <pc:docMk/>
            <pc:sldMk cId="1835710520" sldId="259"/>
            <ac:spMk id="3" creationId="{29C50245-9CD9-4BD0-A0C3-B03DACB62C63}"/>
          </ac:spMkLst>
        </pc:spChg>
      </pc:sldChg>
      <pc:sldChg chg="modSp">
        <pc:chgData name="Hugo Casanas Salgado (PGT)" userId="S::c1032929@newcastle.ac.uk::5d3cf105-7543-48fd-8414-2b0e91dbf48e" providerId="AD" clId="Web-{EB196908-411B-418D-82B6-209B280F0C95}" dt="2022-03-09T14:19:44.668" v="211" actId="20577"/>
        <pc:sldMkLst>
          <pc:docMk/>
          <pc:sldMk cId="1366204862" sldId="261"/>
        </pc:sldMkLst>
        <pc:spChg chg="mod">
          <ac:chgData name="Hugo Casanas Salgado (PGT)" userId="S::c1032929@newcastle.ac.uk::5d3cf105-7543-48fd-8414-2b0e91dbf48e" providerId="AD" clId="Web-{EB196908-411B-418D-82B6-209B280F0C95}" dt="2022-03-09T14:19:44.668" v="211" actId="20577"/>
          <ac:spMkLst>
            <pc:docMk/>
            <pc:sldMk cId="1366204862" sldId="261"/>
            <ac:spMk id="2" creationId="{E84E8C61-D827-4C97-A444-137ADB81646A}"/>
          </ac:spMkLst>
        </pc:spChg>
        <pc:spChg chg="mod">
          <ac:chgData name="Hugo Casanas Salgado (PGT)" userId="S::c1032929@newcastle.ac.uk::5d3cf105-7543-48fd-8414-2b0e91dbf48e" providerId="AD" clId="Web-{EB196908-411B-418D-82B6-209B280F0C95}" dt="2022-03-09T14:16:39.132" v="202" actId="20577"/>
          <ac:spMkLst>
            <pc:docMk/>
            <pc:sldMk cId="1366204862" sldId="261"/>
            <ac:spMk id="3" creationId="{40728AE5-E772-4D9C-9CAA-CAE47CE4963F}"/>
          </ac:spMkLst>
        </pc:spChg>
      </pc:sldChg>
      <pc:sldChg chg="modSp del">
        <pc:chgData name="Hugo Casanas Salgado (PGT)" userId="S::c1032929@newcastle.ac.uk::5d3cf105-7543-48fd-8414-2b0e91dbf48e" providerId="AD" clId="Web-{EB196908-411B-418D-82B6-209B280F0C95}" dt="2022-03-09T14:15:03.692" v="199"/>
        <pc:sldMkLst>
          <pc:docMk/>
          <pc:sldMk cId="3895672451" sldId="265"/>
        </pc:sldMkLst>
        <pc:spChg chg="mod">
          <ac:chgData name="Hugo Casanas Salgado (PGT)" userId="S::c1032929@newcastle.ac.uk::5d3cf105-7543-48fd-8414-2b0e91dbf48e" providerId="AD" clId="Web-{EB196908-411B-418D-82B6-209B280F0C95}" dt="2022-03-09T14:06:22.554" v="69" actId="20577"/>
          <ac:spMkLst>
            <pc:docMk/>
            <pc:sldMk cId="3895672451" sldId="265"/>
            <ac:spMk id="2" creationId="{A3F16435-F6F9-42B3-B853-A20025C9420C}"/>
          </ac:spMkLst>
        </pc:spChg>
        <pc:spChg chg="mod">
          <ac:chgData name="Hugo Casanas Salgado (PGT)" userId="S::c1032929@newcastle.ac.uk::5d3cf105-7543-48fd-8414-2b0e91dbf48e" providerId="AD" clId="Web-{EB196908-411B-418D-82B6-209B280F0C95}" dt="2022-03-09T14:09:21.137" v="92" actId="20577"/>
          <ac:spMkLst>
            <pc:docMk/>
            <pc:sldMk cId="3895672451" sldId="265"/>
            <ac:spMk id="3" creationId="{984F8F3F-507B-4741-BB7F-3567BCD2B4E2}"/>
          </ac:spMkLst>
        </pc:spChg>
      </pc:sldChg>
      <pc:sldChg chg="del">
        <pc:chgData name="Hugo Casanas Salgado (PGT)" userId="S::c1032929@newcastle.ac.uk::5d3cf105-7543-48fd-8414-2b0e91dbf48e" providerId="AD" clId="Web-{EB196908-411B-418D-82B6-209B280F0C95}" dt="2022-03-09T14:15:03.692" v="198"/>
        <pc:sldMkLst>
          <pc:docMk/>
          <pc:sldMk cId="4186230904" sldId="266"/>
        </pc:sldMkLst>
      </pc:sldChg>
      <pc:sldChg chg="modSp">
        <pc:chgData name="Hugo Casanas Salgado (PGT)" userId="S::c1032929@newcastle.ac.uk::5d3cf105-7543-48fd-8414-2b0e91dbf48e" providerId="AD" clId="Web-{EB196908-411B-418D-82B6-209B280F0C95}" dt="2022-03-09T14:15:24.521" v="201" actId="20577"/>
        <pc:sldMkLst>
          <pc:docMk/>
          <pc:sldMk cId="2919464593" sldId="270"/>
        </pc:sldMkLst>
        <pc:spChg chg="mod">
          <ac:chgData name="Hugo Casanas Salgado (PGT)" userId="S::c1032929@newcastle.ac.uk::5d3cf105-7543-48fd-8414-2b0e91dbf48e" providerId="AD" clId="Web-{EB196908-411B-418D-82B6-209B280F0C95}" dt="2022-03-09T14:15:24.521" v="201" actId="20577"/>
          <ac:spMkLst>
            <pc:docMk/>
            <pc:sldMk cId="2919464593" sldId="270"/>
            <ac:spMk id="3" creationId="{B9B53800-009D-42AB-8B3A-4ED9CDCE6718}"/>
          </ac:spMkLst>
        </pc:spChg>
      </pc:sldChg>
      <pc:sldChg chg="modSp new">
        <pc:chgData name="Hugo Casanas Salgado (PGT)" userId="S::c1032929@newcastle.ac.uk::5d3cf105-7543-48fd-8414-2b0e91dbf48e" providerId="AD" clId="Web-{EB196908-411B-418D-82B6-209B280F0C95}" dt="2022-03-09T14:05:26.865" v="64" actId="20577"/>
        <pc:sldMkLst>
          <pc:docMk/>
          <pc:sldMk cId="2062395568" sldId="271"/>
        </pc:sldMkLst>
        <pc:spChg chg="mod">
          <ac:chgData name="Hugo Casanas Salgado (PGT)" userId="S::c1032929@newcastle.ac.uk::5d3cf105-7543-48fd-8414-2b0e91dbf48e" providerId="AD" clId="Web-{EB196908-411B-418D-82B6-209B280F0C95}" dt="2022-03-09T14:03:36.456" v="9" actId="20577"/>
          <ac:spMkLst>
            <pc:docMk/>
            <pc:sldMk cId="2062395568" sldId="271"/>
            <ac:spMk id="2" creationId="{15CCFDB3-125E-4D22-9A7F-4AA70560F86B}"/>
          </ac:spMkLst>
        </pc:spChg>
        <pc:spChg chg="mod">
          <ac:chgData name="Hugo Casanas Salgado (PGT)" userId="S::c1032929@newcastle.ac.uk::5d3cf105-7543-48fd-8414-2b0e91dbf48e" providerId="AD" clId="Web-{EB196908-411B-418D-82B6-209B280F0C95}" dt="2022-03-09T14:05:26.865" v="64" actId="20577"/>
          <ac:spMkLst>
            <pc:docMk/>
            <pc:sldMk cId="2062395568" sldId="271"/>
            <ac:spMk id="3" creationId="{4F9E1CEA-6990-4C2B-961C-E3EB4DDE45CE}"/>
          </ac:spMkLst>
        </pc:spChg>
      </pc:sldChg>
    </pc:docChg>
  </pc:docChgLst>
  <pc:docChgLst>
    <pc:chgData name="Kangle Sun (PGT)" userId="S::c0097846@newcastle.ac.uk::47f5170e-d6b6-4876-b3d9-e1ed5c0853c5" providerId="AD" clId="Web-{811DC2F0-627B-439E-B90A-579C6FDBC745}"/>
    <pc:docChg chg="modSld">
      <pc:chgData name="Kangle Sun (PGT)" userId="S::c0097846@newcastle.ac.uk::47f5170e-d6b6-4876-b3d9-e1ed5c0853c5" providerId="AD" clId="Web-{811DC2F0-627B-439E-B90A-579C6FDBC745}" dt="2022-03-10T11:07:36.773" v="17"/>
      <pc:docMkLst>
        <pc:docMk/>
      </pc:docMkLst>
      <pc:sldChg chg="addSp delSp modSp">
        <pc:chgData name="Kangle Sun (PGT)" userId="S::c0097846@newcastle.ac.uk::47f5170e-d6b6-4876-b3d9-e1ed5c0853c5" providerId="AD" clId="Web-{811DC2F0-627B-439E-B90A-579C6FDBC745}" dt="2022-03-10T11:07:36.773" v="17"/>
        <pc:sldMkLst>
          <pc:docMk/>
          <pc:sldMk cId="1008632848" sldId="264"/>
        </pc:sldMkLst>
        <pc:spChg chg="add del mod">
          <ac:chgData name="Kangle Sun (PGT)" userId="S::c0097846@newcastle.ac.uk::47f5170e-d6b6-4876-b3d9-e1ed5c0853c5" providerId="AD" clId="Web-{811DC2F0-627B-439E-B90A-579C6FDBC745}" dt="2022-03-10T11:07:36.773" v="17"/>
          <ac:spMkLst>
            <pc:docMk/>
            <pc:sldMk cId="1008632848" sldId="264"/>
            <ac:spMk id="3" creationId="{24356E2B-CED8-4035-B092-9F6C939B6E5E}"/>
          </ac:spMkLst>
        </pc:spChg>
        <pc:spChg chg="add del mod">
          <ac:chgData name="Kangle Sun (PGT)" userId="S::c0097846@newcastle.ac.uk::47f5170e-d6b6-4876-b3d9-e1ed5c0853c5" providerId="AD" clId="Web-{811DC2F0-627B-439E-B90A-579C6FDBC745}" dt="2022-03-10T11:07:28.304" v="15"/>
          <ac:spMkLst>
            <pc:docMk/>
            <pc:sldMk cId="1008632848" sldId="264"/>
            <ac:spMk id="4" creationId="{6D8EC7F4-F4A6-431F-9875-2A0AA8B11CF1}"/>
          </ac:spMkLst>
        </pc:spChg>
      </pc:sldChg>
      <pc:sldChg chg="modSp">
        <pc:chgData name="Kangle Sun (PGT)" userId="S::c0097846@newcastle.ac.uk::47f5170e-d6b6-4876-b3d9-e1ed5c0853c5" providerId="AD" clId="Web-{811DC2F0-627B-439E-B90A-579C6FDBC745}" dt="2022-03-10T10:54:02.735" v="13" actId="20577"/>
        <pc:sldMkLst>
          <pc:docMk/>
          <pc:sldMk cId="2054628685" sldId="273"/>
        </pc:sldMkLst>
        <pc:spChg chg="mod">
          <ac:chgData name="Kangle Sun (PGT)" userId="S::c0097846@newcastle.ac.uk::47f5170e-d6b6-4876-b3d9-e1ed5c0853c5" providerId="AD" clId="Web-{811DC2F0-627B-439E-B90A-579C6FDBC745}" dt="2022-03-10T10:54:02.735" v="13" actId="20577"/>
          <ac:spMkLst>
            <pc:docMk/>
            <pc:sldMk cId="2054628685" sldId="273"/>
            <ac:spMk id="3" creationId="{4A8C3E17-CB84-4FB6-BBDB-9C19B8DE8635}"/>
          </ac:spMkLst>
        </pc:spChg>
      </pc:sldChg>
    </pc:docChg>
  </pc:docChgLst>
  <pc:docChgLst>
    <pc:chgData name="Hugo Casanas Salgado (PGT)" userId="S::c1032929@newcastle.ac.uk::5d3cf105-7543-48fd-8414-2b0e91dbf48e" providerId="AD" clId="Web-{CE9CD3EF-7729-4FEA-A6E6-2B399531A4A8}"/>
    <pc:docChg chg="modSld">
      <pc:chgData name="Hugo Casanas Salgado (PGT)" userId="S::c1032929@newcastle.ac.uk::5d3cf105-7543-48fd-8414-2b0e91dbf48e" providerId="AD" clId="Web-{CE9CD3EF-7729-4FEA-A6E6-2B399531A4A8}" dt="2022-03-10T10:28:45.570" v="4" actId="20577"/>
      <pc:docMkLst>
        <pc:docMk/>
      </pc:docMkLst>
      <pc:sldChg chg="modSp">
        <pc:chgData name="Hugo Casanas Salgado (PGT)" userId="S::c1032929@newcastle.ac.uk::5d3cf105-7543-48fd-8414-2b0e91dbf48e" providerId="AD" clId="Web-{CE9CD3EF-7729-4FEA-A6E6-2B399531A4A8}" dt="2022-03-10T10:28:45.570" v="4" actId="20577"/>
        <pc:sldMkLst>
          <pc:docMk/>
          <pc:sldMk cId="1661906546" sldId="262"/>
        </pc:sldMkLst>
        <pc:graphicFrameChg chg="modGraphic">
          <ac:chgData name="Hugo Casanas Salgado (PGT)" userId="S::c1032929@newcastle.ac.uk::5d3cf105-7543-48fd-8414-2b0e91dbf48e" providerId="AD" clId="Web-{CE9CD3EF-7729-4FEA-A6E6-2B399531A4A8}" dt="2022-03-10T10:28:45.570" v="4" actId="20577"/>
          <ac:graphicFrameMkLst>
            <pc:docMk/>
            <pc:sldMk cId="1661906546" sldId="262"/>
            <ac:graphicFrameMk id="5" creationId="{7DE33AA7-4AC5-4BEB-B606-E065ACF50084}"/>
          </ac:graphicFrameMkLst>
        </pc:graphicFrameChg>
      </pc:sldChg>
    </pc:docChg>
  </pc:docChgLst>
  <pc:docChgLst>
    <pc:chgData name="Angelos Nikolas (PGT)" userId="S::c1044433@newcastle.ac.uk::126ab020-4e2e-4341-9c95-ec4b4313ee9b" providerId="AD" clId="Web-{13537062-7917-4F1F-BCF1-A097CB8039F9}"/>
    <pc:docChg chg="modSld">
      <pc:chgData name="Angelos Nikolas (PGT)" userId="S::c1044433@newcastle.ac.uk::126ab020-4e2e-4341-9c95-ec4b4313ee9b" providerId="AD" clId="Web-{13537062-7917-4F1F-BCF1-A097CB8039F9}" dt="2022-03-10T11:09:58.941" v="11" actId="20577"/>
      <pc:docMkLst>
        <pc:docMk/>
      </pc:docMkLst>
      <pc:sldChg chg="modSp">
        <pc:chgData name="Angelos Nikolas (PGT)" userId="S::c1044433@newcastle.ac.uk::126ab020-4e2e-4341-9c95-ec4b4313ee9b" providerId="AD" clId="Web-{13537062-7917-4F1F-BCF1-A097CB8039F9}" dt="2022-03-10T11:09:58.941" v="11" actId="20577"/>
        <pc:sldMkLst>
          <pc:docMk/>
          <pc:sldMk cId="109857222" sldId="256"/>
        </pc:sldMkLst>
        <pc:spChg chg="mod">
          <ac:chgData name="Angelos Nikolas (PGT)" userId="S::c1044433@newcastle.ac.uk::126ab020-4e2e-4341-9c95-ec4b4313ee9b" providerId="AD" clId="Web-{13537062-7917-4F1F-BCF1-A097CB8039F9}" dt="2022-03-10T11:09:58.941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ngelos Nikolas (PGT)" userId="S::c1044433@newcastle.ac.uk::126ab020-4e2e-4341-9c95-ec4b4313ee9b" providerId="AD" clId="Web-{13537062-7917-4F1F-BCF1-A097CB8039F9}" dt="2022-03-10T10:55:09.748" v="0" actId="1076"/>
        <pc:sldMkLst>
          <pc:docMk/>
          <pc:sldMk cId="1433150115" sldId="257"/>
        </pc:sldMkLst>
        <pc:graphicFrameChg chg="mod">
          <ac:chgData name="Angelos Nikolas (PGT)" userId="S::c1044433@newcastle.ac.uk::126ab020-4e2e-4341-9c95-ec4b4313ee9b" providerId="AD" clId="Web-{13537062-7917-4F1F-BCF1-A097CB8039F9}" dt="2022-03-10T10:55:09.748" v="0" actId="1076"/>
          <ac:graphicFrameMkLst>
            <pc:docMk/>
            <pc:sldMk cId="1433150115" sldId="257"/>
            <ac:graphicFrameMk id="5" creationId="{49DAF210-6864-4371-9574-BE15C6CD61EA}"/>
          </ac:graphicFrameMkLst>
        </pc:graphicFrameChg>
      </pc:sldChg>
    </pc:docChg>
  </pc:docChgLst>
  <pc:docChgLst>
    <pc:chgData name="Hugo Casanas Salgado (PGT)" userId="S::c1032929@newcastle.ac.uk::5d3cf105-7543-48fd-8414-2b0e91dbf48e" providerId="AD" clId="Web-{6F807F55-7C1F-47CD-9526-69E6CCB7F1E9}"/>
    <pc:docChg chg="modSld">
      <pc:chgData name="Hugo Casanas Salgado (PGT)" userId="S::c1032929@newcastle.ac.uk::5d3cf105-7543-48fd-8414-2b0e91dbf48e" providerId="AD" clId="Web-{6F807F55-7C1F-47CD-9526-69E6CCB7F1E9}" dt="2022-03-09T15:28:39.975" v="3" actId="1076"/>
      <pc:docMkLst>
        <pc:docMk/>
      </pc:docMkLst>
      <pc:sldChg chg="modSp">
        <pc:chgData name="Hugo Casanas Salgado (PGT)" userId="S::c1032929@newcastle.ac.uk::5d3cf105-7543-48fd-8414-2b0e91dbf48e" providerId="AD" clId="Web-{6F807F55-7C1F-47CD-9526-69E6CCB7F1E9}" dt="2022-03-09T15:28:39.975" v="3" actId="1076"/>
        <pc:sldMkLst>
          <pc:docMk/>
          <pc:sldMk cId="1144419295" sldId="260"/>
        </pc:sldMkLst>
        <pc:spChg chg="mod">
          <ac:chgData name="Hugo Casanas Salgado (PGT)" userId="S::c1032929@newcastle.ac.uk::5d3cf105-7543-48fd-8414-2b0e91dbf48e" providerId="AD" clId="Web-{6F807F55-7C1F-47CD-9526-69E6CCB7F1E9}" dt="2022-03-09T15:28:32.318" v="2" actId="20577"/>
          <ac:spMkLst>
            <pc:docMk/>
            <pc:sldMk cId="1144419295" sldId="260"/>
            <ac:spMk id="3" creationId="{60FA4108-A4AD-40C4-ABAB-307F0CB71328}"/>
          </ac:spMkLst>
        </pc:spChg>
        <pc:picChg chg="mod">
          <ac:chgData name="Hugo Casanas Salgado (PGT)" userId="S::c1032929@newcastle.ac.uk::5d3cf105-7543-48fd-8414-2b0e91dbf48e" providerId="AD" clId="Web-{6F807F55-7C1F-47CD-9526-69E6CCB7F1E9}" dt="2022-03-09T15:28:39.975" v="3" actId="1076"/>
          <ac:picMkLst>
            <pc:docMk/>
            <pc:sldMk cId="1144419295" sldId="260"/>
            <ac:picMk id="5" creationId="{1C07110D-1B74-49F8-AA7C-0199E5453794}"/>
          </ac:picMkLst>
        </pc:picChg>
      </pc:sldChg>
    </pc:docChg>
  </pc:docChgLst>
  <pc:docChgLst>
    <pc:chgData name="Angelos Nikolas (PGT)" userId="S::c1044433@newcastle.ac.uk::126ab020-4e2e-4341-9c95-ec4b4313ee9b" providerId="AD" clId="Web-{69C4ECC6-6F37-4D58-8906-61FD92F968F8}"/>
    <pc:docChg chg="addSld modSld">
      <pc:chgData name="Angelos Nikolas (PGT)" userId="S::c1044433@newcastle.ac.uk::126ab020-4e2e-4341-9c95-ec4b4313ee9b" providerId="AD" clId="Web-{69C4ECC6-6F37-4D58-8906-61FD92F968F8}" dt="2022-03-09T14:14:15.596" v="558"/>
      <pc:docMkLst>
        <pc:docMk/>
      </pc:docMkLst>
      <pc:sldChg chg="addSp delSp modSp mod setBg">
        <pc:chgData name="Angelos Nikolas (PGT)" userId="S::c1044433@newcastle.ac.uk::126ab020-4e2e-4341-9c95-ec4b4313ee9b" providerId="AD" clId="Web-{69C4ECC6-6F37-4D58-8906-61FD92F968F8}" dt="2022-03-09T14:13:42.877" v="557"/>
        <pc:sldMkLst>
          <pc:docMk/>
          <pc:sldMk cId="2126958788" sldId="258"/>
        </pc:sldMkLst>
        <pc:spChg chg="mod">
          <ac:chgData name="Angelos Nikolas (PGT)" userId="S::c1044433@newcastle.ac.uk::126ab020-4e2e-4341-9c95-ec4b4313ee9b" providerId="AD" clId="Web-{69C4ECC6-6F37-4D58-8906-61FD92F968F8}" dt="2022-03-09T14:13:42.877" v="557"/>
          <ac:spMkLst>
            <pc:docMk/>
            <pc:sldMk cId="2126958788" sldId="258"/>
            <ac:spMk id="2" creationId="{4EB6BAAC-520B-4AE4-B991-574847C4DC7C}"/>
          </ac:spMkLst>
        </pc:spChg>
        <pc:spChg chg="del">
          <ac:chgData name="Angelos Nikolas (PGT)" userId="S::c1044433@newcastle.ac.uk::126ab020-4e2e-4341-9c95-ec4b4313ee9b" providerId="AD" clId="Web-{69C4ECC6-6F37-4D58-8906-61FD92F968F8}" dt="2022-03-09T14:13:42.877" v="557"/>
          <ac:spMkLst>
            <pc:docMk/>
            <pc:sldMk cId="2126958788" sldId="258"/>
            <ac:spMk id="3" creationId="{BDE19DD9-052A-4F3A-BE05-0A2B8D7F76C2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3:42.877" v="557"/>
          <ac:spMkLst>
            <pc:docMk/>
            <pc:sldMk cId="2126958788" sldId="258"/>
            <ac:spMk id="9" creationId="{B5416EBC-B41E-4F8A-BE9F-07301B682CBD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3:42.877" v="557"/>
          <ac:spMkLst>
            <pc:docMk/>
            <pc:sldMk cId="2126958788" sldId="258"/>
            <ac:spMk id="11" creationId="{AFF79527-C7F1-4E06-8126-A8E8C5FEBFCA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3:42.877" v="557"/>
          <ac:spMkLst>
            <pc:docMk/>
            <pc:sldMk cId="2126958788" sldId="258"/>
            <ac:spMk id="13" creationId="{55986208-8A53-4E92-9197-6B57BCCB2F37}"/>
          </ac:spMkLst>
        </pc:spChg>
        <pc:graphicFrameChg chg="add">
          <ac:chgData name="Angelos Nikolas (PGT)" userId="S::c1044433@newcastle.ac.uk::126ab020-4e2e-4341-9c95-ec4b4313ee9b" providerId="AD" clId="Web-{69C4ECC6-6F37-4D58-8906-61FD92F968F8}" dt="2022-03-09T14:13:42.877" v="557"/>
          <ac:graphicFrameMkLst>
            <pc:docMk/>
            <pc:sldMk cId="2126958788" sldId="258"/>
            <ac:graphicFrameMk id="5" creationId="{C906229F-EB6E-4695-83B1-668EC26B4411}"/>
          </ac:graphicFrameMkLst>
        </pc:graphicFrameChg>
      </pc:sldChg>
      <pc:sldChg chg="modSp new">
        <pc:chgData name="Angelos Nikolas (PGT)" userId="S::c1044433@newcastle.ac.uk::126ab020-4e2e-4341-9c95-ec4b4313ee9b" providerId="AD" clId="Web-{69C4ECC6-6F37-4D58-8906-61FD92F968F8}" dt="2022-03-09T12:01:30.764" v="31" actId="20577"/>
        <pc:sldMkLst>
          <pc:docMk/>
          <pc:sldMk cId="1366204862" sldId="261"/>
        </pc:sldMkLst>
        <pc:spChg chg="mod">
          <ac:chgData name="Angelos Nikolas (PGT)" userId="S::c1044433@newcastle.ac.uk::126ab020-4e2e-4341-9c95-ec4b4313ee9b" providerId="AD" clId="Web-{69C4ECC6-6F37-4D58-8906-61FD92F968F8}" dt="2022-03-09T12:01:01.122" v="9" actId="20577"/>
          <ac:spMkLst>
            <pc:docMk/>
            <pc:sldMk cId="1366204862" sldId="261"/>
            <ac:spMk id="2" creationId="{E84E8C61-D827-4C97-A444-137ADB81646A}"/>
          </ac:spMkLst>
        </pc:spChg>
        <pc:spChg chg="mod">
          <ac:chgData name="Angelos Nikolas (PGT)" userId="S::c1044433@newcastle.ac.uk::126ab020-4e2e-4341-9c95-ec4b4313ee9b" providerId="AD" clId="Web-{69C4ECC6-6F37-4D58-8906-61FD92F968F8}" dt="2022-03-09T12:01:30.764" v="31" actId="20577"/>
          <ac:spMkLst>
            <pc:docMk/>
            <pc:sldMk cId="1366204862" sldId="261"/>
            <ac:spMk id="3" creationId="{40728AE5-E772-4D9C-9CAA-CAE47CE4963F}"/>
          </ac:spMkLst>
        </pc:spChg>
      </pc:sldChg>
      <pc:sldChg chg="addSp delSp modSp new mod setBg">
        <pc:chgData name="Angelos Nikolas (PGT)" userId="S::c1044433@newcastle.ac.uk::126ab020-4e2e-4341-9c95-ec4b4313ee9b" providerId="AD" clId="Web-{69C4ECC6-6F37-4D58-8906-61FD92F968F8}" dt="2022-03-09T12:11:49.279" v="432"/>
        <pc:sldMkLst>
          <pc:docMk/>
          <pc:sldMk cId="1661906546" sldId="262"/>
        </pc:sldMkLst>
        <pc:spChg chg="mod">
          <ac:chgData name="Angelos Nikolas (PGT)" userId="S::c1044433@newcastle.ac.uk::126ab020-4e2e-4341-9c95-ec4b4313ee9b" providerId="AD" clId="Web-{69C4ECC6-6F37-4D58-8906-61FD92F968F8}" dt="2022-03-09T12:11:49.279" v="432"/>
          <ac:spMkLst>
            <pc:docMk/>
            <pc:sldMk cId="1661906546" sldId="262"/>
            <ac:spMk id="2" creationId="{EFA5038D-6025-46A6-928F-F4A0966B6BA1}"/>
          </ac:spMkLst>
        </pc:spChg>
        <pc:spChg chg="del mod">
          <ac:chgData name="Angelos Nikolas (PGT)" userId="S::c1044433@newcastle.ac.uk::126ab020-4e2e-4341-9c95-ec4b4313ee9b" providerId="AD" clId="Web-{69C4ECC6-6F37-4D58-8906-61FD92F968F8}" dt="2022-03-09T12:11:49.279" v="432"/>
          <ac:spMkLst>
            <pc:docMk/>
            <pc:sldMk cId="1661906546" sldId="262"/>
            <ac:spMk id="3" creationId="{CB71906C-426A-444D-8D3C-9A0B7A074E98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07:37.976" v="152"/>
          <ac:spMkLst>
            <pc:docMk/>
            <pc:sldMk cId="1661906546" sldId="262"/>
            <ac:spMk id="4" creationId="{2588E6BE-EFBF-4670-917C-C2C6CC791F0C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11:49.279" v="432"/>
          <ac:spMkLst>
            <pc:docMk/>
            <pc:sldMk cId="1661906546" sldId="262"/>
            <ac:spMk id="9" creationId="{53B021B3-DE93-4AB7-8A18-CF5F1CED88B8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11:49.279" v="432"/>
          <ac:spMkLst>
            <pc:docMk/>
            <pc:sldMk cId="1661906546" sldId="262"/>
            <ac:spMk id="11" creationId="{52D502E5-F6B4-4D58-B4AE-FC466FF15EE8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11:49.279" v="432"/>
          <ac:spMkLst>
            <pc:docMk/>
            <pc:sldMk cId="1661906546" sldId="262"/>
            <ac:spMk id="13" creationId="{9DECDBF4-02B6-4BB4-B65B-B8107AD6A9E8}"/>
          </ac:spMkLst>
        </pc:spChg>
        <pc:graphicFrameChg chg="add">
          <ac:chgData name="Angelos Nikolas (PGT)" userId="S::c1044433@newcastle.ac.uk::126ab020-4e2e-4341-9c95-ec4b4313ee9b" providerId="AD" clId="Web-{69C4ECC6-6F37-4D58-8906-61FD92F968F8}" dt="2022-03-09T12:11:49.279" v="432"/>
          <ac:graphicFrameMkLst>
            <pc:docMk/>
            <pc:sldMk cId="1661906546" sldId="262"/>
            <ac:graphicFrameMk id="5" creationId="{7DE33AA7-4AC5-4BEB-B606-E065ACF50084}"/>
          </ac:graphicFrameMkLst>
        </pc:graphicFrameChg>
      </pc:sldChg>
      <pc:sldChg chg="addSp delSp modSp new mod setBg">
        <pc:chgData name="Angelos Nikolas (PGT)" userId="S::c1044433@newcastle.ac.uk::126ab020-4e2e-4341-9c95-ec4b4313ee9b" providerId="AD" clId="Web-{69C4ECC6-6F37-4D58-8906-61FD92F968F8}" dt="2022-03-09T12:46:12.127" v="555" actId="20577"/>
        <pc:sldMkLst>
          <pc:docMk/>
          <pc:sldMk cId="1008632848" sldId="264"/>
        </pc:sldMkLst>
        <pc:spChg chg="mod">
          <ac:chgData name="Angelos Nikolas (PGT)" userId="S::c1044433@newcastle.ac.uk::126ab020-4e2e-4341-9c95-ec4b4313ee9b" providerId="AD" clId="Web-{69C4ECC6-6F37-4D58-8906-61FD92F968F8}" dt="2022-03-09T12:43:39.561" v="440"/>
          <ac:spMkLst>
            <pc:docMk/>
            <pc:sldMk cId="1008632848" sldId="264"/>
            <ac:spMk id="2" creationId="{11478553-FE53-4692-A37E-7C26CE7EA176}"/>
          </ac:spMkLst>
        </pc:spChg>
        <pc:spChg chg="del mod">
          <ac:chgData name="Angelos Nikolas (PGT)" userId="S::c1044433@newcastle.ac.uk::126ab020-4e2e-4341-9c95-ec4b4313ee9b" providerId="AD" clId="Web-{69C4ECC6-6F37-4D58-8906-61FD92F968F8}" dt="2022-03-09T12:42:54.763" v="436"/>
          <ac:spMkLst>
            <pc:docMk/>
            <pc:sldMk cId="1008632848" sldId="264"/>
            <ac:spMk id="3" creationId="{5DC938BC-2EC4-4D6C-B69C-DC48FA2D7A39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42:07.965" v="434"/>
          <ac:spMkLst>
            <pc:docMk/>
            <pc:sldMk cId="1008632848" sldId="264"/>
            <ac:spMk id="4" creationId="{5F40030A-C880-4A0C-BB84-0BDCBDB2ADFC}"/>
          </ac:spMkLst>
        </pc:spChg>
        <pc:spChg chg="add mod">
          <ac:chgData name="Angelos Nikolas (PGT)" userId="S::c1044433@newcastle.ac.uk::126ab020-4e2e-4341-9c95-ec4b4313ee9b" providerId="AD" clId="Web-{69C4ECC6-6F37-4D58-8906-61FD92F968F8}" dt="2022-03-09T12:46:12.127" v="555" actId="20577"/>
          <ac:spMkLst>
            <pc:docMk/>
            <pc:sldMk cId="1008632848" sldId="264"/>
            <ac:spMk id="9" creationId="{91E159ED-A851-46B2-A1A9-BF3EB366EDE2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43:39.561" v="439"/>
          <ac:spMkLst>
            <pc:docMk/>
            <pc:sldMk cId="1008632848" sldId="264"/>
            <ac:spMk id="10" creationId="{8D06CE56-3881-4ADA-8CEF-D18B02C242A3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43:39.561" v="439"/>
          <ac:spMkLst>
            <pc:docMk/>
            <pc:sldMk cId="1008632848" sldId="264"/>
            <ac:spMk id="12" creationId="{79F3C543-62EC-4433-9C93-A2CD8764E9B4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43:39.561" v="439"/>
          <ac:spMkLst>
            <pc:docMk/>
            <pc:sldMk cId="1008632848" sldId="264"/>
            <ac:spMk id="14" creationId="{C1A1C5D3-C053-4EE9-BE1A-419B6E27CCAE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43:39.561" v="439"/>
          <ac:spMkLst>
            <pc:docMk/>
            <pc:sldMk cId="1008632848" sldId="264"/>
            <ac:spMk id="16" creationId="{A3473CF9-37EB-43E7-89EF-D2D1C53D1DAC}"/>
          </ac:spMkLst>
        </pc:spChg>
        <pc:spChg chg="add del">
          <ac:chgData name="Angelos Nikolas (PGT)" userId="S::c1044433@newcastle.ac.uk::126ab020-4e2e-4341-9c95-ec4b4313ee9b" providerId="AD" clId="Web-{69C4ECC6-6F37-4D58-8906-61FD92F968F8}" dt="2022-03-09T12:43:39.561" v="439"/>
          <ac:spMkLst>
            <pc:docMk/>
            <pc:sldMk cId="1008632848" sldId="264"/>
            <ac:spMk id="18" creationId="{586B4EF9-43BA-4655-A6FF-1D8E21574C95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43:39.561" v="440"/>
          <ac:spMkLst>
            <pc:docMk/>
            <pc:sldMk cId="1008632848" sldId="264"/>
            <ac:spMk id="20" creationId="{2550BE34-C2B8-49B8-8519-67A8CAD51AE9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43:39.561" v="440"/>
          <ac:spMkLst>
            <pc:docMk/>
            <pc:sldMk cId="1008632848" sldId="264"/>
            <ac:spMk id="21" creationId="{A7457DD9-5A45-400A-AB4B-4B4EDECA25F1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43:39.561" v="440"/>
          <ac:spMkLst>
            <pc:docMk/>
            <pc:sldMk cId="1008632848" sldId="264"/>
            <ac:spMk id="22" creationId="{441CF7D6-A660-431A-B0BB-140A0D5556B6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2:43:39.561" v="440"/>
          <ac:spMkLst>
            <pc:docMk/>
            <pc:sldMk cId="1008632848" sldId="264"/>
            <ac:spMk id="23" creationId="{0570A85B-3810-4F95-97B0-CBF4CCDB381C}"/>
          </ac:spMkLst>
        </pc:spChg>
        <pc:picChg chg="add mod ord">
          <ac:chgData name="Angelos Nikolas (PGT)" userId="S::c1044433@newcastle.ac.uk::126ab020-4e2e-4341-9c95-ec4b4313ee9b" providerId="AD" clId="Web-{69C4ECC6-6F37-4D58-8906-61FD92F968F8}" dt="2022-03-09T12:43:39.561" v="440"/>
          <ac:picMkLst>
            <pc:docMk/>
            <pc:sldMk cId="1008632848" sldId="264"/>
            <ac:picMk id="5" creationId="{430112BB-8D25-443E-93F8-82CDF66DB594}"/>
          </ac:picMkLst>
        </pc:picChg>
      </pc:sldChg>
      <pc:sldChg chg="modSp new">
        <pc:chgData name="Angelos Nikolas (PGT)" userId="S::c1044433@newcastle.ac.uk::126ab020-4e2e-4341-9c95-ec4b4313ee9b" providerId="AD" clId="Web-{69C4ECC6-6F37-4D58-8906-61FD92F968F8}" dt="2022-03-09T12:04:10.486" v="141" actId="20577"/>
        <pc:sldMkLst>
          <pc:docMk/>
          <pc:sldMk cId="3895672451" sldId="265"/>
        </pc:sldMkLst>
        <pc:spChg chg="mod">
          <ac:chgData name="Angelos Nikolas (PGT)" userId="S::c1044433@newcastle.ac.uk::126ab020-4e2e-4341-9c95-ec4b4313ee9b" providerId="AD" clId="Web-{69C4ECC6-6F37-4D58-8906-61FD92F968F8}" dt="2022-03-09T12:04:10.486" v="141" actId="20577"/>
          <ac:spMkLst>
            <pc:docMk/>
            <pc:sldMk cId="3895672451" sldId="265"/>
            <ac:spMk id="2" creationId="{A3F16435-F6F9-42B3-B853-A20025C9420C}"/>
          </ac:spMkLst>
        </pc:spChg>
      </pc:sldChg>
      <pc:sldChg chg="modSp new">
        <pc:chgData name="Angelos Nikolas (PGT)" userId="S::c1044433@newcastle.ac.uk::126ab020-4e2e-4341-9c95-ec4b4313ee9b" providerId="AD" clId="Web-{69C4ECC6-6F37-4D58-8906-61FD92F968F8}" dt="2022-03-09T12:04:18.799" v="150" actId="20577"/>
        <pc:sldMkLst>
          <pc:docMk/>
          <pc:sldMk cId="4186230904" sldId="266"/>
        </pc:sldMkLst>
        <pc:spChg chg="mod">
          <ac:chgData name="Angelos Nikolas (PGT)" userId="S::c1044433@newcastle.ac.uk::126ab020-4e2e-4341-9c95-ec4b4313ee9b" providerId="AD" clId="Web-{69C4ECC6-6F37-4D58-8906-61FD92F968F8}" dt="2022-03-09T12:04:18.799" v="150" actId="20577"/>
          <ac:spMkLst>
            <pc:docMk/>
            <pc:sldMk cId="4186230904" sldId="266"/>
            <ac:spMk id="2" creationId="{C318B5F5-A501-49E3-BD30-608F04190B5E}"/>
          </ac:spMkLst>
        </pc:spChg>
      </pc:sldChg>
      <pc:sldChg chg="addSp modSp mod setBg">
        <pc:chgData name="Angelos Nikolas (PGT)" userId="S::c1044433@newcastle.ac.uk::126ab020-4e2e-4341-9c95-ec4b4313ee9b" providerId="AD" clId="Web-{69C4ECC6-6F37-4D58-8906-61FD92F968F8}" dt="2022-03-09T14:12:04.531" v="556"/>
        <pc:sldMkLst>
          <pc:docMk/>
          <pc:sldMk cId="2500691296" sldId="267"/>
        </pc:sldMkLst>
        <pc:spChg chg="mod">
          <ac:chgData name="Angelos Nikolas (PGT)" userId="S::c1044433@newcastle.ac.uk::126ab020-4e2e-4341-9c95-ec4b4313ee9b" providerId="AD" clId="Web-{69C4ECC6-6F37-4D58-8906-61FD92F968F8}" dt="2022-03-09T14:12:04.531" v="556"/>
          <ac:spMkLst>
            <pc:docMk/>
            <pc:sldMk cId="2500691296" sldId="267"/>
            <ac:spMk id="2" creationId="{BCED9108-BBB6-4B7C-9846-1CF1465B1422}"/>
          </ac:spMkLst>
        </pc:spChg>
        <pc:spChg chg="mod">
          <ac:chgData name="Angelos Nikolas (PGT)" userId="S::c1044433@newcastle.ac.uk::126ab020-4e2e-4341-9c95-ec4b4313ee9b" providerId="AD" clId="Web-{69C4ECC6-6F37-4D58-8906-61FD92F968F8}" dt="2022-03-09T14:12:04.531" v="556"/>
          <ac:spMkLst>
            <pc:docMk/>
            <pc:sldMk cId="2500691296" sldId="267"/>
            <ac:spMk id="3" creationId="{44680732-B622-4714-AC7A-5B0C408A96F8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2:04.531" v="556"/>
          <ac:spMkLst>
            <pc:docMk/>
            <pc:sldMk cId="2500691296" sldId="267"/>
            <ac:spMk id="9" creationId="{0B9EE3F3-89B7-43C3-8651-C4C96830993D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2:04.531" v="556"/>
          <ac:spMkLst>
            <pc:docMk/>
            <pc:sldMk cId="2500691296" sldId="267"/>
            <ac:spMk id="11" creationId="{33AE4636-AEEC-45D6-84D4-7AC2DA48ECF8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2:04.531" v="556"/>
          <ac:spMkLst>
            <pc:docMk/>
            <pc:sldMk cId="2500691296" sldId="267"/>
            <ac:spMk id="13" creationId="{8D9CE0F4-2EB2-4F1F-8AAC-DB3571D9FE10}"/>
          </ac:spMkLst>
        </pc:spChg>
        <pc:picChg chg="mod">
          <ac:chgData name="Angelos Nikolas (PGT)" userId="S::c1044433@newcastle.ac.uk::126ab020-4e2e-4341-9c95-ec4b4313ee9b" providerId="AD" clId="Web-{69C4ECC6-6F37-4D58-8906-61FD92F968F8}" dt="2022-03-09T14:12:04.531" v="556"/>
          <ac:picMkLst>
            <pc:docMk/>
            <pc:sldMk cId="2500691296" sldId="267"/>
            <ac:picMk id="4" creationId="{E975CB47-C6F4-45F6-8293-3EA51B2A127F}"/>
          </ac:picMkLst>
        </pc:picChg>
      </pc:sldChg>
      <pc:sldChg chg="addSp delSp modSp mod setBg">
        <pc:chgData name="Angelos Nikolas (PGT)" userId="S::c1044433@newcastle.ac.uk::126ab020-4e2e-4341-9c95-ec4b4313ee9b" providerId="AD" clId="Web-{69C4ECC6-6F37-4D58-8906-61FD92F968F8}" dt="2022-03-09T14:14:15.596" v="558"/>
        <pc:sldMkLst>
          <pc:docMk/>
          <pc:sldMk cId="2062395568" sldId="271"/>
        </pc:sldMkLst>
        <pc:spChg chg="mod">
          <ac:chgData name="Angelos Nikolas (PGT)" userId="S::c1044433@newcastle.ac.uk::126ab020-4e2e-4341-9c95-ec4b4313ee9b" providerId="AD" clId="Web-{69C4ECC6-6F37-4D58-8906-61FD92F968F8}" dt="2022-03-09T14:14:15.596" v="558"/>
          <ac:spMkLst>
            <pc:docMk/>
            <pc:sldMk cId="2062395568" sldId="271"/>
            <ac:spMk id="2" creationId="{15CCFDB3-125E-4D22-9A7F-4AA70560F86B}"/>
          </ac:spMkLst>
        </pc:spChg>
        <pc:spChg chg="del">
          <ac:chgData name="Angelos Nikolas (PGT)" userId="S::c1044433@newcastle.ac.uk::126ab020-4e2e-4341-9c95-ec4b4313ee9b" providerId="AD" clId="Web-{69C4ECC6-6F37-4D58-8906-61FD92F968F8}" dt="2022-03-09T14:14:15.596" v="558"/>
          <ac:spMkLst>
            <pc:docMk/>
            <pc:sldMk cId="2062395568" sldId="271"/>
            <ac:spMk id="3" creationId="{4F9E1CEA-6990-4C2B-961C-E3EB4DDE45CE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4:15.596" v="558"/>
          <ac:spMkLst>
            <pc:docMk/>
            <pc:sldMk cId="2062395568" sldId="271"/>
            <ac:spMk id="9" creationId="{7517A47C-B2E5-4B79-8061-D74B1311AF6E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4:15.596" v="558"/>
          <ac:spMkLst>
            <pc:docMk/>
            <pc:sldMk cId="2062395568" sldId="271"/>
            <ac:spMk id="11" creationId="{C505E780-2083-4CB5-A42A-5E0E2908ECC3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4:15.596" v="558"/>
          <ac:spMkLst>
            <pc:docMk/>
            <pc:sldMk cId="2062395568" sldId="271"/>
            <ac:spMk id="13" creationId="{D2C0AE1C-0118-41AE-8A10-7CDCBF10E96F}"/>
          </ac:spMkLst>
        </pc:spChg>
        <pc:spChg chg="add">
          <ac:chgData name="Angelos Nikolas (PGT)" userId="S::c1044433@newcastle.ac.uk::126ab020-4e2e-4341-9c95-ec4b4313ee9b" providerId="AD" clId="Web-{69C4ECC6-6F37-4D58-8906-61FD92F968F8}" dt="2022-03-09T14:14:15.596" v="558"/>
          <ac:spMkLst>
            <pc:docMk/>
            <pc:sldMk cId="2062395568" sldId="271"/>
            <ac:spMk id="15" creationId="{463EEC44-1BA3-44ED-81FC-A644B04B2A44}"/>
          </ac:spMkLst>
        </pc:spChg>
        <pc:graphicFrameChg chg="add">
          <ac:chgData name="Angelos Nikolas (PGT)" userId="S::c1044433@newcastle.ac.uk::126ab020-4e2e-4341-9c95-ec4b4313ee9b" providerId="AD" clId="Web-{69C4ECC6-6F37-4D58-8906-61FD92F968F8}" dt="2022-03-09T14:14:15.596" v="558"/>
          <ac:graphicFrameMkLst>
            <pc:docMk/>
            <pc:sldMk cId="2062395568" sldId="271"/>
            <ac:graphicFrameMk id="5" creationId="{0B4A2A48-87A6-48AD-86AC-D1285CE2F3F6}"/>
          </ac:graphicFrameMkLst>
        </pc:graphicFrameChg>
      </pc:sldChg>
    </pc:docChg>
  </pc:docChgLst>
  <pc:docChgLst>
    <pc:chgData name="Sahej Sareen" userId="02c47182-77fa-48a5-84ad-688ba4bcac58" providerId="ADAL" clId="{E8A35B3F-D7F3-1F46-A8D9-CF353BF0517F}"/>
    <pc:docChg chg="custSel modSld">
      <pc:chgData name="Sahej Sareen" userId="02c47182-77fa-48a5-84ad-688ba4bcac58" providerId="ADAL" clId="{E8A35B3F-D7F3-1F46-A8D9-CF353BF0517F}" dt="2022-03-09T12:31:48.879" v="259" actId="20577"/>
      <pc:docMkLst>
        <pc:docMk/>
      </pc:docMkLst>
      <pc:sldChg chg="modSp">
        <pc:chgData name="Sahej Sareen" userId="02c47182-77fa-48a5-84ad-688ba4bcac58" providerId="ADAL" clId="{E8A35B3F-D7F3-1F46-A8D9-CF353BF0517F}" dt="2022-03-09T12:31:48.879" v="259" actId="20577"/>
        <pc:sldMkLst>
          <pc:docMk/>
          <pc:sldMk cId="1835710520" sldId="259"/>
        </pc:sldMkLst>
        <pc:spChg chg="mod">
          <ac:chgData name="Sahej Sareen" userId="02c47182-77fa-48a5-84ad-688ba4bcac58" providerId="ADAL" clId="{E8A35B3F-D7F3-1F46-A8D9-CF353BF0517F}" dt="2022-03-09T12:31:48.879" v="259" actId="20577"/>
          <ac:spMkLst>
            <pc:docMk/>
            <pc:sldMk cId="1835710520" sldId="259"/>
            <ac:spMk id="3" creationId="{29C50245-9CD9-4BD0-A0C3-B03DACB62C63}"/>
          </ac:spMkLst>
        </pc:spChg>
      </pc:sldChg>
    </pc:docChg>
  </pc:docChgLst>
  <pc:docChgLst>
    <pc:chgData name="Hugo Casanas Salgado (PGT)" userId="S::c1032929@newcastle.ac.uk::5d3cf105-7543-48fd-8414-2b0e91dbf48e" providerId="AD" clId="Web-{2965116E-AD71-449D-8199-CC79682001B2}"/>
    <pc:docChg chg="addSld delSld modSld sldOrd">
      <pc:chgData name="Hugo Casanas Salgado (PGT)" userId="S::c1032929@newcastle.ac.uk::5d3cf105-7543-48fd-8414-2b0e91dbf48e" providerId="AD" clId="Web-{2965116E-AD71-449D-8199-CC79682001B2}" dt="2022-03-09T15:22:27.111" v="586"/>
      <pc:docMkLst>
        <pc:docMk/>
      </pc:docMkLst>
      <pc:sldChg chg="modSp">
        <pc:chgData name="Hugo Casanas Salgado (PGT)" userId="S::c1032929@newcastle.ac.uk::5d3cf105-7543-48fd-8414-2b0e91dbf48e" providerId="AD" clId="Web-{2965116E-AD71-449D-8199-CC79682001B2}" dt="2022-03-09T14:54:34.546" v="475" actId="20577"/>
        <pc:sldMkLst>
          <pc:docMk/>
          <pc:sldMk cId="2126958788" sldId="258"/>
        </pc:sldMkLst>
        <pc:graphicFrameChg chg="modGraphic">
          <ac:chgData name="Hugo Casanas Salgado (PGT)" userId="S::c1032929@newcastle.ac.uk::5d3cf105-7543-48fd-8414-2b0e91dbf48e" providerId="AD" clId="Web-{2965116E-AD71-449D-8199-CC79682001B2}" dt="2022-03-09T14:54:34.546" v="475" actId="20577"/>
          <ac:graphicFrameMkLst>
            <pc:docMk/>
            <pc:sldMk cId="2126958788" sldId="258"/>
            <ac:graphicFrameMk id="5" creationId="{C906229F-EB6E-4695-83B1-668EC26B4411}"/>
          </ac:graphicFrameMkLst>
        </pc:graphicFrameChg>
      </pc:sldChg>
      <pc:sldChg chg="del">
        <pc:chgData name="Hugo Casanas Salgado (PGT)" userId="S::c1032929@newcastle.ac.uk::5d3cf105-7543-48fd-8414-2b0e91dbf48e" providerId="AD" clId="Web-{2965116E-AD71-449D-8199-CC79682001B2}" dt="2022-03-09T14:35:58.971" v="249"/>
        <pc:sldMkLst>
          <pc:docMk/>
          <pc:sldMk cId="1835710520" sldId="259"/>
        </pc:sldMkLst>
      </pc:sldChg>
      <pc:sldChg chg="modSp ord">
        <pc:chgData name="Hugo Casanas Salgado (PGT)" userId="S::c1032929@newcastle.ac.uk::5d3cf105-7543-48fd-8414-2b0e91dbf48e" providerId="AD" clId="Web-{2965116E-AD71-449D-8199-CC79682001B2}" dt="2022-03-09T14:39:15.992" v="258" actId="20577"/>
        <pc:sldMkLst>
          <pc:docMk/>
          <pc:sldMk cId="1144419295" sldId="260"/>
        </pc:sldMkLst>
        <pc:spChg chg="mod">
          <ac:chgData name="Hugo Casanas Salgado (PGT)" userId="S::c1032929@newcastle.ac.uk::5d3cf105-7543-48fd-8414-2b0e91dbf48e" providerId="AD" clId="Web-{2965116E-AD71-449D-8199-CC79682001B2}" dt="2022-03-09T14:39:15.992" v="258" actId="20577"/>
          <ac:spMkLst>
            <pc:docMk/>
            <pc:sldMk cId="1144419295" sldId="260"/>
            <ac:spMk id="3" creationId="{60FA4108-A4AD-40C4-ABAB-307F0CB71328}"/>
          </ac:spMkLst>
        </pc:spChg>
      </pc:sldChg>
      <pc:sldChg chg="addSp delSp modSp mod setBg">
        <pc:chgData name="Hugo Casanas Salgado (PGT)" userId="S::c1032929@newcastle.ac.uk::5d3cf105-7543-48fd-8414-2b0e91dbf48e" providerId="AD" clId="Web-{2965116E-AD71-449D-8199-CC79682001B2}" dt="2022-03-09T14:30:51.010" v="247" actId="20577"/>
        <pc:sldMkLst>
          <pc:docMk/>
          <pc:sldMk cId="1366204862" sldId="261"/>
        </pc:sldMkLst>
        <pc:spChg chg="mod">
          <ac:chgData name="Hugo Casanas Salgado (PGT)" userId="S::c1032929@newcastle.ac.uk::5d3cf105-7543-48fd-8414-2b0e91dbf48e" providerId="AD" clId="Web-{2965116E-AD71-449D-8199-CC79682001B2}" dt="2022-03-09T14:30:03.431" v="245" actId="20577"/>
          <ac:spMkLst>
            <pc:docMk/>
            <pc:sldMk cId="1366204862" sldId="261"/>
            <ac:spMk id="2" creationId="{E84E8C61-D827-4C97-A444-137ADB81646A}"/>
          </ac:spMkLst>
        </pc:spChg>
        <pc:spChg chg="mod">
          <ac:chgData name="Hugo Casanas Salgado (PGT)" userId="S::c1032929@newcastle.ac.uk::5d3cf105-7543-48fd-8414-2b0e91dbf48e" providerId="AD" clId="Web-{2965116E-AD71-449D-8199-CC79682001B2}" dt="2022-03-09T14:30:51.010" v="247" actId="20577"/>
          <ac:spMkLst>
            <pc:docMk/>
            <pc:sldMk cId="1366204862" sldId="261"/>
            <ac:spMk id="3" creationId="{40728AE5-E772-4D9C-9CAA-CAE47CE4963F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0.915" v="223"/>
          <ac:spMkLst>
            <pc:docMk/>
            <pc:sldMk cId="1366204862" sldId="261"/>
            <ac:spMk id="8" creationId="{1C799903-48D5-4A31-A1A2-541072D9771E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0.915" v="223"/>
          <ac:spMkLst>
            <pc:docMk/>
            <pc:sldMk cId="1366204862" sldId="261"/>
            <ac:spMk id="10" creationId="{8EFFF109-FC58-4FD3-BE05-9775A1310F55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0.915" v="223"/>
          <ac:spMkLst>
            <pc:docMk/>
            <pc:sldMk cId="1366204862" sldId="261"/>
            <ac:spMk id="12" creationId="{E1B96AD6-92A9-4273-A62B-96A1C3E0BA95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0.915" v="223"/>
          <ac:spMkLst>
            <pc:docMk/>
            <pc:sldMk cId="1366204862" sldId="261"/>
            <ac:spMk id="14" creationId="{463EEC44-1BA3-44ED-81FC-A644B04B2A44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2.571" v="225"/>
          <ac:spMkLst>
            <pc:docMk/>
            <pc:sldMk cId="1366204862" sldId="261"/>
            <ac:spMk id="16" creationId="{2A865FE3-5FC9-4049-87CF-30019C46C0F5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2.571" v="225"/>
          <ac:spMkLst>
            <pc:docMk/>
            <pc:sldMk cId="1366204862" sldId="261"/>
            <ac:spMk id="17" creationId="{2C9A9DA9-7DC8-488B-A882-123947B0F3D9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2.571" v="225"/>
          <ac:spMkLst>
            <pc:docMk/>
            <pc:sldMk cId="1366204862" sldId="261"/>
            <ac:spMk id="18" creationId="{57F6BDD4-E066-4008-8011-6CC31AEB4556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4:29:52.571" v="225"/>
          <ac:spMkLst>
            <pc:docMk/>
            <pc:sldMk cId="1366204862" sldId="261"/>
            <ac:spMk id="19" creationId="{2711A8FB-68FC-45FC-B01E-38F809E2D439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4:29:52.587" v="226"/>
          <ac:spMkLst>
            <pc:docMk/>
            <pc:sldMk cId="1366204862" sldId="261"/>
            <ac:spMk id="21" creationId="{1C799903-48D5-4A31-A1A2-541072D9771E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4:29:52.587" v="226"/>
          <ac:spMkLst>
            <pc:docMk/>
            <pc:sldMk cId="1366204862" sldId="261"/>
            <ac:spMk id="22" creationId="{8EFFF109-FC58-4FD3-BE05-9775A1310F55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4:29:52.587" v="226"/>
          <ac:spMkLst>
            <pc:docMk/>
            <pc:sldMk cId="1366204862" sldId="261"/>
            <ac:spMk id="23" creationId="{E1B96AD6-92A9-4273-A62B-96A1C3E0BA95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4:29:52.587" v="226"/>
          <ac:spMkLst>
            <pc:docMk/>
            <pc:sldMk cId="1366204862" sldId="261"/>
            <ac:spMk id="24" creationId="{463EEC44-1BA3-44ED-81FC-A644B04B2A44}"/>
          </ac:spMkLst>
        </pc:spChg>
        <pc:picChg chg="add del">
          <ac:chgData name="Hugo Casanas Salgado (PGT)" userId="S::c1032929@newcastle.ac.uk::5d3cf105-7543-48fd-8414-2b0e91dbf48e" providerId="AD" clId="Web-{2965116E-AD71-449D-8199-CC79682001B2}" dt="2022-03-09T14:29:52.571" v="225"/>
          <ac:picMkLst>
            <pc:docMk/>
            <pc:sldMk cId="1366204862" sldId="261"/>
            <ac:picMk id="7" creationId="{D29A91B9-DABE-442D-8132-51E9BCD48AA0}"/>
          </ac:picMkLst>
        </pc:picChg>
      </pc:sldChg>
      <pc:sldChg chg="add del">
        <pc:chgData name="Hugo Casanas Salgado (PGT)" userId="S::c1032929@newcastle.ac.uk::5d3cf105-7543-48fd-8414-2b0e91dbf48e" providerId="AD" clId="Web-{2965116E-AD71-449D-8199-CC79682001B2}" dt="2022-03-09T15:21:54.439" v="561"/>
        <pc:sldMkLst>
          <pc:docMk/>
          <pc:sldMk cId="1681194549" sldId="263"/>
        </pc:sldMkLst>
      </pc:sldChg>
      <pc:sldChg chg="ord">
        <pc:chgData name="Hugo Casanas Salgado (PGT)" userId="S::c1032929@newcastle.ac.uk::5d3cf105-7543-48fd-8414-2b0e91dbf48e" providerId="AD" clId="Web-{2965116E-AD71-449D-8199-CC79682001B2}" dt="2022-03-09T14:49:19.116" v="348"/>
        <pc:sldMkLst>
          <pc:docMk/>
          <pc:sldMk cId="1008632848" sldId="264"/>
        </pc:sldMkLst>
      </pc:sldChg>
      <pc:sldChg chg="modSp add del ord">
        <pc:chgData name="Hugo Casanas Salgado (PGT)" userId="S::c1032929@newcastle.ac.uk::5d3cf105-7543-48fd-8414-2b0e91dbf48e" providerId="AD" clId="Web-{2965116E-AD71-449D-8199-CC79682001B2}" dt="2022-03-09T15:21:52.626" v="560"/>
        <pc:sldMkLst>
          <pc:docMk/>
          <pc:sldMk cId="1308108312" sldId="269"/>
        </pc:sldMkLst>
        <pc:spChg chg="mod">
          <ac:chgData name="Hugo Casanas Salgado (PGT)" userId="S::c1032929@newcastle.ac.uk::5d3cf105-7543-48fd-8414-2b0e91dbf48e" providerId="AD" clId="Web-{2965116E-AD71-449D-8199-CC79682001B2}" dt="2022-03-09T14:37:05.801" v="255" actId="20577"/>
          <ac:spMkLst>
            <pc:docMk/>
            <pc:sldMk cId="1308108312" sldId="269"/>
            <ac:spMk id="2" creationId="{CBDC2F5E-7660-4F42-8E59-BB5B1A5D46A6}"/>
          </ac:spMkLst>
        </pc:spChg>
      </pc:sldChg>
      <pc:sldChg chg="modSp ord">
        <pc:chgData name="Hugo Casanas Salgado (PGT)" userId="S::c1032929@newcastle.ac.uk::5d3cf105-7543-48fd-8414-2b0e91dbf48e" providerId="AD" clId="Web-{2965116E-AD71-449D-8199-CC79682001B2}" dt="2022-03-09T14:50:59.478" v="466" actId="20577"/>
        <pc:sldMkLst>
          <pc:docMk/>
          <pc:sldMk cId="2919464593" sldId="270"/>
        </pc:sldMkLst>
        <pc:spChg chg="mod">
          <ac:chgData name="Hugo Casanas Salgado (PGT)" userId="S::c1032929@newcastle.ac.uk::5d3cf105-7543-48fd-8414-2b0e91dbf48e" providerId="AD" clId="Web-{2965116E-AD71-449D-8199-CC79682001B2}" dt="2022-03-09T14:48:11.270" v="282" actId="20577"/>
          <ac:spMkLst>
            <pc:docMk/>
            <pc:sldMk cId="2919464593" sldId="270"/>
            <ac:spMk id="2" creationId="{E5A96965-E4D3-457E-816F-D5B55788D187}"/>
          </ac:spMkLst>
        </pc:spChg>
        <pc:spChg chg="mod">
          <ac:chgData name="Hugo Casanas Salgado (PGT)" userId="S::c1032929@newcastle.ac.uk::5d3cf105-7543-48fd-8414-2b0e91dbf48e" providerId="AD" clId="Web-{2965116E-AD71-449D-8199-CC79682001B2}" dt="2022-03-09T14:50:59.478" v="466" actId="20577"/>
          <ac:spMkLst>
            <pc:docMk/>
            <pc:sldMk cId="2919464593" sldId="270"/>
            <ac:spMk id="3" creationId="{B9B53800-009D-42AB-8B3A-4ED9CDCE6718}"/>
          </ac:spMkLst>
        </pc:spChg>
      </pc:sldChg>
      <pc:sldChg chg="modSp new">
        <pc:chgData name="Hugo Casanas Salgado (PGT)" userId="S::c1032929@newcastle.ac.uk::5d3cf105-7543-48fd-8414-2b0e91dbf48e" providerId="AD" clId="Web-{2965116E-AD71-449D-8199-CC79682001B2}" dt="2022-03-09T14:50:24.477" v="431" actId="20577"/>
        <pc:sldMkLst>
          <pc:docMk/>
          <pc:sldMk cId="1007083999" sldId="272"/>
        </pc:sldMkLst>
        <pc:spChg chg="mod">
          <ac:chgData name="Hugo Casanas Salgado (PGT)" userId="S::c1032929@newcastle.ac.uk::5d3cf105-7543-48fd-8414-2b0e91dbf48e" providerId="AD" clId="Web-{2965116E-AD71-449D-8199-CC79682001B2}" dt="2022-03-09T14:47:26.347" v="270" actId="20577"/>
          <ac:spMkLst>
            <pc:docMk/>
            <pc:sldMk cId="1007083999" sldId="272"/>
            <ac:spMk id="2" creationId="{64B094FB-B22C-44C2-BB1D-25D7B4776845}"/>
          </ac:spMkLst>
        </pc:spChg>
        <pc:spChg chg="mod">
          <ac:chgData name="Hugo Casanas Salgado (PGT)" userId="S::c1032929@newcastle.ac.uk::5d3cf105-7543-48fd-8414-2b0e91dbf48e" providerId="AD" clId="Web-{2965116E-AD71-449D-8199-CC79682001B2}" dt="2022-03-09T14:50:24.477" v="431" actId="20577"/>
          <ac:spMkLst>
            <pc:docMk/>
            <pc:sldMk cId="1007083999" sldId="272"/>
            <ac:spMk id="3" creationId="{0B025994-0DE0-4C8D-9310-5F6DAAE2A58B}"/>
          </ac:spMkLst>
        </pc:spChg>
      </pc:sldChg>
      <pc:sldChg chg="new del">
        <pc:chgData name="Hugo Casanas Salgado (PGT)" userId="S::c1032929@newcastle.ac.uk::5d3cf105-7543-48fd-8414-2b0e91dbf48e" providerId="AD" clId="Web-{2965116E-AD71-449D-8199-CC79682001B2}" dt="2022-03-09T14:48:48.771" v="347"/>
        <pc:sldMkLst>
          <pc:docMk/>
          <pc:sldMk cId="1779648189" sldId="273"/>
        </pc:sldMkLst>
      </pc:sldChg>
      <pc:sldChg chg="modSp new">
        <pc:chgData name="Hugo Casanas Salgado (PGT)" userId="S::c1032929@newcastle.ac.uk::5d3cf105-7543-48fd-8414-2b0e91dbf48e" providerId="AD" clId="Web-{2965116E-AD71-449D-8199-CC79682001B2}" dt="2022-03-09T15:21:40.642" v="555" actId="20577"/>
        <pc:sldMkLst>
          <pc:docMk/>
          <pc:sldMk cId="2054628685" sldId="273"/>
        </pc:sldMkLst>
        <pc:spChg chg="mod">
          <ac:chgData name="Hugo Casanas Salgado (PGT)" userId="S::c1032929@newcastle.ac.uk::5d3cf105-7543-48fd-8414-2b0e91dbf48e" providerId="AD" clId="Web-{2965116E-AD71-449D-8199-CC79682001B2}" dt="2022-03-09T15:19:40.060" v="487" actId="20577"/>
          <ac:spMkLst>
            <pc:docMk/>
            <pc:sldMk cId="2054628685" sldId="273"/>
            <ac:spMk id="2" creationId="{F8EE2E39-0215-4CF9-9370-48717E86692D}"/>
          </ac:spMkLst>
        </pc:spChg>
        <pc:spChg chg="mod">
          <ac:chgData name="Hugo Casanas Salgado (PGT)" userId="S::c1032929@newcastle.ac.uk::5d3cf105-7543-48fd-8414-2b0e91dbf48e" providerId="AD" clId="Web-{2965116E-AD71-449D-8199-CC79682001B2}" dt="2022-03-09T15:21:40.642" v="555" actId="20577"/>
          <ac:spMkLst>
            <pc:docMk/>
            <pc:sldMk cId="2054628685" sldId="273"/>
            <ac:spMk id="3" creationId="{4A8C3E17-CB84-4FB6-BBDB-9C19B8DE8635}"/>
          </ac:spMkLst>
        </pc:spChg>
      </pc:sldChg>
      <pc:sldChg chg="addSp delSp modSp new mod setBg">
        <pc:chgData name="Hugo Casanas Salgado (PGT)" userId="S::c1032929@newcastle.ac.uk::5d3cf105-7543-48fd-8414-2b0e91dbf48e" providerId="AD" clId="Web-{2965116E-AD71-449D-8199-CC79682001B2}" dt="2022-03-09T15:22:27.111" v="586"/>
        <pc:sldMkLst>
          <pc:docMk/>
          <pc:sldMk cId="2068061807" sldId="274"/>
        </pc:sldMkLst>
        <pc:spChg chg="mo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2" creationId="{A55285BC-90A1-404E-8FB0-087BDF09E6BE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3" creationId="{499E82E9-76EB-4013-AA13-498AAE4D1410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9" creationId="{8D06CE56-3881-4ADA-8CEF-D18B02C242A3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5:22:27.080" v="585"/>
          <ac:spMkLst>
            <pc:docMk/>
            <pc:sldMk cId="2068061807" sldId="274"/>
            <ac:spMk id="10" creationId="{8D06CE56-3881-4ADA-8CEF-D18B02C242A3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11" creationId="{79F3C543-62EC-4433-9C93-A2CD8764E9B4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5:22:27.080" v="585"/>
          <ac:spMkLst>
            <pc:docMk/>
            <pc:sldMk cId="2068061807" sldId="274"/>
            <ac:spMk id="12" creationId="{79F3C543-62EC-4433-9C93-A2CD8764E9B4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13" creationId="{0671A8AE-40A1-4631-A6B8-581AFF065482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5:22:27.080" v="585"/>
          <ac:spMkLst>
            <pc:docMk/>
            <pc:sldMk cId="2068061807" sldId="274"/>
            <ac:spMk id="14" creationId="{8EE94D8D-BC47-413E-91AB-A2FCCE172B57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15" creationId="{A44CD100-6267-4E62-AA64-2182A3A6A1C0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5:22:27.080" v="585"/>
          <ac:spMkLst>
            <pc:docMk/>
            <pc:sldMk cId="2068061807" sldId="274"/>
            <ac:spMk id="16" creationId="{284A8429-F65A-490D-96E4-1158D3E8A026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17" creationId="{AF2F604E-43BE-4DC3-B983-E071523364F8}"/>
          </ac:spMkLst>
        </pc:spChg>
        <pc:spChg chg="add del">
          <ac:chgData name="Hugo Casanas Salgado (PGT)" userId="S::c1032929@newcastle.ac.uk::5d3cf105-7543-48fd-8414-2b0e91dbf48e" providerId="AD" clId="Web-{2965116E-AD71-449D-8199-CC79682001B2}" dt="2022-03-09T15:22:27.080" v="585"/>
          <ac:spMkLst>
            <pc:docMk/>
            <pc:sldMk cId="2068061807" sldId="274"/>
            <ac:spMk id="18" creationId="{0F022291-A82B-4D23-A1E0-5F9BD684669E}"/>
          </ac:spMkLst>
        </pc:spChg>
        <pc:spChg chg="add">
          <ac:chgData name="Hugo Casanas Salgado (PGT)" userId="S::c1032929@newcastle.ac.uk::5d3cf105-7543-48fd-8414-2b0e91dbf48e" providerId="AD" clId="Web-{2965116E-AD71-449D-8199-CC79682001B2}" dt="2022-03-09T15:22:27.111" v="586"/>
          <ac:spMkLst>
            <pc:docMk/>
            <pc:sldMk cId="2068061807" sldId="274"/>
            <ac:spMk id="19" creationId="{08C9B587-E65E-4B52-B37C-ABEBB6E87928}"/>
          </ac:spMkLst>
        </pc:spChg>
        <pc:picChg chg="add">
          <ac:chgData name="Hugo Casanas Salgado (PGT)" userId="S::c1032929@newcastle.ac.uk::5d3cf105-7543-48fd-8414-2b0e91dbf48e" providerId="AD" clId="Web-{2965116E-AD71-449D-8199-CC79682001B2}" dt="2022-03-09T15:22:27.111" v="586"/>
          <ac:picMkLst>
            <pc:docMk/>
            <pc:sldMk cId="2068061807" sldId="274"/>
            <ac:picMk id="5" creationId="{3D0D7558-31F5-4B3A-9228-D6B622894C72}"/>
          </ac:picMkLst>
        </pc:picChg>
        <pc:picChg chg="add del">
          <ac:chgData name="Hugo Casanas Salgado (PGT)" userId="S::c1032929@newcastle.ac.uk::5d3cf105-7543-48fd-8414-2b0e91dbf48e" providerId="AD" clId="Web-{2965116E-AD71-449D-8199-CC79682001B2}" dt="2022-03-09T15:22:27.080" v="585"/>
          <ac:picMkLst>
            <pc:docMk/>
            <pc:sldMk cId="2068061807" sldId="274"/>
            <ac:picMk id="7" creationId="{D6070650-B8B7-4909-B7F3-BF6452CF374A}"/>
          </ac:picMkLst>
        </pc:picChg>
      </pc:sldChg>
    </pc:docChg>
  </pc:docChgLst>
  <pc:docChgLst>
    <pc:chgData name="Lloyd Bates (PGT)" userId="S::c1047038@newcastle.ac.uk::241b4796-4ae4-4355-89fb-7a99475a8282" providerId="AD" clId="Web-{4C082D4B-C36C-48AD-858D-0DF04CBABC70}"/>
    <pc:docChg chg="sldOrd">
      <pc:chgData name="Lloyd Bates (PGT)" userId="S::c1047038@newcastle.ac.uk::241b4796-4ae4-4355-89fb-7a99475a8282" providerId="AD" clId="Web-{4C082D4B-C36C-48AD-858D-0DF04CBABC70}" dt="2022-03-10T12:05:27.132" v="0"/>
      <pc:docMkLst>
        <pc:docMk/>
      </pc:docMkLst>
      <pc:sldChg chg="ord">
        <pc:chgData name="Lloyd Bates (PGT)" userId="S::c1047038@newcastle.ac.uk::241b4796-4ae4-4355-89fb-7a99475a8282" providerId="AD" clId="Web-{4C082D4B-C36C-48AD-858D-0DF04CBABC70}" dt="2022-03-10T12:05:27.132" v="0"/>
        <pc:sldMkLst>
          <pc:docMk/>
          <pc:sldMk cId="1874315405" sldId="275"/>
        </pc:sldMkLst>
      </pc:sldChg>
    </pc:docChg>
  </pc:docChgLst>
  <pc:docChgLst>
    <pc:chgData name="Lloyd Bates (PGT)" userId="S::c1047038@newcastle.ac.uk::241b4796-4ae4-4355-89fb-7a99475a8282" providerId="AD" clId="Web-{FE8EC62C-C9D8-434C-A1DF-F14FC49467A4}"/>
    <pc:docChg chg="modSld">
      <pc:chgData name="Lloyd Bates (PGT)" userId="S::c1047038@newcastle.ac.uk::241b4796-4ae4-4355-89fb-7a99475a8282" providerId="AD" clId="Web-{FE8EC62C-C9D8-434C-A1DF-F14FC49467A4}" dt="2022-03-09T12:34:50.248" v="4" actId="20577"/>
      <pc:docMkLst>
        <pc:docMk/>
      </pc:docMkLst>
      <pc:sldChg chg="modSp">
        <pc:chgData name="Lloyd Bates (PGT)" userId="S::c1047038@newcastle.ac.uk::241b4796-4ae4-4355-89fb-7a99475a8282" providerId="AD" clId="Web-{FE8EC62C-C9D8-434C-A1DF-F14FC49467A4}" dt="2022-03-09T12:34:50.248" v="4" actId="20577"/>
        <pc:sldMkLst>
          <pc:docMk/>
          <pc:sldMk cId="1681194549" sldId="263"/>
        </pc:sldMkLst>
        <pc:spChg chg="mod">
          <ac:chgData name="Lloyd Bates (PGT)" userId="S::c1047038@newcastle.ac.uk::241b4796-4ae4-4355-89fb-7a99475a8282" providerId="AD" clId="Web-{FE8EC62C-C9D8-434C-A1DF-F14FC49467A4}" dt="2022-03-09T12:34:50.248" v="4" actId="20577"/>
          <ac:spMkLst>
            <pc:docMk/>
            <pc:sldMk cId="1681194549" sldId="263"/>
            <ac:spMk id="3" creationId="{72E6AFB3-6732-4ABB-B0FB-4DCFD91DC10E}"/>
          </ac:spMkLst>
        </pc:spChg>
      </pc:sldChg>
    </pc:docChg>
  </pc:docChgLst>
  <pc:docChgLst>
    <pc:chgData name="Angelos Nikolas (PGT)" userId="S::c1044433@newcastle.ac.uk::126ab020-4e2e-4341-9c95-ec4b4313ee9b" providerId="AD" clId="Web-{A52AC3C8-D259-4F03-AC2F-A8188F6B5FC6}"/>
    <pc:docChg chg="addSld modSld">
      <pc:chgData name="Angelos Nikolas (PGT)" userId="S::c1044433@newcastle.ac.uk::126ab020-4e2e-4341-9c95-ec4b4313ee9b" providerId="AD" clId="Web-{A52AC3C8-D259-4F03-AC2F-A8188F6B5FC6}" dt="2022-03-10T10:33:22.674" v="76" actId="20577"/>
      <pc:docMkLst>
        <pc:docMk/>
      </pc:docMkLst>
      <pc:sldChg chg="modSp">
        <pc:chgData name="Angelos Nikolas (PGT)" userId="S::c1044433@newcastle.ac.uk::126ab020-4e2e-4341-9c95-ec4b4313ee9b" providerId="AD" clId="Web-{A52AC3C8-D259-4F03-AC2F-A8188F6B5FC6}" dt="2022-03-10T10:31:34.499" v="68" actId="20577"/>
        <pc:sldMkLst>
          <pc:docMk/>
          <pc:sldMk cId="2126958788" sldId="258"/>
        </pc:sldMkLst>
        <pc:spChg chg="mod">
          <ac:chgData name="Angelos Nikolas (PGT)" userId="S::c1044433@newcastle.ac.uk::126ab020-4e2e-4341-9c95-ec4b4313ee9b" providerId="AD" clId="Web-{A52AC3C8-D259-4F03-AC2F-A8188F6B5FC6}" dt="2022-03-10T10:31:34.499" v="68" actId="20577"/>
          <ac:spMkLst>
            <pc:docMk/>
            <pc:sldMk cId="2126958788" sldId="258"/>
            <ac:spMk id="2" creationId="{4EB6BAAC-520B-4AE4-B991-574847C4DC7C}"/>
          </ac:spMkLst>
        </pc:spChg>
      </pc:sldChg>
      <pc:sldChg chg="modSp">
        <pc:chgData name="Angelos Nikolas (PGT)" userId="S::c1044433@newcastle.ac.uk::126ab020-4e2e-4341-9c95-ec4b4313ee9b" providerId="AD" clId="Web-{A52AC3C8-D259-4F03-AC2F-A8188F6B5FC6}" dt="2022-03-10T10:33:22.674" v="76" actId="20577"/>
        <pc:sldMkLst>
          <pc:docMk/>
          <pc:sldMk cId="2919464593" sldId="270"/>
        </pc:sldMkLst>
        <pc:spChg chg="mod">
          <ac:chgData name="Angelos Nikolas (PGT)" userId="S::c1044433@newcastle.ac.uk::126ab020-4e2e-4341-9c95-ec4b4313ee9b" providerId="AD" clId="Web-{A52AC3C8-D259-4F03-AC2F-A8188F6B5FC6}" dt="2022-03-10T10:33:22.674" v="76" actId="20577"/>
          <ac:spMkLst>
            <pc:docMk/>
            <pc:sldMk cId="2919464593" sldId="270"/>
            <ac:spMk id="2" creationId="{E5A96965-E4D3-457E-816F-D5B55788D187}"/>
          </ac:spMkLst>
        </pc:spChg>
      </pc:sldChg>
      <pc:sldChg chg="addSp delSp modSp">
        <pc:chgData name="Angelos Nikolas (PGT)" userId="S::c1044433@newcastle.ac.uk::126ab020-4e2e-4341-9c95-ec4b4313ee9b" providerId="AD" clId="Web-{A52AC3C8-D259-4F03-AC2F-A8188F6B5FC6}" dt="2022-03-10T10:31:07.748" v="62" actId="20577"/>
        <pc:sldMkLst>
          <pc:docMk/>
          <pc:sldMk cId="1007083999" sldId="272"/>
        </pc:sldMkLst>
        <pc:spChg chg="mod">
          <ac:chgData name="Angelos Nikolas (PGT)" userId="S::c1044433@newcastle.ac.uk::126ab020-4e2e-4341-9c95-ec4b4313ee9b" providerId="AD" clId="Web-{A52AC3C8-D259-4F03-AC2F-A8188F6B5FC6}" dt="2022-03-10T10:31:07.748" v="62" actId="20577"/>
          <ac:spMkLst>
            <pc:docMk/>
            <pc:sldMk cId="1007083999" sldId="272"/>
            <ac:spMk id="2" creationId="{64B094FB-B22C-44C2-BB1D-25D7B4776845}"/>
          </ac:spMkLst>
        </pc:spChg>
        <pc:spChg chg="add del">
          <ac:chgData name="Angelos Nikolas (PGT)" userId="S::c1044433@newcastle.ac.uk::126ab020-4e2e-4341-9c95-ec4b4313ee9b" providerId="AD" clId="Web-{A52AC3C8-D259-4F03-AC2F-A8188F6B5FC6}" dt="2022-03-10T10:29:27.261" v="25"/>
          <ac:spMkLst>
            <pc:docMk/>
            <pc:sldMk cId="1007083999" sldId="272"/>
            <ac:spMk id="4" creationId="{E1C26A8D-11DC-4A8A-93C1-0316C3C7D734}"/>
          </ac:spMkLst>
        </pc:spChg>
        <pc:spChg chg="add del">
          <ac:chgData name="Angelos Nikolas (PGT)" userId="S::c1044433@newcastle.ac.uk::126ab020-4e2e-4341-9c95-ec4b4313ee9b" providerId="AD" clId="Web-{A52AC3C8-D259-4F03-AC2F-A8188F6B5FC6}" dt="2022-03-10T10:29:26.355" v="24"/>
          <ac:spMkLst>
            <pc:docMk/>
            <pc:sldMk cId="1007083999" sldId="272"/>
            <ac:spMk id="5" creationId="{65D72B68-14C6-4584-856C-F5C4E5046713}"/>
          </ac:spMkLst>
        </pc:spChg>
        <pc:spChg chg="add del">
          <ac:chgData name="Angelos Nikolas (PGT)" userId="S::c1044433@newcastle.ac.uk::126ab020-4e2e-4341-9c95-ec4b4313ee9b" providerId="AD" clId="Web-{A52AC3C8-D259-4F03-AC2F-A8188F6B5FC6}" dt="2022-03-10T10:29:25.386" v="23"/>
          <ac:spMkLst>
            <pc:docMk/>
            <pc:sldMk cId="1007083999" sldId="272"/>
            <ac:spMk id="6" creationId="{5AE0D886-C720-4662-8409-24A7463C6B2A}"/>
          </ac:spMkLst>
        </pc:spChg>
        <pc:spChg chg="add del">
          <ac:chgData name="Angelos Nikolas (PGT)" userId="S::c1044433@newcastle.ac.uk::126ab020-4e2e-4341-9c95-ec4b4313ee9b" providerId="AD" clId="Web-{A52AC3C8-D259-4F03-AC2F-A8188F6B5FC6}" dt="2022-03-10T10:29:31.120" v="27"/>
          <ac:spMkLst>
            <pc:docMk/>
            <pc:sldMk cId="1007083999" sldId="272"/>
            <ac:spMk id="7" creationId="{1E5C7056-0A3C-49DC-978B-599DC2316D23}"/>
          </ac:spMkLst>
        </pc:spChg>
        <pc:spChg chg="add del">
          <ac:chgData name="Angelos Nikolas (PGT)" userId="S::c1044433@newcastle.ac.uk::126ab020-4e2e-4341-9c95-ec4b4313ee9b" providerId="AD" clId="Web-{A52AC3C8-D259-4F03-AC2F-A8188F6B5FC6}" dt="2022-03-10T10:30:03.043" v="33"/>
          <ac:spMkLst>
            <pc:docMk/>
            <pc:sldMk cId="1007083999" sldId="272"/>
            <ac:spMk id="8" creationId="{834D016F-F76D-45AD-AEAD-CC16E8B9BC95}"/>
          </ac:spMkLst>
        </pc:spChg>
        <pc:spChg chg="add del">
          <ac:chgData name="Angelos Nikolas (PGT)" userId="S::c1044433@newcastle.ac.uk::126ab020-4e2e-4341-9c95-ec4b4313ee9b" providerId="AD" clId="Web-{A52AC3C8-D259-4F03-AC2F-A8188F6B5FC6}" dt="2022-03-10T10:30:02.137" v="32"/>
          <ac:spMkLst>
            <pc:docMk/>
            <pc:sldMk cId="1007083999" sldId="272"/>
            <ac:spMk id="9" creationId="{D4173222-1788-46AC-97B3-3ECAB8A73813}"/>
          </ac:spMkLst>
        </pc:spChg>
      </pc:sldChg>
      <pc:sldChg chg="modSp new">
        <pc:chgData name="Angelos Nikolas (PGT)" userId="S::c1044433@newcastle.ac.uk::126ab020-4e2e-4341-9c95-ec4b4313ee9b" providerId="AD" clId="Web-{A52AC3C8-D259-4F03-AC2F-A8188F6B5FC6}" dt="2022-03-10T10:29:11.979" v="19" actId="20577"/>
        <pc:sldMkLst>
          <pc:docMk/>
          <pc:sldMk cId="1927709822" sldId="276"/>
        </pc:sldMkLst>
        <pc:spChg chg="mod">
          <ac:chgData name="Angelos Nikolas (PGT)" userId="S::c1044433@newcastle.ac.uk::126ab020-4e2e-4341-9c95-ec4b4313ee9b" providerId="AD" clId="Web-{A52AC3C8-D259-4F03-AC2F-A8188F6B5FC6}" dt="2022-03-10T10:29:11.979" v="19" actId="20577"/>
          <ac:spMkLst>
            <pc:docMk/>
            <pc:sldMk cId="1927709822" sldId="276"/>
            <ac:spMk id="2" creationId="{CCF09274-E9A9-4EAB-96AE-94E15DCAC80C}"/>
          </ac:spMkLst>
        </pc:spChg>
        <pc:spChg chg="mod">
          <ac:chgData name="Angelos Nikolas (PGT)" userId="S::c1044433@newcastle.ac.uk::126ab020-4e2e-4341-9c95-ec4b4313ee9b" providerId="AD" clId="Web-{A52AC3C8-D259-4F03-AC2F-A8188F6B5FC6}" dt="2022-03-10T10:27:50.524" v="2" actId="20577"/>
          <ac:spMkLst>
            <pc:docMk/>
            <pc:sldMk cId="1927709822" sldId="276"/>
            <ac:spMk id="3" creationId="{82CEDCA5-C8FF-4902-8F39-1BC7E278E619}"/>
          </ac:spMkLst>
        </pc:spChg>
      </pc:sldChg>
    </pc:docChg>
  </pc:docChgLst>
  <pc:docChgLst>
    <pc:chgData name="Hugo Casanas Salgado (PGT)" userId="S::c1032929@newcastle.ac.uk::5d3cf105-7543-48fd-8414-2b0e91dbf48e" providerId="AD" clId="Web-{A88E570D-A4C7-4475-960C-0E5BE98AC868}"/>
    <pc:docChg chg="addSld modSld addMainMaster delMainMaster">
      <pc:chgData name="Hugo Casanas Salgado (PGT)" userId="S::c1032929@newcastle.ac.uk::5d3cf105-7543-48fd-8414-2b0e91dbf48e" providerId="AD" clId="Web-{A88E570D-A4C7-4475-960C-0E5BE98AC868}" dt="2022-03-09T11:46:55.044" v="198" actId="20577"/>
      <pc:docMkLst>
        <pc:docMk/>
      </pc:docMkLst>
      <pc:sldChg chg="addSp delSp modSp mod setBg modClrScheme setClrOvrMap chgLayout">
        <pc:chgData name="Hugo Casanas Salgado (PGT)" userId="S::c1032929@newcastle.ac.uk::5d3cf105-7543-48fd-8414-2b0e91dbf48e" providerId="AD" clId="Web-{A88E570D-A4C7-4475-960C-0E5BE98AC868}" dt="2022-03-09T11:17:40.273" v="18" actId="20577"/>
        <pc:sldMkLst>
          <pc:docMk/>
          <pc:sldMk cId="109857222" sldId="256"/>
        </pc:sldMkLst>
        <pc:spChg chg="mod">
          <ac:chgData name="Hugo Casanas Salgado (PGT)" userId="S::c1032929@newcastle.ac.uk::5d3cf105-7543-48fd-8414-2b0e91dbf48e" providerId="AD" clId="Web-{A88E570D-A4C7-4475-960C-0E5BE98AC868}" dt="2022-03-09T11:17:40.273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ugo Casanas Salgado (PGT)" userId="S::c1032929@newcastle.ac.uk::5d3cf105-7543-48fd-8414-2b0e91dbf48e" providerId="AD" clId="Web-{A88E570D-A4C7-4475-960C-0E5BE98AC868}" dt="2022-03-09T11:17:21.976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6:15.099" v="1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6:15.099" v="1"/>
          <ac:spMkLst>
            <pc:docMk/>
            <pc:sldMk cId="109857222" sldId="256"/>
            <ac:spMk id="11" creationId="{122AB34F-E75C-451A-8410-05B6C249E9D3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6:34.162" v="3"/>
          <ac:spMkLst>
            <pc:docMk/>
            <pc:sldMk cId="109857222" sldId="256"/>
            <ac:spMk id="15" creationId="{6D1F4DC3-EDAB-401A-BD21-33D25AB5FD4B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6:34.162" v="3"/>
          <ac:spMkLst>
            <pc:docMk/>
            <pc:sldMk cId="109857222" sldId="256"/>
            <ac:spMk id="17" creationId="{7059D4DD-D247-47C8-B574-B36CB222C1B3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02.085" v="5"/>
          <ac:spMkLst>
            <pc:docMk/>
            <pc:sldMk cId="109857222" sldId="256"/>
            <ac:spMk id="19" creationId="{0671A8AE-40A1-4631-A6B8-581AFF065482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02.085" v="5"/>
          <ac:spMkLst>
            <pc:docMk/>
            <pc:sldMk cId="109857222" sldId="256"/>
            <ac:spMk id="21" creationId="{A44CD100-6267-4E62-AA64-2182A3A6A1C0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02.085" v="5"/>
          <ac:spMkLst>
            <pc:docMk/>
            <pc:sldMk cId="109857222" sldId="256"/>
            <ac:spMk id="22" creationId="{AF2F604E-43BE-4DC3-B983-E071523364F8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02.085" v="5"/>
          <ac:spMkLst>
            <pc:docMk/>
            <pc:sldMk cId="109857222" sldId="256"/>
            <ac:spMk id="23" creationId="{08C9B587-E65E-4B52-B37C-ABEBB6E87928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21.929" v="7"/>
          <ac:spMkLst>
            <pc:docMk/>
            <pc:sldMk cId="109857222" sldId="256"/>
            <ac:spMk id="31" creationId="{A5D0B0D3-D735-4619-AA45-B57B791E1744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21.929" v="7"/>
          <ac:spMkLst>
            <pc:docMk/>
            <pc:sldMk cId="109857222" sldId="256"/>
            <ac:spMk id="33" creationId="{CF7F2079-504C-499A-A644-58F4DDC7643B}"/>
          </ac:spMkLst>
        </pc:spChg>
        <pc:spChg chg="add del">
          <ac:chgData name="Hugo Casanas Salgado (PGT)" userId="S::c1032929@newcastle.ac.uk::5d3cf105-7543-48fd-8414-2b0e91dbf48e" providerId="AD" clId="Web-{A88E570D-A4C7-4475-960C-0E5BE98AC868}" dt="2022-03-09T11:17:21.929" v="7"/>
          <ac:spMkLst>
            <pc:docMk/>
            <pc:sldMk cId="109857222" sldId="256"/>
            <ac:spMk id="39" creationId="{3D505D40-32E9-4C48-81F8-AD80433BE6B7}"/>
          </ac:spMkLst>
        </pc:spChg>
        <pc:spChg chg="add">
          <ac:chgData name="Hugo Casanas Salgado (PGT)" userId="S::c1032929@newcastle.ac.uk::5d3cf105-7543-48fd-8414-2b0e91dbf48e" providerId="AD" clId="Web-{A88E570D-A4C7-4475-960C-0E5BE98AC868}" dt="2022-03-09T11:17:21.976" v="8"/>
          <ac:spMkLst>
            <pc:docMk/>
            <pc:sldMk cId="109857222" sldId="256"/>
            <ac:spMk id="42" creationId="{0671A8AE-40A1-4631-A6B8-581AFF065482}"/>
          </ac:spMkLst>
        </pc:spChg>
        <pc:spChg chg="add">
          <ac:chgData name="Hugo Casanas Salgado (PGT)" userId="S::c1032929@newcastle.ac.uk::5d3cf105-7543-48fd-8414-2b0e91dbf48e" providerId="AD" clId="Web-{A88E570D-A4C7-4475-960C-0E5BE98AC868}" dt="2022-03-09T11:17:21.976" v="8"/>
          <ac:spMkLst>
            <pc:docMk/>
            <pc:sldMk cId="109857222" sldId="256"/>
            <ac:spMk id="44" creationId="{A44CD100-6267-4E62-AA64-2182A3A6A1C0}"/>
          </ac:spMkLst>
        </pc:spChg>
        <pc:spChg chg="add">
          <ac:chgData name="Hugo Casanas Salgado (PGT)" userId="S::c1032929@newcastle.ac.uk::5d3cf105-7543-48fd-8414-2b0e91dbf48e" providerId="AD" clId="Web-{A88E570D-A4C7-4475-960C-0E5BE98AC868}" dt="2022-03-09T11:17:21.976" v="8"/>
          <ac:spMkLst>
            <pc:docMk/>
            <pc:sldMk cId="109857222" sldId="256"/>
            <ac:spMk id="45" creationId="{AF2F604E-43BE-4DC3-B983-E071523364F8}"/>
          </ac:spMkLst>
        </pc:spChg>
        <pc:spChg chg="add">
          <ac:chgData name="Hugo Casanas Salgado (PGT)" userId="S::c1032929@newcastle.ac.uk::5d3cf105-7543-48fd-8414-2b0e91dbf48e" providerId="AD" clId="Web-{A88E570D-A4C7-4475-960C-0E5BE98AC868}" dt="2022-03-09T11:17:21.976" v="8"/>
          <ac:spMkLst>
            <pc:docMk/>
            <pc:sldMk cId="109857222" sldId="256"/>
            <ac:spMk id="46" creationId="{08C9B587-E65E-4B52-B37C-ABEBB6E87928}"/>
          </ac:spMkLst>
        </pc:spChg>
        <pc:grpChg chg="add del">
          <ac:chgData name="Hugo Casanas Salgado (PGT)" userId="S::c1032929@newcastle.ac.uk::5d3cf105-7543-48fd-8414-2b0e91dbf48e" providerId="AD" clId="Web-{A88E570D-A4C7-4475-960C-0E5BE98AC868}" dt="2022-03-09T11:17:21.929" v="7"/>
          <ac:grpSpMkLst>
            <pc:docMk/>
            <pc:sldMk cId="109857222" sldId="256"/>
            <ac:grpSpMk id="34" creationId="{DBBA0A0D-8F6A-400A-9E49-8C008E2C7DB1}"/>
          </ac:grpSpMkLst>
        </pc:grpChg>
        <pc:grpChg chg="add del">
          <ac:chgData name="Hugo Casanas Salgado (PGT)" userId="S::c1032929@newcastle.ac.uk::5d3cf105-7543-48fd-8414-2b0e91dbf48e" providerId="AD" clId="Web-{A88E570D-A4C7-4475-960C-0E5BE98AC868}" dt="2022-03-09T11:17:21.929" v="7"/>
          <ac:grpSpMkLst>
            <pc:docMk/>
            <pc:sldMk cId="109857222" sldId="256"/>
            <ac:grpSpMk id="40" creationId="{C507BF36-B92B-4CAC-BCA7-8364B51E1F09}"/>
          </ac:grpSpMkLst>
        </pc:grpChg>
        <pc:picChg chg="add del">
          <ac:chgData name="Hugo Casanas Salgado (PGT)" userId="S::c1032929@newcastle.ac.uk::5d3cf105-7543-48fd-8414-2b0e91dbf48e" providerId="AD" clId="Web-{A88E570D-A4C7-4475-960C-0E5BE98AC868}" dt="2022-03-09T11:16:15.099" v="1"/>
          <ac:picMkLst>
            <pc:docMk/>
            <pc:sldMk cId="109857222" sldId="256"/>
            <ac:picMk id="4" creationId="{6EF3B359-C90A-49D7-A032-C9E42279B796}"/>
          </ac:picMkLst>
        </pc:picChg>
        <pc:picChg chg="add del">
          <ac:chgData name="Hugo Casanas Salgado (PGT)" userId="S::c1032929@newcastle.ac.uk::5d3cf105-7543-48fd-8414-2b0e91dbf48e" providerId="AD" clId="Web-{A88E570D-A4C7-4475-960C-0E5BE98AC868}" dt="2022-03-09T11:16:34.162" v="3"/>
          <ac:picMkLst>
            <pc:docMk/>
            <pc:sldMk cId="109857222" sldId="256"/>
            <ac:picMk id="16" creationId="{A94200B3-A9B8-4A47-B875-1B386F49FE1D}"/>
          </ac:picMkLst>
        </pc:picChg>
        <pc:picChg chg="add del">
          <ac:chgData name="Hugo Casanas Salgado (PGT)" userId="S::c1032929@newcastle.ac.uk::5d3cf105-7543-48fd-8414-2b0e91dbf48e" providerId="AD" clId="Web-{A88E570D-A4C7-4475-960C-0E5BE98AC868}" dt="2022-03-09T11:17:02.085" v="5"/>
          <ac:picMkLst>
            <pc:docMk/>
            <pc:sldMk cId="109857222" sldId="256"/>
            <ac:picMk id="20" creationId="{D796D2EB-F679-4A45-9EAE-6A14445C561A}"/>
          </ac:picMkLst>
        </pc:picChg>
        <pc:picChg chg="add del">
          <ac:chgData name="Hugo Casanas Salgado (PGT)" userId="S::c1032929@newcastle.ac.uk::5d3cf105-7543-48fd-8414-2b0e91dbf48e" providerId="AD" clId="Web-{A88E570D-A4C7-4475-960C-0E5BE98AC868}" dt="2022-03-09T11:17:21.929" v="7"/>
          <ac:picMkLst>
            <pc:docMk/>
            <pc:sldMk cId="109857222" sldId="256"/>
            <ac:picMk id="32" creationId="{EF4ECC5B-D4D1-4C48-B7CB-1BB96EFEB352}"/>
          </ac:picMkLst>
        </pc:picChg>
        <pc:picChg chg="add">
          <ac:chgData name="Hugo Casanas Salgado (PGT)" userId="S::c1032929@newcastle.ac.uk::5d3cf105-7543-48fd-8414-2b0e91dbf48e" providerId="AD" clId="Web-{A88E570D-A4C7-4475-960C-0E5BE98AC868}" dt="2022-03-09T11:17:21.976" v="8"/>
          <ac:picMkLst>
            <pc:docMk/>
            <pc:sldMk cId="109857222" sldId="256"/>
            <ac:picMk id="43" creationId="{D796D2EB-F679-4A45-9EAE-6A14445C561A}"/>
          </ac:picMkLst>
        </pc:picChg>
        <pc:cxnChg chg="add del">
          <ac:chgData name="Hugo Casanas Salgado (PGT)" userId="S::c1032929@newcastle.ac.uk::5d3cf105-7543-48fd-8414-2b0e91dbf48e" providerId="AD" clId="Web-{A88E570D-A4C7-4475-960C-0E5BE98AC868}" dt="2022-03-09T11:16:15.099" v="1"/>
          <ac:cxnSpMkLst>
            <pc:docMk/>
            <pc:sldMk cId="109857222" sldId="256"/>
            <ac:cxnSpMk id="13" creationId="{97CC2FE6-3AD0-4131-B4BC-1F4D65E25E13}"/>
          </ac:cxnSpMkLst>
        </pc:cxnChg>
      </pc:sldChg>
      <pc:sldChg chg="modSp new">
        <pc:chgData name="Hugo Casanas Salgado (PGT)" userId="S::c1032929@newcastle.ac.uk::5d3cf105-7543-48fd-8414-2b0e91dbf48e" providerId="AD" clId="Web-{A88E570D-A4C7-4475-960C-0E5BE98AC868}" dt="2022-03-09T11:37:11.042" v="63" actId="20577"/>
        <pc:sldMkLst>
          <pc:docMk/>
          <pc:sldMk cId="1433150115" sldId="257"/>
        </pc:sldMkLst>
        <pc:spChg chg="mod">
          <ac:chgData name="Hugo Casanas Salgado (PGT)" userId="S::c1032929@newcastle.ac.uk::5d3cf105-7543-48fd-8414-2b0e91dbf48e" providerId="AD" clId="Web-{A88E570D-A4C7-4475-960C-0E5BE98AC868}" dt="2022-03-09T11:23:23.221" v="31" actId="20577"/>
          <ac:spMkLst>
            <pc:docMk/>
            <pc:sldMk cId="1433150115" sldId="257"/>
            <ac:spMk id="2" creationId="{6BF209EB-15C4-412E-ABE8-6543860E5A3F}"/>
          </ac:spMkLst>
        </pc:spChg>
        <pc:spChg chg="mod">
          <ac:chgData name="Hugo Casanas Salgado (PGT)" userId="S::c1032929@newcastle.ac.uk::5d3cf105-7543-48fd-8414-2b0e91dbf48e" providerId="AD" clId="Web-{A88E570D-A4C7-4475-960C-0E5BE98AC868}" dt="2022-03-09T11:37:11.042" v="63" actId="20577"/>
          <ac:spMkLst>
            <pc:docMk/>
            <pc:sldMk cId="1433150115" sldId="257"/>
            <ac:spMk id="3" creationId="{4FD9784E-F3CF-4717-9E40-864F51FBE8CC}"/>
          </ac:spMkLst>
        </pc:spChg>
      </pc:sldChg>
      <pc:sldChg chg="modSp new">
        <pc:chgData name="Hugo Casanas Salgado (PGT)" userId="S::c1032929@newcastle.ac.uk::5d3cf105-7543-48fd-8414-2b0e91dbf48e" providerId="AD" clId="Web-{A88E570D-A4C7-4475-960C-0E5BE98AC868}" dt="2022-03-09T11:45:53.917" v="177" actId="20577"/>
        <pc:sldMkLst>
          <pc:docMk/>
          <pc:sldMk cId="2126958788" sldId="258"/>
        </pc:sldMkLst>
        <pc:spChg chg="mod">
          <ac:chgData name="Hugo Casanas Salgado (PGT)" userId="S::c1032929@newcastle.ac.uk::5d3cf105-7543-48fd-8414-2b0e91dbf48e" providerId="AD" clId="Web-{A88E570D-A4C7-4475-960C-0E5BE98AC868}" dt="2022-03-09T11:37:16.823" v="74" actId="20577"/>
          <ac:spMkLst>
            <pc:docMk/>
            <pc:sldMk cId="2126958788" sldId="258"/>
            <ac:spMk id="2" creationId="{4EB6BAAC-520B-4AE4-B991-574847C4DC7C}"/>
          </ac:spMkLst>
        </pc:spChg>
        <pc:spChg chg="mod">
          <ac:chgData name="Hugo Casanas Salgado (PGT)" userId="S::c1032929@newcastle.ac.uk::5d3cf105-7543-48fd-8414-2b0e91dbf48e" providerId="AD" clId="Web-{A88E570D-A4C7-4475-960C-0E5BE98AC868}" dt="2022-03-09T11:45:53.917" v="177" actId="20577"/>
          <ac:spMkLst>
            <pc:docMk/>
            <pc:sldMk cId="2126958788" sldId="258"/>
            <ac:spMk id="3" creationId="{BDE19DD9-052A-4F3A-BE05-0A2B8D7F76C2}"/>
          </ac:spMkLst>
        </pc:spChg>
      </pc:sldChg>
      <pc:sldChg chg="modSp new">
        <pc:chgData name="Hugo Casanas Salgado (PGT)" userId="S::c1032929@newcastle.ac.uk::5d3cf105-7543-48fd-8414-2b0e91dbf48e" providerId="AD" clId="Web-{A88E570D-A4C7-4475-960C-0E5BE98AC868}" dt="2022-03-09T11:46:55.044" v="198" actId="20577"/>
        <pc:sldMkLst>
          <pc:docMk/>
          <pc:sldMk cId="1835710520" sldId="259"/>
        </pc:sldMkLst>
        <pc:spChg chg="mod">
          <ac:chgData name="Hugo Casanas Salgado (PGT)" userId="S::c1032929@newcastle.ac.uk::5d3cf105-7543-48fd-8414-2b0e91dbf48e" providerId="AD" clId="Web-{A88E570D-A4C7-4475-960C-0E5BE98AC868}" dt="2022-03-09T11:46:55.044" v="198" actId="20577"/>
          <ac:spMkLst>
            <pc:docMk/>
            <pc:sldMk cId="1835710520" sldId="259"/>
            <ac:spMk id="2" creationId="{BD87BC66-D35F-4C6D-AD70-8CCBACCAD465}"/>
          </ac:spMkLst>
        </pc:spChg>
      </pc:sldChg>
      <pc:sldMasterChg chg="add del addSldLayout delSldLayout">
        <pc:chgData name="Hugo Casanas Salgado (PGT)" userId="S::c1032929@newcastle.ac.uk::5d3cf105-7543-48fd-8414-2b0e91dbf48e" providerId="AD" clId="Web-{A88E570D-A4C7-4475-960C-0E5BE98AC868}" dt="2022-03-09T11:17:21.976" v="8"/>
        <pc:sldMasterMkLst>
          <pc:docMk/>
          <pc:sldMasterMk cId="2460954070" sldId="2147483660"/>
        </pc:sldMasterMkLst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ugo Casanas Salgado (PGT)" userId="S::c1032929@newcastle.ac.uk::5d3cf105-7543-48fd-8414-2b0e91dbf48e" providerId="AD" clId="Web-{A88E570D-A4C7-4475-960C-0E5BE98AC868}" dt="2022-03-09T11:16:34.162" v="3"/>
        <pc:sldMasterMkLst>
          <pc:docMk/>
          <pc:sldMasterMk cId="3165260057" sldId="2147483672"/>
        </pc:sldMasterMkLst>
        <pc:sldLayoutChg chg="add del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1244228754" sldId="2147483673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2313794861" sldId="2147483674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3999852168" sldId="2147483675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3975708363" sldId="2147483676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3846152659" sldId="2147483677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2106578327" sldId="2147483678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963814927" sldId="2147483679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2627790949" sldId="2147483680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3787211921" sldId="2147483681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3770255933" sldId="2147483682"/>
          </pc:sldLayoutMkLst>
        </pc:sldLayoutChg>
        <pc:sldLayoutChg chg="add del replId">
          <pc:chgData name="Hugo Casanas Salgado (PGT)" userId="S::c1032929@newcastle.ac.uk::5d3cf105-7543-48fd-8414-2b0e91dbf48e" providerId="AD" clId="Web-{A88E570D-A4C7-4475-960C-0E5BE98AC868}" dt="2022-03-09T11:16:34.162" v="3"/>
          <pc:sldLayoutMkLst>
            <pc:docMk/>
            <pc:sldMasterMk cId="3165260057" sldId="2147483672"/>
            <pc:sldLayoutMk cId="389235717" sldId="2147483683"/>
          </pc:sldLayoutMkLst>
        </pc:sldLayoutChg>
      </pc:sldMasterChg>
      <pc:sldMasterChg chg="add del addSldLayout delSldLayout">
        <pc:chgData name="Hugo Casanas Salgado (PGT)" userId="S::c1032929@newcastle.ac.uk::5d3cf105-7543-48fd-8414-2b0e91dbf48e" providerId="AD" clId="Web-{A88E570D-A4C7-4475-960C-0E5BE98AC868}" dt="2022-03-09T11:17:21.929" v="7"/>
        <pc:sldMasterMkLst>
          <pc:docMk/>
          <pc:sldMasterMk cId="3412665338" sldId="2147483698"/>
        </pc:sldMasterMkLst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2129845612" sldId="2147483687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1722787199" sldId="2147483688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1663298554" sldId="2147483689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2647659061" sldId="2147483690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3331104544" sldId="2147483691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2745053761" sldId="2147483692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2862873464" sldId="2147483693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1598830343" sldId="2147483694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2991259245" sldId="2147483695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360377292" sldId="2147483696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29" v="7"/>
          <pc:sldLayoutMkLst>
            <pc:docMk/>
            <pc:sldMasterMk cId="3412665338" sldId="2147483698"/>
            <pc:sldLayoutMk cId="1080325630" sldId="2147483697"/>
          </pc:sldLayoutMkLst>
        </pc:sldLayoutChg>
      </pc:sldMasterChg>
      <pc:sldMasterChg chg="add del addSldLayout delSldLayout">
        <pc:chgData name="Hugo Casanas Salgado (PGT)" userId="S::c1032929@newcastle.ac.uk::5d3cf105-7543-48fd-8414-2b0e91dbf48e" providerId="AD" clId="Web-{A88E570D-A4C7-4475-960C-0E5BE98AC868}" dt="2022-03-09T11:17:21.976" v="8"/>
        <pc:sldMasterMkLst>
          <pc:docMk/>
          <pc:sldMasterMk cId="404628752" sldId="2147483724"/>
        </pc:sldMasterMkLst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828141478" sldId="2147483713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3847070869" sldId="2147483714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3977597566" sldId="2147483715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1778040384" sldId="2147483716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1428418606" sldId="2147483717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3313776649" sldId="2147483718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4009365851" sldId="2147483719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2527557880" sldId="2147483720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1070094603" sldId="2147483721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1288310864" sldId="2147483722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7:21.976" v="8"/>
          <pc:sldLayoutMkLst>
            <pc:docMk/>
            <pc:sldMasterMk cId="404628752" sldId="2147483724"/>
            <pc:sldLayoutMk cId="1264543144" sldId="2147483723"/>
          </pc:sldLayoutMkLst>
        </pc:sldLayoutChg>
      </pc:sldMasterChg>
      <pc:sldMasterChg chg="add del addSldLayout delSldLayout">
        <pc:chgData name="Hugo Casanas Salgado (PGT)" userId="S::c1032929@newcastle.ac.uk::5d3cf105-7543-48fd-8414-2b0e91dbf48e" providerId="AD" clId="Web-{A88E570D-A4C7-4475-960C-0E5BE98AC868}" dt="2022-03-09T11:16:15.099" v="1"/>
        <pc:sldMasterMkLst>
          <pc:docMk/>
          <pc:sldMasterMk cId="2357175782" sldId="2147483763"/>
        </pc:sldMasterMkLst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2487703111" sldId="2147483752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3063726925" sldId="2147483753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1236236990" sldId="2147483754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2306403614" sldId="2147483755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429545761" sldId="2147483756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1711021697" sldId="2147483757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1219060807" sldId="2147483758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2721636479" sldId="2147483759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722164023" sldId="2147483760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1109368950" sldId="2147483761"/>
          </pc:sldLayoutMkLst>
        </pc:sldLayoutChg>
        <pc:sldLayoutChg chg="add del">
          <pc:chgData name="Hugo Casanas Salgado (PGT)" userId="S::c1032929@newcastle.ac.uk::5d3cf105-7543-48fd-8414-2b0e91dbf48e" providerId="AD" clId="Web-{A88E570D-A4C7-4475-960C-0E5BE98AC868}" dt="2022-03-09T11:16:15.099" v="1"/>
          <pc:sldLayoutMkLst>
            <pc:docMk/>
            <pc:sldMasterMk cId="2357175782" sldId="2147483763"/>
            <pc:sldLayoutMk cId="1713990517" sldId="2147483762"/>
          </pc:sldLayoutMkLst>
        </pc:sldLayoutChg>
      </pc:sldMasterChg>
    </pc:docChg>
  </pc:docChgLst>
  <pc:docChgLst>
    <pc:chgData name="Hugo Casanas Salgado (PGT)" userId="S::c1032929@newcastle.ac.uk::5d3cf105-7543-48fd-8414-2b0e91dbf48e" providerId="AD" clId="Web-{CF8032F7-C583-4D30-9914-90C5E72893E4}"/>
    <pc:docChg chg="addSld modSld">
      <pc:chgData name="Hugo Casanas Salgado (PGT)" userId="S::c1032929@newcastle.ac.uk::5d3cf105-7543-48fd-8414-2b0e91dbf48e" providerId="AD" clId="Web-{CF8032F7-C583-4D30-9914-90C5E72893E4}" dt="2022-03-09T14:00:08.993" v="292" actId="20577"/>
      <pc:docMkLst>
        <pc:docMk/>
      </pc:docMkLst>
      <pc:sldChg chg="modSp">
        <pc:chgData name="Hugo Casanas Salgado (PGT)" userId="S::c1032929@newcastle.ac.uk::5d3cf105-7543-48fd-8414-2b0e91dbf48e" providerId="AD" clId="Web-{CF8032F7-C583-4D30-9914-90C5E72893E4}" dt="2022-03-09T12:54:29.362" v="242" actId="20577"/>
        <pc:sldMkLst>
          <pc:docMk/>
          <pc:sldMk cId="2126958788" sldId="258"/>
        </pc:sldMkLst>
        <pc:spChg chg="mod">
          <ac:chgData name="Hugo Casanas Salgado (PGT)" userId="S::c1032929@newcastle.ac.uk::5d3cf105-7543-48fd-8414-2b0e91dbf48e" providerId="AD" clId="Web-{CF8032F7-C583-4D30-9914-90C5E72893E4}" dt="2022-03-09T12:54:29.362" v="242" actId="20577"/>
          <ac:spMkLst>
            <pc:docMk/>
            <pc:sldMk cId="2126958788" sldId="258"/>
            <ac:spMk id="3" creationId="{BDE19DD9-052A-4F3A-BE05-0A2B8D7F76C2}"/>
          </ac:spMkLst>
        </pc:spChg>
      </pc:sldChg>
      <pc:sldChg chg="addSp delSp modSp">
        <pc:chgData name="Hugo Casanas Salgado (PGT)" userId="S::c1032929@newcastle.ac.uk::5d3cf105-7543-48fd-8414-2b0e91dbf48e" providerId="AD" clId="Web-{CF8032F7-C583-4D30-9914-90C5E72893E4}" dt="2022-03-09T14:00:08.993" v="292" actId="20577"/>
        <pc:sldMkLst>
          <pc:docMk/>
          <pc:sldMk cId="1681194549" sldId="263"/>
        </pc:sldMkLst>
        <pc:spChg chg="mod">
          <ac:chgData name="Hugo Casanas Salgado (PGT)" userId="S::c1032929@newcastle.ac.uk::5d3cf105-7543-48fd-8414-2b0e91dbf48e" providerId="AD" clId="Web-{CF8032F7-C583-4D30-9914-90C5E72893E4}" dt="2022-03-09T14:00:08.993" v="292" actId="20577"/>
          <ac:spMkLst>
            <pc:docMk/>
            <pc:sldMk cId="1681194549" sldId="263"/>
            <ac:spMk id="3" creationId="{72E6AFB3-6732-4ABB-B0FB-4DCFD91DC10E}"/>
          </ac:spMkLst>
        </pc:spChg>
        <pc:spChg chg="add del">
          <ac:chgData name="Hugo Casanas Salgado (PGT)" userId="S::c1032929@newcastle.ac.uk::5d3cf105-7543-48fd-8414-2b0e91dbf48e" providerId="AD" clId="Web-{CF8032F7-C583-4D30-9914-90C5E72893E4}" dt="2022-03-09T13:58:38.757" v="290"/>
          <ac:spMkLst>
            <pc:docMk/>
            <pc:sldMk cId="1681194549" sldId="263"/>
            <ac:spMk id="4" creationId="{70D9E0C5-1DE7-4D5B-A618-55C67F015FC5}"/>
          </ac:spMkLst>
        </pc:spChg>
      </pc:sldChg>
      <pc:sldChg chg="modSp">
        <pc:chgData name="Hugo Casanas Salgado (PGT)" userId="S::c1032929@newcastle.ac.uk::5d3cf105-7543-48fd-8414-2b0e91dbf48e" providerId="AD" clId="Web-{CF8032F7-C583-4D30-9914-90C5E72893E4}" dt="2022-03-09T12:53:17.485" v="179"/>
        <pc:sldMkLst>
          <pc:docMk/>
          <pc:sldMk cId="1308108312" sldId="269"/>
        </pc:sldMkLst>
        <pc:graphicFrameChg chg="mod modGraphic">
          <ac:chgData name="Hugo Casanas Salgado (PGT)" userId="S::c1032929@newcastle.ac.uk::5d3cf105-7543-48fd-8414-2b0e91dbf48e" providerId="AD" clId="Web-{CF8032F7-C583-4D30-9914-90C5E72893E4}" dt="2022-03-09T12:53:17.485" v="179"/>
          <ac:graphicFrameMkLst>
            <pc:docMk/>
            <pc:sldMk cId="1308108312" sldId="269"/>
            <ac:graphicFrameMk id="4" creationId="{92C0646E-8463-45C7-84A7-1376EBBA799C}"/>
          </ac:graphicFrameMkLst>
        </pc:graphicFrameChg>
      </pc:sldChg>
      <pc:sldChg chg="modSp new">
        <pc:chgData name="Hugo Casanas Salgado (PGT)" userId="S::c1032929@newcastle.ac.uk::5d3cf105-7543-48fd-8414-2b0e91dbf48e" providerId="AD" clId="Web-{CF8032F7-C583-4D30-9914-90C5E72893E4}" dt="2022-03-09T12:57:23.852" v="288" actId="20577"/>
        <pc:sldMkLst>
          <pc:docMk/>
          <pc:sldMk cId="2919464593" sldId="270"/>
        </pc:sldMkLst>
        <pc:spChg chg="mod">
          <ac:chgData name="Hugo Casanas Salgado (PGT)" userId="S::c1032929@newcastle.ac.uk::5d3cf105-7543-48fd-8414-2b0e91dbf48e" providerId="AD" clId="Web-{CF8032F7-C583-4D30-9914-90C5E72893E4}" dt="2022-03-09T12:55:52.974" v="259" actId="20577"/>
          <ac:spMkLst>
            <pc:docMk/>
            <pc:sldMk cId="2919464593" sldId="270"/>
            <ac:spMk id="2" creationId="{E5A96965-E4D3-457E-816F-D5B55788D187}"/>
          </ac:spMkLst>
        </pc:spChg>
        <pc:spChg chg="mod">
          <ac:chgData name="Hugo Casanas Salgado (PGT)" userId="S::c1032929@newcastle.ac.uk::5d3cf105-7543-48fd-8414-2b0e91dbf48e" providerId="AD" clId="Web-{CF8032F7-C583-4D30-9914-90C5E72893E4}" dt="2022-03-09T12:57:23.852" v="288" actId="20577"/>
          <ac:spMkLst>
            <pc:docMk/>
            <pc:sldMk cId="2919464593" sldId="270"/>
            <ac:spMk id="3" creationId="{B9B53800-009D-42AB-8B3A-4ED9CDCE6718}"/>
          </ac:spMkLst>
        </pc:spChg>
      </pc:sldChg>
    </pc:docChg>
  </pc:docChgLst>
  <pc:docChgLst>
    <pc:chgData name="Lloyd Bates (PGT)" userId="S::c1047038@newcastle.ac.uk::241b4796-4ae4-4355-89fb-7a99475a8282" providerId="AD" clId="Web-{79DF16D8-F764-4348-8D41-C9F409F12B7B}"/>
    <pc:docChg chg="addSld modSld sldOrd">
      <pc:chgData name="Lloyd Bates (PGT)" userId="S::c1047038@newcastle.ac.uk::241b4796-4ae4-4355-89fb-7a99475a8282" providerId="AD" clId="Web-{79DF16D8-F764-4348-8D41-C9F409F12B7B}" dt="2022-03-09T12:05:23.363" v="242"/>
      <pc:docMkLst>
        <pc:docMk/>
      </pc:docMkLst>
      <pc:sldChg chg="modSp">
        <pc:chgData name="Lloyd Bates (PGT)" userId="S::c1047038@newcastle.ac.uk::241b4796-4ae4-4355-89fb-7a99475a8282" providerId="AD" clId="Web-{79DF16D8-F764-4348-8D41-C9F409F12B7B}" dt="2022-03-09T11:50:44.542" v="3" actId="20577"/>
        <pc:sldMkLst>
          <pc:docMk/>
          <pc:sldMk cId="109857222" sldId="256"/>
        </pc:sldMkLst>
        <pc:spChg chg="mod">
          <ac:chgData name="Lloyd Bates (PGT)" userId="S::c1047038@newcastle.ac.uk::241b4796-4ae4-4355-89fb-7a99475a8282" providerId="AD" clId="Web-{79DF16D8-F764-4348-8D41-C9F409F12B7B}" dt="2022-03-09T11:50:44.542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loyd Bates (PGT)" userId="S::c1047038@newcastle.ac.uk::241b4796-4ae4-4355-89fb-7a99475a8282" providerId="AD" clId="Web-{79DF16D8-F764-4348-8D41-C9F409F12B7B}" dt="2022-03-09T11:57:58.569" v="15" actId="20577"/>
        <pc:sldMkLst>
          <pc:docMk/>
          <pc:sldMk cId="2126958788" sldId="258"/>
        </pc:sldMkLst>
        <pc:spChg chg="mod">
          <ac:chgData name="Lloyd Bates (PGT)" userId="S::c1047038@newcastle.ac.uk::241b4796-4ae4-4355-89fb-7a99475a8282" providerId="AD" clId="Web-{79DF16D8-F764-4348-8D41-C9F409F12B7B}" dt="2022-03-09T11:57:58.569" v="15" actId="20577"/>
          <ac:spMkLst>
            <pc:docMk/>
            <pc:sldMk cId="2126958788" sldId="258"/>
            <ac:spMk id="3" creationId="{BDE19DD9-052A-4F3A-BE05-0A2B8D7F76C2}"/>
          </ac:spMkLst>
        </pc:spChg>
      </pc:sldChg>
      <pc:sldChg chg="ord">
        <pc:chgData name="Lloyd Bates (PGT)" userId="S::c1047038@newcastle.ac.uk::241b4796-4ae4-4355-89fb-7a99475a8282" providerId="AD" clId="Web-{79DF16D8-F764-4348-8D41-C9F409F12B7B}" dt="2022-03-09T12:05:23.363" v="242"/>
        <pc:sldMkLst>
          <pc:docMk/>
          <pc:sldMk cId="1835710520" sldId="259"/>
        </pc:sldMkLst>
      </pc:sldChg>
      <pc:sldChg chg="modSp new">
        <pc:chgData name="Lloyd Bates (PGT)" userId="S::c1047038@newcastle.ac.uk::241b4796-4ae4-4355-89fb-7a99475a8282" providerId="AD" clId="Web-{79DF16D8-F764-4348-8D41-C9F409F12B7B}" dt="2022-03-09T12:04:36.174" v="241" actId="20577"/>
        <pc:sldMkLst>
          <pc:docMk/>
          <pc:sldMk cId="1681194549" sldId="263"/>
        </pc:sldMkLst>
        <pc:spChg chg="mod">
          <ac:chgData name="Lloyd Bates (PGT)" userId="S::c1047038@newcastle.ac.uk::241b4796-4ae4-4355-89fb-7a99475a8282" providerId="AD" clId="Web-{79DF16D8-F764-4348-8D41-C9F409F12B7B}" dt="2022-03-09T12:01:53.998" v="24" actId="20577"/>
          <ac:spMkLst>
            <pc:docMk/>
            <pc:sldMk cId="1681194549" sldId="263"/>
            <ac:spMk id="2" creationId="{683F44FB-90F9-4CB8-ABD2-AC11146C3291}"/>
          </ac:spMkLst>
        </pc:spChg>
        <pc:spChg chg="mod">
          <ac:chgData name="Lloyd Bates (PGT)" userId="S::c1047038@newcastle.ac.uk::241b4796-4ae4-4355-89fb-7a99475a8282" providerId="AD" clId="Web-{79DF16D8-F764-4348-8D41-C9F409F12B7B}" dt="2022-03-09T12:04:36.174" v="241" actId="20577"/>
          <ac:spMkLst>
            <pc:docMk/>
            <pc:sldMk cId="1681194549" sldId="263"/>
            <ac:spMk id="3" creationId="{72E6AFB3-6732-4ABB-B0FB-4DCFD91DC10E}"/>
          </ac:spMkLst>
        </pc:spChg>
      </pc:sldChg>
    </pc:docChg>
  </pc:docChgLst>
  <pc:docChgLst>
    <pc:chgData name="Avi Gupta" userId="6f9d8204-6454-4f6f-b7eb-710ab59ee84f" providerId="ADAL" clId="{C6ECA692-8165-DB45-A48F-CF96BE569F62}"/>
    <pc:docChg chg="undo custSel modSld">
      <pc:chgData name="Avi Gupta" userId="6f9d8204-6454-4f6f-b7eb-710ab59ee84f" providerId="ADAL" clId="{C6ECA692-8165-DB45-A48F-CF96BE569F62}" dt="2022-03-10T11:55:39.327" v="302" actId="1076"/>
      <pc:docMkLst>
        <pc:docMk/>
      </pc:docMkLst>
      <pc:sldChg chg="modSp">
        <pc:chgData name="Avi Gupta" userId="6f9d8204-6454-4f6f-b7eb-710ab59ee84f" providerId="ADAL" clId="{C6ECA692-8165-DB45-A48F-CF96BE569F62}" dt="2022-03-10T11:55:39.327" v="302" actId="1076"/>
        <pc:sldMkLst>
          <pc:docMk/>
          <pc:sldMk cId="109857222" sldId="256"/>
        </pc:sldMkLst>
        <pc:spChg chg="mod">
          <ac:chgData name="Avi Gupta" userId="6f9d8204-6454-4f6f-b7eb-710ab59ee84f" providerId="ADAL" clId="{C6ECA692-8165-DB45-A48F-CF96BE569F62}" dt="2022-03-10T11:55:39.327" v="302" actId="1076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Avi Gupta" userId="6f9d8204-6454-4f6f-b7eb-710ab59ee84f" providerId="ADAL" clId="{C6ECA692-8165-DB45-A48F-CF96BE569F62}" dt="2022-03-10T11:55:34.236" v="301" actId="1076"/>
          <ac:picMkLst>
            <pc:docMk/>
            <pc:sldMk cId="109857222" sldId="256"/>
            <ac:picMk id="43" creationId="{D796D2EB-F679-4A45-9EAE-6A14445C561A}"/>
          </ac:picMkLst>
        </pc:picChg>
      </pc:sldChg>
      <pc:sldChg chg="modSp">
        <pc:chgData name="Avi Gupta" userId="6f9d8204-6454-4f6f-b7eb-710ab59ee84f" providerId="ADAL" clId="{C6ECA692-8165-DB45-A48F-CF96BE569F62}" dt="2022-03-09T12:46:13.221" v="197" actId="20577"/>
        <pc:sldMkLst>
          <pc:docMk/>
          <pc:sldMk cId="1835710520" sldId="259"/>
        </pc:sldMkLst>
        <pc:spChg chg="mod">
          <ac:chgData name="Avi Gupta" userId="6f9d8204-6454-4f6f-b7eb-710ab59ee84f" providerId="ADAL" clId="{C6ECA692-8165-DB45-A48F-CF96BE569F62}" dt="2022-03-09T12:43:29.933" v="112" actId="20577"/>
          <ac:spMkLst>
            <pc:docMk/>
            <pc:sldMk cId="1835710520" sldId="259"/>
            <ac:spMk id="2" creationId="{BD87BC66-D35F-4C6D-AD70-8CCBACCAD465}"/>
          </ac:spMkLst>
        </pc:spChg>
        <pc:spChg chg="mod">
          <ac:chgData name="Avi Gupta" userId="6f9d8204-6454-4f6f-b7eb-710ab59ee84f" providerId="ADAL" clId="{C6ECA692-8165-DB45-A48F-CF96BE569F62}" dt="2022-03-09T12:46:13.221" v="197" actId="20577"/>
          <ac:spMkLst>
            <pc:docMk/>
            <pc:sldMk cId="1835710520" sldId="259"/>
            <ac:spMk id="3" creationId="{29C50245-9CD9-4BD0-A0C3-B03DACB62C63}"/>
          </ac:spMkLst>
        </pc:spChg>
      </pc:sldChg>
      <pc:sldChg chg="modSp">
        <pc:chgData name="Avi Gupta" userId="6f9d8204-6454-4f6f-b7eb-710ab59ee84f" providerId="ADAL" clId="{C6ECA692-8165-DB45-A48F-CF96BE569F62}" dt="2022-03-09T12:42:40.772" v="4" actId="20577"/>
        <pc:sldMkLst>
          <pc:docMk/>
          <pc:sldMk cId="1144419295" sldId="260"/>
        </pc:sldMkLst>
        <pc:spChg chg="mod">
          <ac:chgData name="Avi Gupta" userId="6f9d8204-6454-4f6f-b7eb-710ab59ee84f" providerId="ADAL" clId="{C6ECA692-8165-DB45-A48F-CF96BE569F62}" dt="2022-03-09T12:42:40.772" v="4" actId="20577"/>
          <ac:spMkLst>
            <pc:docMk/>
            <pc:sldMk cId="1144419295" sldId="260"/>
            <ac:spMk id="2" creationId="{5C233598-F6D8-44B0-BBD5-602F00C531DD}"/>
          </ac:spMkLst>
        </pc:spChg>
      </pc:sldChg>
      <pc:sldChg chg="modSp">
        <pc:chgData name="Avi Gupta" userId="6f9d8204-6454-4f6f-b7eb-710ab59ee84f" providerId="ADAL" clId="{C6ECA692-8165-DB45-A48F-CF96BE569F62}" dt="2022-03-09T14:55:37.094" v="279" actId="20577"/>
        <pc:sldMkLst>
          <pc:docMk/>
          <pc:sldMk cId="1007083999" sldId="272"/>
        </pc:sldMkLst>
        <pc:spChg chg="mod">
          <ac:chgData name="Avi Gupta" userId="6f9d8204-6454-4f6f-b7eb-710ab59ee84f" providerId="ADAL" clId="{C6ECA692-8165-DB45-A48F-CF96BE569F62}" dt="2022-03-09T14:55:37.094" v="279" actId="20577"/>
          <ac:spMkLst>
            <pc:docMk/>
            <pc:sldMk cId="1007083999" sldId="272"/>
            <ac:spMk id="3" creationId="{0B025994-0DE0-4C8D-9310-5F6DAAE2A58B}"/>
          </ac:spMkLst>
        </pc:spChg>
      </pc:sldChg>
    </pc:docChg>
  </pc:docChgLst>
  <pc:docChgLst>
    <pc:chgData name="Kangle Sun (PGT)" userId="S::c0097846@newcastle.ac.uk::47f5170e-d6b6-4876-b3d9-e1ed5c0853c5" providerId="AD" clId="Web-{3B2E968F-C2F0-4313-96B8-997AFF8ECB09}"/>
    <pc:docChg chg="addSld delSld modSld">
      <pc:chgData name="Kangle Sun (PGT)" userId="S::c0097846@newcastle.ac.uk::47f5170e-d6b6-4876-b3d9-e1ed5c0853c5" providerId="AD" clId="Web-{3B2E968F-C2F0-4313-96B8-997AFF8ECB09}" dt="2022-03-10T10:25:15.877" v="64" actId="20577"/>
      <pc:docMkLst>
        <pc:docMk/>
      </pc:docMkLst>
      <pc:sldChg chg="addSp delSp modSp new">
        <pc:chgData name="Kangle Sun (PGT)" userId="S::c0097846@newcastle.ac.uk::47f5170e-d6b6-4876-b3d9-e1ed5c0853c5" providerId="AD" clId="Web-{3B2E968F-C2F0-4313-96B8-997AFF8ECB09}" dt="2022-03-10T10:25:15.877" v="64" actId="20577"/>
        <pc:sldMkLst>
          <pc:docMk/>
          <pc:sldMk cId="1874315405" sldId="275"/>
        </pc:sldMkLst>
        <pc:spChg chg="mod">
          <ac:chgData name="Kangle Sun (PGT)" userId="S::c0097846@newcastle.ac.uk::47f5170e-d6b6-4876-b3d9-e1ed5c0853c5" providerId="AD" clId="Web-{3B2E968F-C2F0-4313-96B8-997AFF8ECB09}" dt="2022-03-10T10:25:15.877" v="64" actId="20577"/>
          <ac:spMkLst>
            <pc:docMk/>
            <pc:sldMk cId="1874315405" sldId="275"/>
            <ac:spMk id="2" creationId="{795296B5-E200-4EC9-98BD-C8C54A74A3CC}"/>
          </ac:spMkLst>
        </pc:spChg>
        <pc:spChg chg="del">
          <ac:chgData name="Kangle Sun (PGT)" userId="S::c0097846@newcastle.ac.uk::47f5170e-d6b6-4876-b3d9-e1ed5c0853c5" providerId="AD" clId="Web-{3B2E968F-C2F0-4313-96B8-997AFF8ECB09}" dt="2022-03-10T10:22:52.576" v="11"/>
          <ac:spMkLst>
            <pc:docMk/>
            <pc:sldMk cId="1874315405" sldId="275"/>
            <ac:spMk id="3" creationId="{F6355094-90EE-47EA-9028-D366E450433A}"/>
          </ac:spMkLst>
        </pc:spChg>
        <pc:picChg chg="add mod ord">
          <ac:chgData name="Kangle Sun (PGT)" userId="S::c0097846@newcastle.ac.uk::47f5170e-d6b6-4876-b3d9-e1ed5c0853c5" providerId="AD" clId="Web-{3B2E968F-C2F0-4313-96B8-997AFF8ECB09}" dt="2022-03-10T10:23:54.906" v="15" actId="14100"/>
          <ac:picMkLst>
            <pc:docMk/>
            <pc:sldMk cId="1874315405" sldId="275"/>
            <ac:picMk id="4" creationId="{E5ADF4BA-D3C6-41E2-8AF0-567D04ACFBA2}"/>
          </ac:picMkLst>
        </pc:picChg>
      </pc:sldChg>
      <pc:sldChg chg="addSp delSp modSp new del">
        <pc:chgData name="Kangle Sun (PGT)" userId="S::c0097846@newcastle.ac.uk::47f5170e-d6b6-4876-b3d9-e1ed5c0853c5" providerId="AD" clId="Web-{3B2E968F-C2F0-4313-96B8-997AFF8ECB09}" dt="2022-03-10T10:22:42.654" v="9"/>
        <pc:sldMkLst>
          <pc:docMk/>
          <pc:sldMk cId="3859729443" sldId="275"/>
        </pc:sldMkLst>
        <pc:spChg chg="add del">
          <ac:chgData name="Kangle Sun (PGT)" userId="S::c0097846@newcastle.ac.uk::47f5170e-d6b6-4876-b3d9-e1ed5c0853c5" providerId="AD" clId="Web-{3B2E968F-C2F0-4313-96B8-997AFF8ECB09}" dt="2022-03-10T10:22:38.529" v="8"/>
          <ac:spMkLst>
            <pc:docMk/>
            <pc:sldMk cId="3859729443" sldId="275"/>
            <ac:spMk id="3" creationId="{F287BDEC-8159-44DB-9B8A-5627BE03BF0D}"/>
          </ac:spMkLst>
        </pc:spChg>
        <pc:picChg chg="add del mod ord">
          <ac:chgData name="Kangle Sun (PGT)" userId="S::c0097846@newcastle.ac.uk::47f5170e-d6b6-4876-b3d9-e1ed5c0853c5" providerId="AD" clId="Web-{3B2E968F-C2F0-4313-96B8-997AFF8ECB09}" dt="2022-03-10T10:22:38.529" v="8"/>
          <ac:picMkLst>
            <pc:docMk/>
            <pc:sldMk cId="3859729443" sldId="275"/>
            <ac:picMk id="4" creationId="{75A3DA01-CEF1-4F9A-9252-6E68C089C752}"/>
          </ac:picMkLst>
        </pc:picChg>
      </pc:sldChg>
    </pc:docChg>
  </pc:docChgLst>
  <pc:docChgLst>
    <pc:chgData name="Hugo Casanas Salgado (PGT)" userId="S::c1032929@newcastle.ac.uk::5d3cf105-7543-48fd-8414-2b0e91dbf48e" providerId="AD" clId="Web-{0AED643B-EC8C-468A-8E40-59227A1CEAC5}"/>
    <pc:docChg chg="modSld">
      <pc:chgData name="Hugo Casanas Salgado (PGT)" userId="S::c1032929@newcastle.ac.uk::5d3cf105-7543-48fd-8414-2b0e91dbf48e" providerId="AD" clId="Web-{0AED643B-EC8C-468A-8E40-59227A1CEAC5}" dt="2022-03-09T12:43:56.531" v="0" actId="20577"/>
      <pc:docMkLst>
        <pc:docMk/>
      </pc:docMkLst>
      <pc:sldChg chg="modSp">
        <pc:chgData name="Hugo Casanas Salgado (PGT)" userId="S::c1032929@newcastle.ac.uk::5d3cf105-7543-48fd-8414-2b0e91dbf48e" providerId="AD" clId="Web-{0AED643B-EC8C-468A-8E40-59227A1CEAC5}" dt="2022-03-09T12:43:56.531" v="0" actId="20577"/>
        <pc:sldMkLst>
          <pc:docMk/>
          <pc:sldMk cId="1835710520" sldId="259"/>
        </pc:sldMkLst>
        <pc:spChg chg="mod">
          <ac:chgData name="Hugo Casanas Salgado (PGT)" userId="S::c1032929@newcastle.ac.uk::5d3cf105-7543-48fd-8414-2b0e91dbf48e" providerId="AD" clId="Web-{0AED643B-EC8C-468A-8E40-59227A1CEAC5}" dt="2022-03-09T12:43:56.531" v="0" actId="20577"/>
          <ac:spMkLst>
            <pc:docMk/>
            <pc:sldMk cId="1835710520" sldId="259"/>
            <ac:spMk id="2" creationId="{BD87BC66-D35F-4C6D-AD70-8CCBACCAD465}"/>
          </ac:spMkLst>
        </pc:spChg>
      </pc:sldChg>
    </pc:docChg>
  </pc:docChgLst>
  <pc:docChgLst>
    <pc:chgData name="Lloyd Bates (PGT)" userId="S::c1047038@newcastle.ac.uk::241b4796-4ae4-4355-89fb-7a99475a8282" providerId="AD" clId="Web-{A01295A5-7228-422A-9E25-ADB6B48CBB5E}"/>
    <pc:docChg chg="modSld">
      <pc:chgData name="Lloyd Bates (PGT)" userId="S::c1047038@newcastle.ac.uk::241b4796-4ae4-4355-89fb-7a99475a8282" providerId="AD" clId="Web-{A01295A5-7228-422A-9E25-ADB6B48CBB5E}" dt="2022-03-09T14:38:04.674" v="1" actId="20577"/>
      <pc:docMkLst>
        <pc:docMk/>
      </pc:docMkLst>
      <pc:sldChg chg="modSp">
        <pc:chgData name="Lloyd Bates (PGT)" userId="S::c1047038@newcastle.ac.uk::241b4796-4ae4-4355-89fb-7a99475a8282" providerId="AD" clId="Web-{A01295A5-7228-422A-9E25-ADB6B48CBB5E}" dt="2022-03-09T14:38:04.674" v="1" actId="20577"/>
        <pc:sldMkLst>
          <pc:docMk/>
          <pc:sldMk cId="1144419295" sldId="260"/>
        </pc:sldMkLst>
        <pc:spChg chg="mod">
          <ac:chgData name="Lloyd Bates (PGT)" userId="S::c1047038@newcastle.ac.uk::241b4796-4ae4-4355-89fb-7a99475a8282" providerId="AD" clId="Web-{A01295A5-7228-422A-9E25-ADB6B48CBB5E}" dt="2022-03-09T14:38:04.674" v="1" actId="20577"/>
          <ac:spMkLst>
            <pc:docMk/>
            <pc:sldMk cId="1144419295" sldId="260"/>
            <ac:spMk id="3" creationId="{60FA4108-A4AD-40C4-ABAB-307F0CB71328}"/>
          </ac:spMkLst>
        </pc:spChg>
      </pc:sldChg>
    </pc:docChg>
  </pc:docChgLst>
  <pc:docChgLst>
    <pc:chgData name="Hugo Casanas Salgado (PGT)" userId="S::c1032929@newcastle.ac.uk::5d3cf105-7543-48fd-8414-2b0e91dbf48e" providerId="AD" clId="Web-{DDC149EB-8B5B-4632-80FA-F5761B3F88FC}"/>
    <pc:docChg chg="modSld">
      <pc:chgData name="Hugo Casanas Salgado (PGT)" userId="S::c1032929@newcastle.ac.uk::5d3cf105-7543-48fd-8414-2b0e91dbf48e" providerId="AD" clId="Web-{DDC149EB-8B5B-4632-80FA-F5761B3F88FC}" dt="2022-03-10T10:42:59.756" v="0" actId="20577"/>
      <pc:docMkLst>
        <pc:docMk/>
      </pc:docMkLst>
      <pc:sldChg chg="modSp">
        <pc:chgData name="Hugo Casanas Salgado (PGT)" userId="S::c1032929@newcastle.ac.uk::5d3cf105-7543-48fd-8414-2b0e91dbf48e" providerId="AD" clId="Web-{DDC149EB-8B5B-4632-80FA-F5761B3F88FC}" dt="2022-03-10T10:42:59.756" v="0" actId="20577"/>
        <pc:sldMkLst>
          <pc:docMk/>
          <pc:sldMk cId="2054628685" sldId="273"/>
        </pc:sldMkLst>
        <pc:spChg chg="mod">
          <ac:chgData name="Hugo Casanas Salgado (PGT)" userId="S::c1032929@newcastle.ac.uk::5d3cf105-7543-48fd-8414-2b0e91dbf48e" providerId="AD" clId="Web-{DDC149EB-8B5B-4632-80FA-F5761B3F88FC}" dt="2022-03-10T10:42:59.756" v="0" actId="20577"/>
          <ac:spMkLst>
            <pc:docMk/>
            <pc:sldMk cId="2054628685" sldId="273"/>
            <ac:spMk id="2" creationId="{F8EE2E39-0215-4CF9-9370-48717E86692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109D3-5DFB-4CFC-90AF-30529FC2418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D6B9E5-8C8E-46F3-AB03-ED09CD64B184}">
      <dgm:prSet/>
      <dgm:spPr/>
      <dgm:t>
        <a:bodyPr/>
        <a:lstStyle/>
        <a:p>
          <a:r>
            <a:rPr lang="en-US" b="1"/>
            <a:t>Motivation: </a:t>
          </a:r>
          <a:endParaRPr lang="en-US"/>
        </a:p>
      </dgm:t>
    </dgm:pt>
    <dgm:pt modelId="{217DBE6E-4F5A-4B1E-986D-910FB769E470}" type="parTrans" cxnId="{FC84CC35-A27C-4150-BE86-ECE44246CA7D}">
      <dgm:prSet/>
      <dgm:spPr/>
      <dgm:t>
        <a:bodyPr/>
        <a:lstStyle/>
        <a:p>
          <a:endParaRPr lang="en-US"/>
        </a:p>
      </dgm:t>
    </dgm:pt>
    <dgm:pt modelId="{65D2870A-1AD1-4334-B739-0AB6D40A369F}" type="sibTrans" cxnId="{FC84CC35-A27C-4150-BE86-ECE44246CA7D}">
      <dgm:prSet/>
      <dgm:spPr/>
      <dgm:t>
        <a:bodyPr/>
        <a:lstStyle/>
        <a:p>
          <a:endParaRPr lang="en-US"/>
        </a:p>
      </dgm:t>
    </dgm:pt>
    <dgm:pt modelId="{DDCBCFEA-B792-4B86-B459-52E397FD4F69}">
      <dgm:prSet/>
      <dgm:spPr/>
      <dgm:t>
        <a:bodyPr/>
        <a:lstStyle/>
        <a:p>
          <a:pPr rtl="0"/>
          <a:r>
            <a:rPr lang="en-US"/>
            <a:t>Ethics </a:t>
          </a:r>
          <a:r>
            <a:rPr lang="en-US">
              <a:latin typeface="Neue Haas Grotesk Text Pro"/>
            </a:rPr>
            <a:t>is a</a:t>
          </a:r>
          <a:r>
            <a:rPr lang="en-US"/>
            <a:t> subjective issue but is </a:t>
          </a:r>
          <a:r>
            <a:rPr lang="en-US">
              <a:latin typeface="Neue Haas Grotesk Text Pro"/>
            </a:rPr>
            <a:t>ultimately tied</a:t>
          </a:r>
          <a:r>
            <a:rPr lang="en-US"/>
            <a:t> to the company's image and reputation.</a:t>
          </a:r>
        </a:p>
      </dgm:t>
    </dgm:pt>
    <dgm:pt modelId="{490BFE92-E4A6-431A-98BB-81799480DAC2}" type="parTrans" cxnId="{64CF3F66-3B30-4881-ABB5-77AD68098866}">
      <dgm:prSet/>
      <dgm:spPr/>
      <dgm:t>
        <a:bodyPr/>
        <a:lstStyle/>
        <a:p>
          <a:endParaRPr lang="en-US"/>
        </a:p>
      </dgm:t>
    </dgm:pt>
    <dgm:pt modelId="{DCDAB879-78B2-4298-AD90-59AE1CD72032}" type="sibTrans" cxnId="{64CF3F66-3B30-4881-ABB5-77AD68098866}">
      <dgm:prSet/>
      <dgm:spPr/>
      <dgm:t>
        <a:bodyPr/>
        <a:lstStyle/>
        <a:p>
          <a:endParaRPr lang="en-US"/>
        </a:p>
      </dgm:t>
    </dgm:pt>
    <dgm:pt modelId="{E981330A-BA08-4345-846C-805970CC44DC}">
      <dgm:prSet/>
      <dgm:spPr/>
      <dgm:t>
        <a:bodyPr/>
        <a:lstStyle/>
        <a:p>
          <a:r>
            <a:rPr lang="en-US" b="1"/>
            <a:t>Problem:</a:t>
          </a:r>
          <a:endParaRPr lang="en-US"/>
        </a:p>
      </dgm:t>
    </dgm:pt>
    <dgm:pt modelId="{BF14C8B3-92AE-43D6-BF7B-9358FEBA2BFA}" type="parTrans" cxnId="{A2716EB6-79BB-49FF-99CC-1BE9CE449CAF}">
      <dgm:prSet/>
      <dgm:spPr/>
      <dgm:t>
        <a:bodyPr/>
        <a:lstStyle/>
        <a:p>
          <a:endParaRPr lang="en-US"/>
        </a:p>
      </dgm:t>
    </dgm:pt>
    <dgm:pt modelId="{4891B884-8758-4877-9E6E-75A48B2CD5BA}" type="sibTrans" cxnId="{A2716EB6-79BB-49FF-99CC-1BE9CE449CAF}">
      <dgm:prSet/>
      <dgm:spPr/>
      <dgm:t>
        <a:bodyPr/>
        <a:lstStyle/>
        <a:p>
          <a:endParaRPr lang="en-US"/>
        </a:p>
      </dgm:t>
    </dgm:pt>
    <dgm:pt modelId="{210F8734-DA5F-4E00-AC4C-B5A1C240EFBC}">
      <dgm:prSet/>
      <dgm:spPr/>
      <dgm:t>
        <a:bodyPr/>
        <a:lstStyle/>
        <a:p>
          <a:r>
            <a:rPr lang="en-US"/>
            <a:t>How can Sage define the ethical boundaries with different culture of customers and team members?</a:t>
          </a:r>
        </a:p>
      </dgm:t>
    </dgm:pt>
    <dgm:pt modelId="{BDF36EB2-7CAE-4183-9A27-1270E6D22EAE}" type="parTrans" cxnId="{AC5B3894-951A-4470-A7CE-AB3B3812AEA4}">
      <dgm:prSet/>
      <dgm:spPr/>
      <dgm:t>
        <a:bodyPr/>
        <a:lstStyle/>
        <a:p>
          <a:endParaRPr lang="en-US"/>
        </a:p>
      </dgm:t>
    </dgm:pt>
    <dgm:pt modelId="{7660B979-8B6D-4117-BE79-4C962F4AEC6C}" type="sibTrans" cxnId="{AC5B3894-951A-4470-A7CE-AB3B3812AEA4}">
      <dgm:prSet/>
      <dgm:spPr/>
      <dgm:t>
        <a:bodyPr/>
        <a:lstStyle/>
        <a:p>
          <a:endParaRPr lang="en-US"/>
        </a:p>
      </dgm:t>
    </dgm:pt>
    <dgm:pt modelId="{10AE9026-1BA3-428F-B134-DDDED1D8679B}">
      <dgm:prSet/>
      <dgm:spPr/>
      <dgm:t>
        <a:bodyPr/>
        <a:lstStyle/>
        <a:p>
          <a:r>
            <a:rPr lang="en-US"/>
            <a:t>Can Sage secure and expand their market share by working within the ethical boundaries?</a:t>
          </a:r>
        </a:p>
      </dgm:t>
    </dgm:pt>
    <dgm:pt modelId="{78F5AEB9-C536-4B4A-96B3-0C371EB5B0DC}" type="parTrans" cxnId="{B6D9BB04-33E8-4EB9-9B7A-5B8A0DE0DA91}">
      <dgm:prSet/>
      <dgm:spPr/>
      <dgm:t>
        <a:bodyPr/>
        <a:lstStyle/>
        <a:p>
          <a:endParaRPr lang="en-US"/>
        </a:p>
      </dgm:t>
    </dgm:pt>
    <dgm:pt modelId="{C5998EC8-B5A7-4477-A6FB-FC5FA253D665}" type="sibTrans" cxnId="{B6D9BB04-33E8-4EB9-9B7A-5B8A0DE0DA91}">
      <dgm:prSet/>
      <dgm:spPr/>
      <dgm:t>
        <a:bodyPr/>
        <a:lstStyle/>
        <a:p>
          <a:endParaRPr lang="en-US"/>
        </a:p>
      </dgm:t>
    </dgm:pt>
    <dgm:pt modelId="{9B9EB6BB-346F-4A5D-9616-B37856D6F42C}" type="pres">
      <dgm:prSet presAssocID="{455109D3-5DFB-4CFC-90AF-30529FC2418F}" presName="Name0" presStyleCnt="0">
        <dgm:presLayoutVars>
          <dgm:dir/>
          <dgm:resizeHandles val="exact"/>
        </dgm:presLayoutVars>
      </dgm:prSet>
      <dgm:spPr/>
    </dgm:pt>
    <dgm:pt modelId="{39410921-495E-4E2D-95E8-F953D665799A}" type="pres">
      <dgm:prSet presAssocID="{B1D6B9E5-8C8E-46F3-AB03-ED09CD64B184}" presName="node" presStyleLbl="node1" presStyleIdx="0" presStyleCnt="5">
        <dgm:presLayoutVars>
          <dgm:bulletEnabled val="1"/>
        </dgm:presLayoutVars>
      </dgm:prSet>
      <dgm:spPr/>
    </dgm:pt>
    <dgm:pt modelId="{929D7D6A-784C-4A66-A39D-B6BC0A91643E}" type="pres">
      <dgm:prSet presAssocID="{65D2870A-1AD1-4334-B739-0AB6D40A369F}" presName="sibTrans" presStyleLbl="sibTrans1D1" presStyleIdx="0" presStyleCnt="4"/>
      <dgm:spPr/>
    </dgm:pt>
    <dgm:pt modelId="{6676F663-2C8D-4F51-A5D0-0E531AA60FDF}" type="pres">
      <dgm:prSet presAssocID="{65D2870A-1AD1-4334-B739-0AB6D40A369F}" presName="connectorText" presStyleLbl="sibTrans1D1" presStyleIdx="0" presStyleCnt="4"/>
      <dgm:spPr/>
    </dgm:pt>
    <dgm:pt modelId="{768DEAC7-2522-4211-B29F-9F288FA7E7D3}" type="pres">
      <dgm:prSet presAssocID="{DDCBCFEA-B792-4B86-B459-52E397FD4F69}" presName="node" presStyleLbl="node1" presStyleIdx="1" presStyleCnt="5">
        <dgm:presLayoutVars>
          <dgm:bulletEnabled val="1"/>
        </dgm:presLayoutVars>
      </dgm:prSet>
      <dgm:spPr/>
    </dgm:pt>
    <dgm:pt modelId="{4E129976-B422-4992-8968-2E4CD88A3AE9}" type="pres">
      <dgm:prSet presAssocID="{DCDAB879-78B2-4298-AD90-59AE1CD72032}" presName="sibTrans" presStyleLbl="sibTrans1D1" presStyleIdx="1" presStyleCnt="4"/>
      <dgm:spPr/>
    </dgm:pt>
    <dgm:pt modelId="{DF49B12A-5E07-430A-8AB1-03EFDD38C770}" type="pres">
      <dgm:prSet presAssocID="{DCDAB879-78B2-4298-AD90-59AE1CD72032}" presName="connectorText" presStyleLbl="sibTrans1D1" presStyleIdx="1" presStyleCnt="4"/>
      <dgm:spPr/>
    </dgm:pt>
    <dgm:pt modelId="{3A2D0DFC-140C-49AF-9188-5E210D1AA917}" type="pres">
      <dgm:prSet presAssocID="{E981330A-BA08-4345-846C-805970CC44DC}" presName="node" presStyleLbl="node1" presStyleIdx="2" presStyleCnt="5">
        <dgm:presLayoutVars>
          <dgm:bulletEnabled val="1"/>
        </dgm:presLayoutVars>
      </dgm:prSet>
      <dgm:spPr/>
    </dgm:pt>
    <dgm:pt modelId="{88C1E9A0-E676-41A9-86BA-7E07FF675E61}" type="pres">
      <dgm:prSet presAssocID="{4891B884-8758-4877-9E6E-75A48B2CD5BA}" presName="sibTrans" presStyleLbl="sibTrans1D1" presStyleIdx="2" presStyleCnt="4"/>
      <dgm:spPr/>
    </dgm:pt>
    <dgm:pt modelId="{785CE1D5-B6A1-4144-927B-A4F1622D20CA}" type="pres">
      <dgm:prSet presAssocID="{4891B884-8758-4877-9E6E-75A48B2CD5BA}" presName="connectorText" presStyleLbl="sibTrans1D1" presStyleIdx="2" presStyleCnt="4"/>
      <dgm:spPr/>
    </dgm:pt>
    <dgm:pt modelId="{F95FB4CC-4076-42DD-BB52-7DC77DFD6187}" type="pres">
      <dgm:prSet presAssocID="{210F8734-DA5F-4E00-AC4C-B5A1C240EFBC}" presName="node" presStyleLbl="node1" presStyleIdx="3" presStyleCnt="5">
        <dgm:presLayoutVars>
          <dgm:bulletEnabled val="1"/>
        </dgm:presLayoutVars>
      </dgm:prSet>
      <dgm:spPr/>
    </dgm:pt>
    <dgm:pt modelId="{3BCDEE0D-0E90-4A30-8158-6B0EC4480E29}" type="pres">
      <dgm:prSet presAssocID="{7660B979-8B6D-4117-BE79-4C962F4AEC6C}" presName="sibTrans" presStyleLbl="sibTrans1D1" presStyleIdx="3" presStyleCnt="4"/>
      <dgm:spPr/>
    </dgm:pt>
    <dgm:pt modelId="{7F5E1EB5-D386-4A33-8899-09B6F895FA5D}" type="pres">
      <dgm:prSet presAssocID="{7660B979-8B6D-4117-BE79-4C962F4AEC6C}" presName="connectorText" presStyleLbl="sibTrans1D1" presStyleIdx="3" presStyleCnt="4"/>
      <dgm:spPr/>
    </dgm:pt>
    <dgm:pt modelId="{8E29AC5B-8EAB-43F2-97D5-51FB727F1A35}" type="pres">
      <dgm:prSet presAssocID="{10AE9026-1BA3-428F-B134-DDDED1D8679B}" presName="node" presStyleLbl="node1" presStyleIdx="4" presStyleCnt="5">
        <dgm:presLayoutVars>
          <dgm:bulletEnabled val="1"/>
        </dgm:presLayoutVars>
      </dgm:prSet>
      <dgm:spPr/>
    </dgm:pt>
  </dgm:ptLst>
  <dgm:cxnLst>
    <dgm:cxn modelId="{4351AA04-667B-453F-8765-1A62ABEB09F0}" type="presOf" srcId="{10AE9026-1BA3-428F-B134-DDDED1D8679B}" destId="{8E29AC5B-8EAB-43F2-97D5-51FB727F1A35}" srcOrd="0" destOrd="0" presId="urn:microsoft.com/office/officeart/2016/7/layout/RepeatingBendingProcessNew"/>
    <dgm:cxn modelId="{B6D9BB04-33E8-4EB9-9B7A-5B8A0DE0DA91}" srcId="{455109D3-5DFB-4CFC-90AF-30529FC2418F}" destId="{10AE9026-1BA3-428F-B134-DDDED1D8679B}" srcOrd="4" destOrd="0" parTransId="{78F5AEB9-C536-4B4A-96B3-0C371EB5B0DC}" sibTransId="{C5998EC8-B5A7-4477-A6FB-FC5FA253D665}"/>
    <dgm:cxn modelId="{5F62480C-FEDD-45DD-90AD-72146FB05709}" type="presOf" srcId="{455109D3-5DFB-4CFC-90AF-30529FC2418F}" destId="{9B9EB6BB-346F-4A5D-9616-B37856D6F42C}" srcOrd="0" destOrd="0" presId="urn:microsoft.com/office/officeart/2016/7/layout/RepeatingBendingProcessNew"/>
    <dgm:cxn modelId="{7E74AA26-F36D-48E4-9A1E-19DCC8FDA2C0}" type="presOf" srcId="{E981330A-BA08-4345-846C-805970CC44DC}" destId="{3A2D0DFC-140C-49AF-9188-5E210D1AA917}" srcOrd="0" destOrd="0" presId="urn:microsoft.com/office/officeart/2016/7/layout/RepeatingBendingProcessNew"/>
    <dgm:cxn modelId="{2ED6A527-7BDA-4129-B205-177EC14A066F}" type="presOf" srcId="{DCDAB879-78B2-4298-AD90-59AE1CD72032}" destId="{4E129976-B422-4992-8968-2E4CD88A3AE9}" srcOrd="0" destOrd="0" presId="urn:microsoft.com/office/officeart/2016/7/layout/RepeatingBendingProcessNew"/>
    <dgm:cxn modelId="{FC84CC35-A27C-4150-BE86-ECE44246CA7D}" srcId="{455109D3-5DFB-4CFC-90AF-30529FC2418F}" destId="{B1D6B9E5-8C8E-46F3-AB03-ED09CD64B184}" srcOrd="0" destOrd="0" parTransId="{217DBE6E-4F5A-4B1E-986D-910FB769E470}" sibTransId="{65D2870A-1AD1-4334-B739-0AB6D40A369F}"/>
    <dgm:cxn modelId="{32278E38-A99B-4F33-8AFD-7F58634E3945}" type="presOf" srcId="{65D2870A-1AD1-4334-B739-0AB6D40A369F}" destId="{6676F663-2C8D-4F51-A5D0-0E531AA60FDF}" srcOrd="1" destOrd="0" presId="urn:microsoft.com/office/officeart/2016/7/layout/RepeatingBendingProcessNew"/>
    <dgm:cxn modelId="{E6561045-2E34-4862-800A-9951B72B2D4A}" type="presOf" srcId="{B1D6B9E5-8C8E-46F3-AB03-ED09CD64B184}" destId="{39410921-495E-4E2D-95E8-F953D665799A}" srcOrd="0" destOrd="0" presId="urn:microsoft.com/office/officeart/2016/7/layout/RepeatingBendingProcessNew"/>
    <dgm:cxn modelId="{4D0B7365-8A42-4341-8C92-2FBD4653E8A0}" type="presOf" srcId="{4891B884-8758-4877-9E6E-75A48B2CD5BA}" destId="{785CE1D5-B6A1-4144-927B-A4F1622D20CA}" srcOrd="1" destOrd="0" presId="urn:microsoft.com/office/officeart/2016/7/layout/RepeatingBendingProcessNew"/>
    <dgm:cxn modelId="{64CF3F66-3B30-4881-ABB5-77AD68098866}" srcId="{455109D3-5DFB-4CFC-90AF-30529FC2418F}" destId="{DDCBCFEA-B792-4B86-B459-52E397FD4F69}" srcOrd="1" destOrd="0" parTransId="{490BFE92-E4A6-431A-98BB-81799480DAC2}" sibTransId="{DCDAB879-78B2-4298-AD90-59AE1CD72032}"/>
    <dgm:cxn modelId="{CAAD3A48-5991-4FE2-80F8-9B8DDFEAC2CD}" type="presOf" srcId="{DCDAB879-78B2-4298-AD90-59AE1CD72032}" destId="{DF49B12A-5E07-430A-8AB1-03EFDD38C770}" srcOrd="1" destOrd="0" presId="urn:microsoft.com/office/officeart/2016/7/layout/RepeatingBendingProcessNew"/>
    <dgm:cxn modelId="{B776DF69-21E5-40EF-821F-DEFDA6F16813}" type="presOf" srcId="{210F8734-DA5F-4E00-AC4C-B5A1C240EFBC}" destId="{F95FB4CC-4076-42DD-BB52-7DC77DFD6187}" srcOrd="0" destOrd="0" presId="urn:microsoft.com/office/officeart/2016/7/layout/RepeatingBendingProcessNew"/>
    <dgm:cxn modelId="{0A009A75-818E-49F0-B2D6-0AD9EB6A35DF}" type="presOf" srcId="{DDCBCFEA-B792-4B86-B459-52E397FD4F69}" destId="{768DEAC7-2522-4211-B29F-9F288FA7E7D3}" srcOrd="0" destOrd="0" presId="urn:microsoft.com/office/officeart/2016/7/layout/RepeatingBendingProcessNew"/>
    <dgm:cxn modelId="{92E9D178-1D80-4039-A91C-1BCE1F50F04A}" type="presOf" srcId="{7660B979-8B6D-4117-BE79-4C962F4AEC6C}" destId="{3BCDEE0D-0E90-4A30-8158-6B0EC4480E29}" srcOrd="0" destOrd="0" presId="urn:microsoft.com/office/officeart/2016/7/layout/RepeatingBendingProcessNew"/>
    <dgm:cxn modelId="{3F3D7859-529B-48AF-AAD1-9E313DDA2593}" type="presOf" srcId="{65D2870A-1AD1-4334-B739-0AB6D40A369F}" destId="{929D7D6A-784C-4A66-A39D-B6BC0A91643E}" srcOrd="0" destOrd="0" presId="urn:microsoft.com/office/officeart/2016/7/layout/RepeatingBendingProcessNew"/>
    <dgm:cxn modelId="{447AE38A-9F75-474E-88CE-B4CAEFCF60BC}" type="presOf" srcId="{4891B884-8758-4877-9E6E-75A48B2CD5BA}" destId="{88C1E9A0-E676-41A9-86BA-7E07FF675E61}" srcOrd="0" destOrd="0" presId="urn:microsoft.com/office/officeart/2016/7/layout/RepeatingBendingProcessNew"/>
    <dgm:cxn modelId="{33EFF08D-F3A4-4C64-964C-38CAD306EF18}" type="presOf" srcId="{7660B979-8B6D-4117-BE79-4C962F4AEC6C}" destId="{7F5E1EB5-D386-4A33-8899-09B6F895FA5D}" srcOrd="1" destOrd="0" presId="urn:microsoft.com/office/officeart/2016/7/layout/RepeatingBendingProcessNew"/>
    <dgm:cxn modelId="{AC5B3894-951A-4470-A7CE-AB3B3812AEA4}" srcId="{455109D3-5DFB-4CFC-90AF-30529FC2418F}" destId="{210F8734-DA5F-4E00-AC4C-B5A1C240EFBC}" srcOrd="3" destOrd="0" parTransId="{BDF36EB2-7CAE-4183-9A27-1270E6D22EAE}" sibTransId="{7660B979-8B6D-4117-BE79-4C962F4AEC6C}"/>
    <dgm:cxn modelId="{A2716EB6-79BB-49FF-99CC-1BE9CE449CAF}" srcId="{455109D3-5DFB-4CFC-90AF-30529FC2418F}" destId="{E981330A-BA08-4345-846C-805970CC44DC}" srcOrd="2" destOrd="0" parTransId="{BF14C8B3-92AE-43D6-BF7B-9358FEBA2BFA}" sibTransId="{4891B884-8758-4877-9E6E-75A48B2CD5BA}"/>
    <dgm:cxn modelId="{75512212-8227-4DF6-BD36-1D2577E29A83}" type="presParOf" srcId="{9B9EB6BB-346F-4A5D-9616-B37856D6F42C}" destId="{39410921-495E-4E2D-95E8-F953D665799A}" srcOrd="0" destOrd="0" presId="urn:microsoft.com/office/officeart/2016/7/layout/RepeatingBendingProcessNew"/>
    <dgm:cxn modelId="{F4B55EF4-188D-4823-9DDB-26EA5C0371F6}" type="presParOf" srcId="{9B9EB6BB-346F-4A5D-9616-B37856D6F42C}" destId="{929D7D6A-784C-4A66-A39D-B6BC0A91643E}" srcOrd="1" destOrd="0" presId="urn:microsoft.com/office/officeart/2016/7/layout/RepeatingBendingProcessNew"/>
    <dgm:cxn modelId="{53CBEB5A-C270-4D01-8DE8-1EAC9F60FC76}" type="presParOf" srcId="{929D7D6A-784C-4A66-A39D-B6BC0A91643E}" destId="{6676F663-2C8D-4F51-A5D0-0E531AA60FDF}" srcOrd="0" destOrd="0" presId="urn:microsoft.com/office/officeart/2016/7/layout/RepeatingBendingProcessNew"/>
    <dgm:cxn modelId="{AA523700-2E82-4222-AEB4-F3CE0743E558}" type="presParOf" srcId="{9B9EB6BB-346F-4A5D-9616-B37856D6F42C}" destId="{768DEAC7-2522-4211-B29F-9F288FA7E7D3}" srcOrd="2" destOrd="0" presId="urn:microsoft.com/office/officeart/2016/7/layout/RepeatingBendingProcessNew"/>
    <dgm:cxn modelId="{E82DCD9C-98BB-42FF-8BC1-39D6E738CD3F}" type="presParOf" srcId="{9B9EB6BB-346F-4A5D-9616-B37856D6F42C}" destId="{4E129976-B422-4992-8968-2E4CD88A3AE9}" srcOrd="3" destOrd="0" presId="urn:microsoft.com/office/officeart/2016/7/layout/RepeatingBendingProcessNew"/>
    <dgm:cxn modelId="{ABE9BA38-1228-49D9-BDF0-91B99CE10F15}" type="presParOf" srcId="{4E129976-B422-4992-8968-2E4CD88A3AE9}" destId="{DF49B12A-5E07-430A-8AB1-03EFDD38C770}" srcOrd="0" destOrd="0" presId="urn:microsoft.com/office/officeart/2016/7/layout/RepeatingBendingProcessNew"/>
    <dgm:cxn modelId="{9876BF89-BCA5-405F-9193-40C530442AE9}" type="presParOf" srcId="{9B9EB6BB-346F-4A5D-9616-B37856D6F42C}" destId="{3A2D0DFC-140C-49AF-9188-5E210D1AA917}" srcOrd="4" destOrd="0" presId="urn:microsoft.com/office/officeart/2016/7/layout/RepeatingBendingProcessNew"/>
    <dgm:cxn modelId="{7429F0C0-E11E-4702-B6A9-D9DFEFCC8F8E}" type="presParOf" srcId="{9B9EB6BB-346F-4A5D-9616-B37856D6F42C}" destId="{88C1E9A0-E676-41A9-86BA-7E07FF675E61}" srcOrd="5" destOrd="0" presId="urn:microsoft.com/office/officeart/2016/7/layout/RepeatingBendingProcessNew"/>
    <dgm:cxn modelId="{09BF7B1D-438E-4FF9-87B1-61165429B14A}" type="presParOf" srcId="{88C1E9A0-E676-41A9-86BA-7E07FF675E61}" destId="{785CE1D5-B6A1-4144-927B-A4F1622D20CA}" srcOrd="0" destOrd="0" presId="urn:microsoft.com/office/officeart/2016/7/layout/RepeatingBendingProcessNew"/>
    <dgm:cxn modelId="{03524544-EA86-44B3-954C-03AB159B8785}" type="presParOf" srcId="{9B9EB6BB-346F-4A5D-9616-B37856D6F42C}" destId="{F95FB4CC-4076-42DD-BB52-7DC77DFD6187}" srcOrd="6" destOrd="0" presId="urn:microsoft.com/office/officeart/2016/7/layout/RepeatingBendingProcessNew"/>
    <dgm:cxn modelId="{70AAC6A7-89AE-4D72-B559-75C78AC0A17D}" type="presParOf" srcId="{9B9EB6BB-346F-4A5D-9616-B37856D6F42C}" destId="{3BCDEE0D-0E90-4A30-8158-6B0EC4480E29}" srcOrd="7" destOrd="0" presId="urn:microsoft.com/office/officeart/2016/7/layout/RepeatingBendingProcessNew"/>
    <dgm:cxn modelId="{86690C7D-9A74-4832-B607-60B50DC30EDC}" type="presParOf" srcId="{3BCDEE0D-0E90-4A30-8158-6B0EC4480E29}" destId="{7F5E1EB5-D386-4A33-8899-09B6F895FA5D}" srcOrd="0" destOrd="0" presId="urn:microsoft.com/office/officeart/2016/7/layout/RepeatingBendingProcessNew"/>
    <dgm:cxn modelId="{8F643E19-1424-474F-90D5-48869A873495}" type="presParOf" srcId="{9B9EB6BB-346F-4A5D-9616-B37856D6F42C}" destId="{8E29AC5B-8EAB-43F2-97D5-51FB727F1A3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16EC8-ED08-40A4-8BF7-F46B4A5A96E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51AA81-8F4E-41B5-ADAD-5067AD2CBCA9}">
      <dgm:prSet/>
      <dgm:spPr/>
      <dgm:t>
        <a:bodyPr/>
        <a:lstStyle/>
        <a:p>
          <a:r>
            <a:rPr lang="en-GB"/>
            <a:t>Aim to conduct multicultural market research.</a:t>
          </a:r>
          <a:endParaRPr lang="en-US"/>
        </a:p>
      </dgm:t>
    </dgm:pt>
    <dgm:pt modelId="{9F3790F6-79F2-4CEF-8EF9-D0F18C0C4BB3}" type="parTrans" cxnId="{66472E5E-6A42-4B04-9575-7A5E1B0A5A3D}">
      <dgm:prSet/>
      <dgm:spPr/>
      <dgm:t>
        <a:bodyPr/>
        <a:lstStyle/>
        <a:p>
          <a:endParaRPr lang="en-US"/>
        </a:p>
      </dgm:t>
    </dgm:pt>
    <dgm:pt modelId="{5C4CC15D-6E2F-4765-8305-D6E35E9BF291}" type="sibTrans" cxnId="{66472E5E-6A42-4B04-9575-7A5E1B0A5A3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55C069D-6967-4486-8712-1D13DC70B625}">
      <dgm:prSet/>
      <dgm:spPr/>
      <dgm:t>
        <a:bodyPr/>
        <a:lstStyle/>
        <a:p>
          <a:r>
            <a:rPr lang="en-GB"/>
            <a:t>Aim to develop a new ethical 'rule-book' for data handling. </a:t>
          </a:r>
          <a:endParaRPr lang="en-US"/>
        </a:p>
      </dgm:t>
    </dgm:pt>
    <dgm:pt modelId="{6AD73D35-E9AF-4A98-8F0A-88114A291561}" type="parTrans" cxnId="{87824853-4A69-4A52-801D-D91F6AA47E61}">
      <dgm:prSet/>
      <dgm:spPr/>
      <dgm:t>
        <a:bodyPr/>
        <a:lstStyle/>
        <a:p>
          <a:endParaRPr lang="en-US"/>
        </a:p>
      </dgm:t>
    </dgm:pt>
    <dgm:pt modelId="{A50C73AF-8E99-4D87-8BC8-2797BCEB0A43}" type="sibTrans" cxnId="{87824853-4A69-4A52-801D-D91F6AA47E6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6613862-E28A-4AD6-87C7-5279C9B96DB6}">
      <dgm:prSet/>
      <dgm:spPr/>
      <dgm:t>
        <a:bodyPr/>
        <a:lstStyle/>
        <a:p>
          <a:r>
            <a:rPr lang="en-GB"/>
            <a:t>Aim to break-through new markets. </a:t>
          </a:r>
          <a:endParaRPr lang="en-US"/>
        </a:p>
      </dgm:t>
    </dgm:pt>
    <dgm:pt modelId="{C6C33632-E4E0-475B-B8ED-26ED81A01525}" type="parTrans" cxnId="{A7562AED-37BC-4B86-BD34-08522B82A363}">
      <dgm:prSet/>
      <dgm:spPr/>
      <dgm:t>
        <a:bodyPr/>
        <a:lstStyle/>
        <a:p>
          <a:endParaRPr lang="en-US"/>
        </a:p>
      </dgm:t>
    </dgm:pt>
    <dgm:pt modelId="{9F742BC8-9304-45B2-BDB3-1DF957A08051}" type="sibTrans" cxnId="{A7562AED-37BC-4B86-BD34-08522B82A36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35F6335-8CB4-408C-BE59-DB4E469238E2}">
      <dgm:prSet/>
      <dgm:spPr/>
      <dgm:t>
        <a:bodyPr/>
        <a:lstStyle/>
        <a:p>
          <a:r>
            <a:rPr lang="en-GB"/>
            <a:t>Aim to cater to a wide range of new demographics.</a:t>
          </a:r>
          <a:endParaRPr lang="en-US"/>
        </a:p>
      </dgm:t>
    </dgm:pt>
    <dgm:pt modelId="{371AEC3A-033E-4D87-9199-8F50C0763CF7}" type="parTrans" cxnId="{53436A62-513D-4C74-A743-1F370229F544}">
      <dgm:prSet/>
      <dgm:spPr/>
      <dgm:t>
        <a:bodyPr/>
        <a:lstStyle/>
        <a:p>
          <a:endParaRPr lang="en-US"/>
        </a:p>
      </dgm:t>
    </dgm:pt>
    <dgm:pt modelId="{40048D9C-1571-4DD1-99C5-CEF26E4CE1AC}" type="sibTrans" cxnId="{53436A62-513D-4C74-A743-1F370229F54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A494D40-EE80-4BDF-844E-86E8E62BD8FF}" type="pres">
      <dgm:prSet presAssocID="{2A616EC8-ED08-40A4-8BF7-F46B4A5A96E1}" presName="Name0" presStyleCnt="0">
        <dgm:presLayoutVars>
          <dgm:animLvl val="lvl"/>
          <dgm:resizeHandles val="exact"/>
        </dgm:presLayoutVars>
      </dgm:prSet>
      <dgm:spPr/>
    </dgm:pt>
    <dgm:pt modelId="{8C8AC21B-4FB8-46EA-9E51-DD0E138F4C37}" type="pres">
      <dgm:prSet presAssocID="{0551AA81-8F4E-41B5-ADAD-5067AD2CBCA9}" presName="compositeNode" presStyleCnt="0">
        <dgm:presLayoutVars>
          <dgm:bulletEnabled val="1"/>
        </dgm:presLayoutVars>
      </dgm:prSet>
      <dgm:spPr/>
    </dgm:pt>
    <dgm:pt modelId="{A4B3D515-01EF-4BCE-8098-E0113BCDB2EC}" type="pres">
      <dgm:prSet presAssocID="{0551AA81-8F4E-41B5-ADAD-5067AD2CBCA9}" presName="bgRect" presStyleLbl="alignNode1" presStyleIdx="0" presStyleCnt="4"/>
      <dgm:spPr/>
    </dgm:pt>
    <dgm:pt modelId="{DEC1DEBF-2916-487D-BD47-C851DFAA5089}" type="pres">
      <dgm:prSet presAssocID="{5C4CC15D-6E2F-4765-8305-D6E35E9BF29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126B18A-71BE-447F-8360-696E57D610A3}" type="pres">
      <dgm:prSet presAssocID="{0551AA81-8F4E-41B5-ADAD-5067AD2CBCA9}" presName="nodeRect" presStyleLbl="alignNode1" presStyleIdx="0" presStyleCnt="4">
        <dgm:presLayoutVars>
          <dgm:bulletEnabled val="1"/>
        </dgm:presLayoutVars>
      </dgm:prSet>
      <dgm:spPr/>
    </dgm:pt>
    <dgm:pt modelId="{4986125F-629B-47B3-96A6-9ED5066B8B5A}" type="pres">
      <dgm:prSet presAssocID="{5C4CC15D-6E2F-4765-8305-D6E35E9BF291}" presName="sibTrans" presStyleCnt="0"/>
      <dgm:spPr/>
    </dgm:pt>
    <dgm:pt modelId="{D5DA651E-D91C-4288-ADC7-54AE363621A7}" type="pres">
      <dgm:prSet presAssocID="{A55C069D-6967-4486-8712-1D13DC70B625}" presName="compositeNode" presStyleCnt="0">
        <dgm:presLayoutVars>
          <dgm:bulletEnabled val="1"/>
        </dgm:presLayoutVars>
      </dgm:prSet>
      <dgm:spPr/>
    </dgm:pt>
    <dgm:pt modelId="{D86D5B5A-BEAE-438A-BDE6-B107D5BCB8B5}" type="pres">
      <dgm:prSet presAssocID="{A55C069D-6967-4486-8712-1D13DC70B625}" presName="bgRect" presStyleLbl="alignNode1" presStyleIdx="1" presStyleCnt="4"/>
      <dgm:spPr/>
    </dgm:pt>
    <dgm:pt modelId="{D5BE4360-EECB-4C9B-AD20-9BC6F28F19AC}" type="pres">
      <dgm:prSet presAssocID="{A50C73AF-8E99-4D87-8BC8-2797BCEB0A4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C6D7924-633B-45EF-99A2-8723143D14D4}" type="pres">
      <dgm:prSet presAssocID="{A55C069D-6967-4486-8712-1D13DC70B625}" presName="nodeRect" presStyleLbl="alignNode1" presStyleIdx="1" presStyleCnt="4">
        <dgm:presLayoutVars>
          <dgm:bulletEnabled val="1"/>
        </dgm:presLayoutVars>
      </dgm:prSet>
      <dgm:spPr/>
    </dgm:pt>
    <dgm:pt modelId="{626DD8CE-321E-4D50-BA5A-E7E5AC3F3AB3}" type="pres">
      <dgm:prSet presAssocID="{A50C73AF-8E99-4D87-8BC8-2797BCEB0A43}" presName="sibTrans" presStyleCnt="0"/>
      <dgm:spPr/>
    </dgm:pt>
    <dgm:pt modelId="{051C81A0-3C66-4CD2-8FE9-68428EB73A51}" type="pres">
      <dgm:prSet presAssocID="{66613862-E28A-4AD6-87C7-5279C9B96DB6}" presName="compositeNode" presStyleCnt="0">
        <dgm:presLayoutVars>
          <dgm:bulletEnabled val="1"/>
        </dgm:presLayoutVars>
      </dgm:prSet>
      <dgm:spPr/>
    </dgm:pt>
    <dgm:pt modelId="{52442CDF-2077-4132-8730-52C8255B222B}" type="pres">
      <dgm:prSet presAssocID="{66613862-E28A-4AD6-87C7-5279C9B96DB6}" presName="bgRect" presStyleLbl="alignNode1" presStyleIdx="2" presStyleCnt="4"/>
      <dgm:spPr/>
    </dgm:pt>
    <dgm:pt modelId="{1B09B0D0-0EA4-487A-94B4-0F2A2AFA9F32}" type="pres">
      <dgm:prSet presAssocID="{9F742BC8-9304-45B2-BDB3-1DF957A0805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7B28328-FE32-4ED0-BDA3-FFEB86247A1D}" type="pres">
      <dgm:prSet presAssocID="{66613862-E28A-4AD6-87C7-5279C9B96DB6}" presName="nodeRect" presStyleLbl="alignNode1" presStyleIdx="2" presStyleCnt="4">
        <dgm:presLayoutVars>
          <dgm:bulletEnabled val="1"/>
        </dgm:presLayoutVars>
      </dgm:prSet>
      <dgm:spPr/>
    </dgm:pt>
    <dgm:pt modelId="{35BA153E-638D-486C-AFC0-A4D3275156F6}" type="pres">
      <dgm:prSet presAssocID="{9F742BC8-9304-45B2-BDB3-1DF957A08051}" presName="sibTrans" presStyleCnt="0"/>
      <dgm:spPr/>
    </dgm:pt>
    <dgm:pt modelId="{9354012C-2027-448E-ABFF-2E41E4E4E834}" type="pres">
      <dgm:prSet presAssocID="{635F6335-8CB4-408C-BE59-DB4E469238E2}" presName="compositeNode" presStyleCnt="0">
        <dgm:presLayoutVars>
          <dgm:bulletEnabled val="1"/>
        </dgm:presLayoutVars>
      </dgm:prSet>
      <dgm:spPr/>
    </dgm:pt>
    <dgm:pt modelId="{E9ADAB67-764D-421C-B2E1-A9AB190D6CB0}" type="pres">
      <dgm:prSet presAssocID="{635F6335-8CB4-408C-BE59-DB4E469238E2}" presName="bgRect" presStyleLbl="alignNode1" presStyleIdx="3" presStyleCnt="4"/>
      <dgm:spPr/>
    </dgm:pt>
    <dgm:pt modelId="{391CC099-FFA3-469C-A811-93372521ADB1}" type="pres">
      <dgm:prSet presAssocID="{40048D9C-1571-4DD1-99C5-CEF26E4CE1A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A502C78-D40D-48A6-8240-7C8818DC499F}" type="pres">
      <dgm:prSet presAssocID="{635F6335-8CB4-408C-BE59-DB4E469238E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CF4E903-9919-4C04-B9E9-61EA1C101B99}" type="presOf" srcId="{0551AA81-8F4E-41B5-ADAD-5067AD2CBCA9}" destId="{A4B3D515-01EF-4BCE-8098-E0113BCDB2EC}" srcOrd="0" destOrd="0" presId="urn:microsoft.com/office/officeart/2016/7/layout/LinearBlockProcessNumbered"/>
    <dgm:cxn modelId="{C24D3222-0DED-483A-B090-3A20DCEC2517}" type="presOf" srcId="{5C4CC15D-6E2F-4765-8305-D6E35E9BF291}" destId="{DEC1DEBF-2916-487D-BD47-C851DFAA5089}" srcOrd="0" destOrd="0" presId="urn:microsoft.com/office/officeart/2016/7/layout/LinearBlockProcessNumbered"/>
    <dgm:cxn modelId="{C9CA3D23-DC21-4E34-8C5A-531019360B0A}" type="presOf" srcId="{2A616EC8-ED08-40A4-8BF7-F46B4A5A96E1}" destId="{DA494D40-EE80-4BDF-844E-86E8E62BD8FF}" srcOrd="0" destOrd="0" presId="urn:microsoft.com/office/officeart/2016/7/layout/LinearBlockProcessNumbered"/>
    <dgm:cxn modelId="{A61EC72E-40E4-44C7-BA9A-F3F041D48A58}" type="presOf" srcId="{9F742BC8-9304-45B2-BDB3-1DF957A08051}" destId="{1B09B0D0-0EA4-487A-94B4-0F2A2AFA9F32}" srcOrd="0" destOrd="0" presId="urn:microsoft.com/office/officeart/2016/7/layout/LinearBlockProcessNumbered"/>
    <dgm:cxn modelId="{66472E5E-6A42-4B04-9575-7A5E1B0A5A3D}" srcId="{2A616EC8-ED08-40A4-8BF7-F46B4A5A96E1}" destId="{0551AA81-8F4E-41B5-ADAD-5067AD2CBCA9}" srcOrd="0" destOrd="0" parTransId="{9F3790F6-79F2-4CEF-8EF9-D0F18C0C4BB3}" sibTransId="{5C4CC15D-6E2F-4765-8305-D6E35E9BF291}"/>
    <dgm:cxn modelId="{53436A62-513D-4C74-A743-1F370229F544}" srcId="{2A616EC8-ED08-40A4-8BF7-F46B4A5A96E1}" destId="{635F6335-8CB4-408C-BE59-DB4E469238E2}" srcOrd="3" destOrd="0" parTransId="{371AEC3A-033E-4D87-9199-8F50C0763CF7}" sibTransId="{40048D9C-1571-4DD1-99C5-CEF26E4CE1AC}"/>
    <dgm:cxn modelId="{DFB4F24A-BD84-47CD-BD78-D1233372545B}" type="presOf" srcId="{40048D9C-1571-4DD1-99C5-CEF26E4CE1AC}" destId="{391CC099-FFA3-469C-A811-93372521ADB1}" srcOrd="0" destOrd="0" presId="urn:microsoft.com/office/officeart/2016/7/layout/LinearBlockProcessNumbered"/>
    <dgm:cxn modelId="{5E9C7A4C-943C-485C-B63E-A68EFB698042}" type="presOf" srcId="{A55C069D-6967-4486-8712-1D13DC70B625}" destId="{D86D5B5A-BEAE-438A-BDE6-B107D5BCB8B5}" srcOrd="0" destOrd="0" presId="urn:microsoft.com/office/officeart/2016/7/layout/LinearBlockProcessNumbered"/>
    <dgm:cxn modelId="{1DDAB94C-8008-41F8-9ECF-B554AFB58ADE}" type="presOf" srcId="{635F6335-8CB4-408C-BE59-DB4E469238E2}" destId="{EA502C78-D40D-48A6-8240-7C8818DC499F}" srcOrd="1" destOrd="0" presId="urn:microsoft.com/office/officeart/2016/7/layout/LinearBlockProcessNumbered"/>
    <dgm:cxn modelId="{87824853-4A69-4A52-801D-D91F6AA47E61}" srcId="{2A616EC8-ED08-40A4-8BF7-F46B4A5A96E1}" destId="{A55C069D-6967-4486-8712-1D13DC70B625}" srcOrd="1" destOrd="0" parTransId="{6AD73D35-E9AF-4A98-8F0A-88114A291561}" sibTransId="{A50C73AF-8E99-4D87-8BC8-2797BCEB0A43}"/>
    <dgm:cxn modelId="{710D037A-C697-4616-A04C-BEB47BBF7AF8}" type="presOf" srcId="{66613862-E28A-4AD6-87C7-5279C9B96DB6}" destId="{47B28328-FE32-4ED0-BDA3-FFEB86247A1D}" srcOrd="1" destOrd="0" presId="urn:microsoft.com/office/officeart/2016/7/layout/LinearBlockProcessNumbered"/>
    <dgm:cxn modelId="{A2FA2592-6EF7-4DC8-AD37-88B6F42BAA44}" type="presOf" srcId="{A55C069D-6967-4486-8712-1D13DC70B625}" destId="{0C6D7924-633B-45EF-99A2-8723143D14D4}" srcOrd="1" destOrd="0" presId="urn:microsoft.com/office/officeart/2016/7/layout/LinearBlockProcessNumbered"/>
    <dgm:cxn modelId="{79D309BD-4D34-411E-8B5F-80643BD9A3EE}" type="presOf" srcId="{0551AA81-8F4E-41B5-ADAD-5067AD2CBCA9}" destId="{C126B18A-71BE-447F-8360-696E57D610A3}" srcOrd="1" destOrd="0" presId="urn:microsoft.com/office/officeart/2016/7/layout/LinearBlockProcessNumbered"/>
    <dgm:cxn modelId="{13F696BD-EF32-46F3-AC48-2BDC179D6950}" type="presOf" srcId="{66613862-E28A-4AD6-87C7-5279C9B96DB6}" destId="{52442CDF-2077-4132-8730-52C8255B222B}" srcOrd="0" destOrd="0" presId="urn:microsoft.com/office/officeart/2016/7/layout/LinearBlockProcessNumbered"/>
    <dgm:cxn modelId="{A7562AED-37BC-4B86-BD34-08522B82A363}" srcId="{2A616EC8-ED08-40A4-8BF7-F46B4A5A96E1}" destId="{66613862-E28A-4AD6-87C7-5279C9B96DB6}" srcOrd="2" destOrd="0" parTransId="{C6C33632-E4E0-475B-B8ED-26ED81A01525}" sibTransId="{9F742BC8-9304-45B2-BDB3-1DF957A08051}"/>
    <dgm:cxn modelId="{30FA27F3-BF76-400B-9F1E-7EDFD7C8ADEF}" type="presOf" srcId="{A50C73AF-8E99-4D87-8BC8-2797BCEB0A43}" destId="{D5BE4360-EECB-4C9B-AD20-9BC6F28F19AC}" srcOrd="0" destOrd="0" presId="urn:microsoft.com/office/officeart/2016/7/layout/LinearBlockProcessNumbered"/>
    <dgm:cxn modelId="{91E82BF6-B6DE-436B-BF1C-EA853BD055F8}" type="presOf" srcId="{635F6335-8CB4-408C-BE59-DB4E469238E2}" destId="{E9ADAB67-764D-421C-B2E1-A9AB190D6CB0}" srcOrd="0" destOrd="0" presId="urn:microsoft.com/office/officeart/2016/7/layout/LinearBlockProcessNumbered"/>
    <dgm:cxn modelId="{7E99EF99-DBCA-4DBC-A432-5305A3013A10}" type="presParOf" srcId="{DA494D40-EE80-4BDF-844E-86E8E62BD8FF}" destId="{8C8AC21B-4FB8-46EA-9E51-DD0E138F4C37}" srcOrd="0" destOrd="0" presId="urn:microsoft.com/office/officeart/2016/7/layout/LinearBlockProcessNumbered"/>
    <dgm:cxn modelId="{2FAEB29C-B732-4280-B0A2-0EE63926B2EF}" type="presParOf" srcId="{8C8AC21B-4FB8-46EA-9E51-DD0E138F4C37}" destId="{A4B3D515-01EF-4BCE-8098-E0113BCDB2EC}" srcOrd="0" destOrd="0" presId="urn:microsoft.com/office/officeart/2016/7/layout/LinearBlockProcessNumbered"/>
    <dgm:cxn modelId="{124C3E43-A09B-4EE8-9E10-8D10501CAB4F}" type="presParOf" srcId="{8C8AC21B-4FB8-46EA-9E51-DD0E138F4C37}" destId="{DEC1DEBF-2916-487D-BD47-C851DFAA5089}" srcOrd="1" destOrd="0" presId="urn:microsoft.com/office/officeart/2016/7/layout/LinearBlockProcessNumbered"/>
    <dgm:cxn modelId="{F2222BFC-2AAF-4A40-8B35-168A4A2524FD}" type="presParOf" srcId="{8C8AC21B-4FB8-46EA-9E51-DD0E138F4C37}" destId="{C126B18A-71BE-447F-8360-696E57D610A3}" srcOrd="2" destOrd="0" presId="urn:microsoft.com/office/officeart/2016/7/layout/LinearBlockProcessNumbered"/>
    <dgm:cxn modelId="{36770A77-0723-4125-97C8-77D5C52E10F0}" type="presParOf" srcId="{DA494D40-EE80-4BDF-844E-86E8E62BD8FF}" destId="{4986125F-629B-47B3-96A6-9ED5066B8B5A}" srcOrd="1" destOrd="0" presId="urn:microsoft.com/office/officeart/2016/7/layout/LinearBlockProcessNumbered"/>
    <dgm:cxn modelId="{CCC28D06-BF81-4CED-A257-5901D3F3C235}" type="presParOf" srcId="{DA494D40-EE80-4BDF-844E-86E8E62BD8FF}" destId="{D5DA651E-D91C-4288-ADC7-54AE363621A7}" srcOrd="2" destOrd="0" presId="urn:microsoft.com/office/officeart/2016/7/layout/LinearBlockProcessNumbered"/>
    <dgm:cxn modelId="{A2C2770E-5FED-465E-95F2-9C10542A6B96}" type="presParOf" srcId="{D5DA651E-D91C-4288-ADC7-54AE363621A7}" destId="{D86D5B5A-BEAE-438A-BDE6-B107D5BCB8B5}" srcOrd="0" destOrd="0" presId="urn:microsoft.com/office/officeart/2016/7/layout/LinearBlockProcessNumbered"/>
    <dgm:cxn modelId="{15DA1699-C8C0-402E-9753-402B6E7AC7A4}" type="presParOf" srcId="{D5DA651E-D91C-4288-ADC7-54AE363621A7}" destId="{D5BE4360-EECB-4C9B-AD20-9BC6F28F19AC}" srcOrd="1" destOrd="0" presId="urn:microsoft.com/office/officeart/2016/7/layout/LinearBlockProcessNumbered"/>
    <dgm:cxn modelId="{D5C425E8-2B3B-40A6-A6AA-ACF811E783D9}" type="presParOf" srcId="{D5DA651E-D91C-4288-ADC7-54AE363621A7}" destId="{0C6D7924-633B-45EF-99A2-8723143D14D4}" srcOrd="2" destOrd="0" presId="urn:microsoft.com/office/officeart/2016/7/layout/LinearBlockProcessNumbered"/>
    <dgm:cxn modelId="{DFCC4CED-CB6A-41C4-95C7-A03078A5AD81}" type="presParOf" srcId="{DA494D40-EE80-4BDF-844E-86E8E62BD8FF}" destId="{626DD8CE-321E-4D50-BA5A-E7E5AC3F3AB3}" srcOrd="3" destOrd="0" presId="urn:microsoft.com/office/officeart/2016/7/layout/LinearBlockProcessNumbered"/>
    <dgm:cxn modelId="{0D0EAE16-6080-4D8C-AAC1-8543D8CDA743}" type="presParOf" srcId="{DA494D40-EE80-4BDF-844E-86E8E62BD8FF}" destId="{051C81A0-3C66-4CD2-8FE9-68428EB73A51}" srcOrd="4" destOrd="0" presId="urn:microsoft.com/office/officeart/2016/7/layout/LinearBlockProcessNumbered"/>
    <dgm:cxn modelId="{33590C15-32E6-49E1-86E1-4BA54BA63F84}" type="presParOf" srcId="{051C81A0-3C66-4CD2-8FE9-68428EB73A51}" destId="{52442CDF-2077-4132-8730-52C8255B222B}" srcOrd="0" destOrd="0" presId="urn:microsoft.com/office/officeart/2016/7/layout/LinearBlockProcessNumbered"/>
    <dgm:cxn modelId="{6922649B-8304-4D09-9619-90DADD15011A}" type="presParOf" srcId="{051C81A0-3C66-4CD2-8FE9-68428EB73A51}" destId="{1B09B0D0-0EA4-487A-94B4-0F2A2AFA9F32}" srcOrd="1" destOrd="0" presId="urn:microsoft.com/office/officeart/2016/7/layout/LinearBlockProcessNumbered"/>
    <dgm:cxn modelId="{51B9CAFE-5048-43D9-8858-F12C8A132A0C}" type="presParOf" srcId="{051C81A0-3C66-4CD2-8FE9-68428EB73A51}" destId="{47B28328-FE32-4ED0-BDA3-FFEB86247A1D}" srcOrd="2" destOrd="0" presId="urn:microsoft.com/office/officeart/2016/7/layout/LinearBlockProcessNumbered"/>
    <dgm:cxn modelId="{BB07B091-AB14-4279-9D18-E416A0136EA7}" type="presParOf" srcId="{DA494D40-EE80-4BDF-844E-86E8E62BD8FF}" destId="{35BA153E-638D-486C-AFC0-A4D3275156F6}" srcOrd="5" destOrd="0" presId="urn:microsoft.com/office/officeart/2016/7/layout/LinearBlockProcessNumbered"/>
    <dgm:cxn modelId="{61234046-CE9B-4D1C-AF4C-29D5268CAD27}" type="presParOf" srcId="{DA494D40-EE80-4BDF-844E-86E8E62BD8FF}" destId="{9354012C-2027-448E-ABFF-2E41E4E4E834}" srcOrd="6" destOrd="0" presId="urn:microsoft.com/office/officeart/2016/7/layout/LinearBlockProcessNumbered"/>
    <dgm:cxn modelId="{45B4E9CE-DC08-48DF-AC51-36BF0FA412D1}" type="presParOf" srcId="{9354012C-2027-448E-ABFF-2E41E4E4E834}" destId="{E9ADAB67-764D-421C-B2E1-A9AB190D6CB0}" srcOrd="0" destOrd="0" presId="urn:microsoft.com/office/officeart/2016/7/layout/LinearBlockProcessNumbered"/>
    <dgm:cxn modelId="{0D8E4A02-C4E2-4532-ABEC-46D2C4D51C57}" type="presParOf" srcId="{9354012C-2027-448E-ABFF-2E41E4E4E834}" destId="{391CC099-FFA3-469C-A811-93372521ADB1}" srcOrd="1" destOrd="0" presId="urn:microsoft.com/office/officeart/2016/7/layout/LinearBlockProcessNumbered"/>
    <dgm:cxn modelId="{E988BBF6-58A1-4345-A414-F7F054847F19}" type="presParOf" srcId="{9354012C-2027-448E-ABFF-2E41E4E4E834}" destId="{EA502C78-D40D-48A6-8240-7C8818DC49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272B0-2551-4890-BD92-66B48778077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D7FF05-A163-47F3-88D9-3AB8E02CA168}">
      <dgm:prSet/>
      <dgm:spPr/>
      <dgm:t>
        <a:bodyPr/>
        <a:lstStyle/>
        <a:p>
          <a:r>
            <a:rPr lang="en-US"/>
            <a:t>Defining</a:t>
          </a:r>
        </a:p>
      </dgm:t>
    </dgm:pt>
    <dgm:pt modelId="{6DFC25F5-ECF5-4681-A66C-494AA0643033}" type="parTrans" cxnId="{E59FF12E-D93A-49BB-9D40-A00C5ED9029F}">
      <dgm:prSet/>
      <dgm:spPr/>
      <dgm:t>
        <a:bodyPr/>
        <a:lstStyle/>
        <a:p>
          <a:endParaRPr lang="en-US"/>
        </a:p>
      </dgm:t>
    </dgm:pt>
    <dgm:pt modelId="{2C08953F-2459-4E8D-87A7-3AC815F07B5A}" type="sibTrans" cxnId="{E59FF12E-D93A-49BB-9D40-A00C5ED9029F}">
      <dgm:prSet/>
      <dgm:spPr/>
      <dgm:t>
        <a:bodyPr/>
        <a:lstStyle/>
        <a:p>
          <a:endParaRPr lang="en-US"/>
        </a:p>
      </dgm:t>
    </dgm:pt>
    <dgm:pt modelId="{4C064ED5-4A44-44E4-BDB4-007AA088C1E8}">
      <dgm:prSet/>
      <dgm:spPr/>
      <dgm:t>
        <a:bodyPr/>
        <a:lstStyle/>
        <a:p>
          <a:r>
            <a:rPr lang="en-US"/>
            <a:t>Defining SAGE's ethical boundaries from both </a:t>
          </a:r>
          <a:r>
            <a:rPr lang="en-US">
              <a:latin typeface="Neue Haas Grotesk Text Pro"/>
            </a:rPr>
            <a:t>external</a:t>
          </a:r>
          <a:r>
            <a:rPr lang="en-US"/>
            <a:t> and </a:t>
          </a:r>
          <a:r>
            <a:rPr lang="en-US">
              <a:latin typeface="Neue Haas Grotesk Text Pro"/>
            </a:rPr>
            <a:t>internal</a:t>
          </a:r>
          <a:r>
            <a:rPr lang="en-US"/>
            <a:t> sources.</a:t>
          </a:r>
        </a:p>
      </dgm:t>
    </dgm:pt>
    <dgm:pt modelId="{0A32E49B-0AFC-4C75-A401-D7279A2A3575}" type="parTrans" cxnId="{92362E6D-9FF9-4E54-9AB5-2EC71C0A72E4}">
      <dgm:prSet/>
      <dgm:spPr/>
      <dgm:t>
        <a:bodyPr/>
        <a:lstStyle/>
        <a:p>
          <a:endParaRPr lang="en-US"/>
        </a:p>
      </dgm:t>
    </dgm:pt>
    <dgm:pt modelId="{A105DA71-F032-459A-A978-79FF5672DE85}" type="sibTrans" cxnId="{92362E6D-9FF9-4E54-9AB5-2EC71C0A72E4}">
      <dgm:prSet/>
      <dgm:spPr/>
      <dgm:t>
        <a:bodyPr/>
        <a:lstStyle/>
        <a:p>
          <a:endParaRPr lang="en-US"/>
        </a:p>
      </dgm:t>
    </dgm:pt>
    <dgm:pt modelId="{0574D693-B14F-41B1-ABCC-AB1DE523B6DA}">
      <dgm:prSet/>
      <dgm:spPr/>
      <dgm:t>
        <a:bodyPr/>
        <a:lstStyle/>
        <a:p>
          <a:r>
            <a:rPr lang="en-US"/>
            <a:t>Compiling</a:t>
          </a:r>
        </a:p>
      </dgm:t>
    </dgm:pt>
    <dgm:pt modelId="{4266D39F-9FB0-4498-9299-04B677CD7D79}" type="parTrans" cxnId="{6E25A44A-CAC9-4197-8F85-0158CA1736B7}">
      <dgm:prSet/>
      <dgm:spPr/>
      <dgm:t>
        <a:bodyPr/>
        <a:lstStyle/>
        <a:p>
          <a:endParaRPr lang="en-US"/>
        </a:p>
      </dgm:t>
    </dgm:pt>
    <dgm:pt modelId="{B630FCC0-55C0-4E22-B85D-A62A51FBFD29}" type="sibTrans" cxnId="{6E25A44A-CAC9-4197-8F85-0158CA1736B7}">
      <dgm:prSet/>
      <dgm:spPr/>
      <dgm:t>
        <a:bodyPr/>
        <a:lstStyle/>
        <a:p>
          <a:endParaRPr lang="en-US"/>
        </a:p>
      </dgm:t>
    </dgm:pt>
    <dgm:pt modelId="{86FAF5B8-664D-4AA3-8848-23FADB370D26}">
      <dgm:prSet/>
      <dgm:spPr/>
      <dgm:t>
        <a:bodyPr/>
        <a:lstStyle/>
        <a:p>
          <a:r>
            <a:rPr lang="en-US"/>
            <a:t>Compiling data from the research with existing records.</a:t>
          </a:r>
        </a:p>
      </dgm:t>
    </dgm:pt>
    <dgm:pt modelId="{292F789E-A796-4C0B-838D-A810FBA31486}" type="parTrans" cxnId="{0D92A800-CAB9-49B7-81B9-19F33DA0532B}">
      <dgm:prSet/>
      <dgm:spPr/>
      <dgm:t>
        <a:bodyPr/>
        <a:lstStyle/>
        <a:p>
          <a:endParaRPr lang="en-US"/>
        </a:p>
      </dgm:t>
    </dgm:pt>
    <dgm:pt modelId="{F1E716DC-C2B2-4229-899A-F7E48C9D3C9B}" type="sibTrans" cxnId="{0D92A800-CAB9-49B7-81B9-19F33DA0532B}">
      <dgm:prSet/>
      <dgm:spPr/>
      <dgm:t>
        <a:bodyPr/>
        <a:lstStyle/>
        <a:p>
          <a:endParaRPr lang="en-US"/>
        </a:p>
      </dgm:t>
    </dgm:pt>
    <dgm:pt modelId="{C43C8AE0-0983-4DA1-B119-93A2DF742490}">
      <dgm:prSet/>
      <dgm:spPr/>
      <dgm:t>
        <a:bodyPr/>
        <a:lstStyle/>
        <a:p>
          <a:r>
            <a:rPr lang="en-US"/>
            <a:t>Updating</a:t>
          </a:r>
        </a:p>
      </dgm:t>
    </dgm:pt>
    <dgm:pt modelId="{1E9CDE6B-5190-4B9A-952E-5AB7133C8722}" type="parTrans" cxnId="{995F8A2B-6A6E-4E0B-A4A1-F0ADFDA93145}">
      <dgm:prSet/>
      <dgm:spPr/>
      <dgm:t>
        <a:bodyPr/>
        <a:lstStyle/>
        <a:p>
          <a:endParaRPr lang="en-US"/>
        </a:p>
      </dgm:t>
    </dgm:pt>
    <dgm:pt modelId="{9BAFC44E-E7E8-42E8-BD2B-4BEE70D55390}" type="sibTrans" cxnId="{995F8A2B-6A6E-4E0B-A4A1-F0ADFDA93145}">
      <dgm:prSet/>
      <dgm:spPr/>
      <dgm:t>
        <a:bodyPr/>
        <a:lstStyle/>
        <a:p>
          <a:endParaRPr lang="en-US"/>
        </a:p>
      </dgm:t>
    </dgm:pt>
    <dgm:pt modelId="{5F01230D-4CE3-4249-808A-7477FF01C427}">
      <dgm:prSet/>
      <dgm:spPr/>
      <dgm:t>
        <a:bodyPr/>
        <a:lstStyle/>
        <a:p>
          <a:r>
            <a:rPr lang="en-US"/>
            <a:t>Updating the customer consent form.</a:t>
          </a:r>
        </a:p>
      </dgm:t>
    </dgm:pt>
    <dgm:pt modelId="{953392FD-753E-4A94-9158-DBA32E973947}" type="parTrans" cxnId="{B913CC05-B115-480E-8288-D4B93F48B883}">
      <dgm:prSet/>
      <dgm:spPr/>
      <dgm:t>
        <a:bodyPr/>
        <a:lstStyle/>
        <a:p>
          <a:endParaRPr lang="en-US"/>
        </a:p>
      </dgm:t>
    </dgm:pt>
    <dgm:pt modelId="{E17B46E3-156C-4633-97F9-5DD20BD7D143}" type="sibTrans" cxnId="{B913CC05-B115-480E-8288-D4B93F48B883}">
      <dgm:prSet/>
      <dgm:spPr/>
      <dgm:t>
        <a:bodyPr/>
        <a:lstStyle/>
        <a:p>
          <a:endParaRPr lang="en-US"/>
        </a:p>
      </dgm:t>
    </dgm:pt>
    <dgm:pt modelId="{2C7A4B76-7880-4F87-8818-D81296F73F68}">
      <dgm:prSet/>
      <dgm:spPr/>
      <dgm:t>
        <a:bodyPr/>
        <a:lstStyle/>
        <a:p>
          <a:r>
            <a:rPr lang="en-US"/>
            <a:t>Implementing</a:t>
          </a:r>
        </a:p>
      </dgm:t>
    </dgm:pt>
    <dgm:pt modelId="{6CDA1CD0-3FFF-475A-8EA1-8B88EB097278}" type="parTrans" cxnId="{5196AD29-3005-49B9-BFA2-CA338E1A2DA9}">
      <dgm:prSet/>
      <dgm:spPr/>
      <dgm:t>
        <a:bodyPr/>
        <a:lstStyle/>
        <a:p>
          <a:endParaRPr lang="en-US"/>
        </a:p>
      </dgm:t>
    </dgm:pt>
    <dgm:pt modelId="{1FC1396C-564F-49EF-B852-BF9F100A14C6}" type="sibTrans" cxnId="{5196AD29-3005-49B9-BFA2-CA338E1A2DA9}">
      <dgm:prSet/>
      <dgm:spPr/>
      <dgm:t>
        <a:bodyPr/>
        <a:lstStyle/>
        <a:p>
          <a:endParaRPr lang="en-US"/>
        </a:p>
      </dgm:t>
    </dgm:pt>
    <dgm:pt modelId="{F09C10F1-E79D-4221-A7EF-A75B2E6D9528}">
      <dgm:prSet/>
      <dgm:spPr/>
      <dgm:t>
        <a:bodyPr/>
        <a:lstStyle/>
        <a:p>
          <a:r>
            <a:rPr lang="en-US"/>
            <a:t>Implementing a new system to enforce security and data privacy.</a:t>
          </a:r>
        </a:p>
      </dgm:t>
    </dgm:pt>
    <dgm:pt modelId="{D5A1378A-7CC5-42FE-8E1D-14F9050B7315}" type="parTrans" cxnId="{0EA5A9B3-3BEF-4C8A-9A57-4AD3954CFCCC}">
      <dgm:prSet/>
      <dgm:spPr/>
      <dgm:t>
        <a:bodyPr/>
        <a:lstStyle/>
        <a:p>
          <a:endParaRPr lang="en-US"/>
        </a:p>
      </dgm:t>
    </dgm:pt>
    <dgm:pt modelId="{22A46CB1-BF13-42B8-9718-BB776DABC7F8}" type="sibTrans" cxnId="{0EA5A9B3-3BEF-4C8A-9A57-4AD3954CFCCC}">
      <dgm:prSet/>
      <dgm:spPr/>
      <dgm:t>
        <a:bodyPr/>
        <a:lstStyle/>
        <a:p>
          <a:endParaRPr lang="en-US"/>
        </a:p>
      </dgm:t>
    </dgm:pt>
    <dgm:pt modelId="{F41D3843-5295-4581-964D-77A88462A2F4}" type="pres">
      <dgm:prSet presAssocID="{961272B0-2551-4890-BD92-66B487780775}" presName="Name0" presStyleCnt="0">
        <dgm:presLayoutVars>
          <dgm:dir/>
          <dgm:animLvl val="lvl"/>
          <dgm:resizeHandles val="exact"/>
        </dgm:presLayoutVars>
      </dgm:prSet>
      <dgm:spPr/>
    </dgm:pt>
    <dgm:pt modelId="{DC9BA964-8509-43BA-AA04-8C00D890C3DD}" type="pres">
      <dgm:prSet presAssocID="{F7D7FF05-A163-47F3-88D9-3AB8E02CA168}" presName="linNode" presStyleCnt="0"/>
      <dgm:spPr/>
    </dgm:pt>
    <dgm:pt modelId="{458A8C98-F54F-4685-93AA-970FD72D7EF0}" type="pres">
      <dgm:prSet presAssocID="{F7D7FF05-A163-47F3-88D9-3AB8E02CA168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88DC9945-5414-41E0-B2C8-1F6C8DD6E040}" type="pres">
      <dgm:prSet presAssocID="{F7D7FF05-A163-47F3-88D9-3AB8E02CA168}" presName="descendantText" presStyleLbl="alignNode1" presStyleIdx="0" presStyleCnt="4">
        <dgm:presLayoutVars>
          <dgm:bulletEnabled/>
        </dgm:presLayoutVars>
      </dgm:prSet>
      <dgm:spPr/>
    </dgm:pt>
    <dgm:pt modelId="{5062F3E0-9005-486F-8277-0A7CF2A171CF}" type="pres">
      <dgm:prSet presAssocID="{2C08953F-2459-4E8D-87A7-3AC815F07B5A}" presName="sp" presStyleCnt="0"/>
      <dgm:spPr/>
    </dgm:pt>
    <dgm:pt modelId="{769072D4-3324-4E04-B3E4-60C42C579462}" type="pres">
      <dgm:prSet presAssocID="{0574D693-B14F-41B1-ABCC-AB1DE523B6DA}" presName="linNode" presStyleCnt="0"/>
      <dgm:spPr/>
    </dgm:pt>
    <dgm:pt modelId="{166ABEBA-A870-4B4D-A207-ABD3F48830D6}" type="pres">
      <dgm:prSet presAssocID="{0574D693-B14F-41B1-ABCC-AB1DE523B6DA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335FDCA5-9367-48E8-B995-A6013EB8CA34}" type="pres">
      <dgm:prSet presAssocID="{0574D693-B14F-41B1-ABCC-AB1DE523B6DA}" presName="descendantText" presStyleLbl="alignNode1" presStyleIdx="1" presStyleCnt="4">
        <dgm:presLayoutVars>
          <dgm:bulletEnabled/>
        </dgm:presLayoutVars>
      </dgm:prSet>
      <dgm:spPr/>
    </dgm:pt>
    <dgm:pt modelId="{0365FD4C-2DA2-4F09-8158-4CF13EB10195}" type="pres">
      <dgm:prSet presAssocID="{B630FCC0-55C0-4E22-B85D-A62A51FBFD29}" presName="sp" presStyleCnt="0"/>
      <dgm:spPr/>
    </dgm:pt>
    <dgm:pt modelId="{72F1A56F-5C02-47F3-B37F-DC60D7692E8F}" type="pres">
      <dgm:prSet presAssocID="{C43C8AE0-0983-4DA1-B119-93A2DF742490}" presName="linNode" presStyleCnt="0"/>
      <dgm:spPr/>
    </dgm:pt>
    <dgm:pt modelId="{EDC8C910-3349-42FB-B35D-3B024609095C}" type="pres">
      <dgm:prSet presAssocID="{C43C8AE0-0983-4DA1-B119-93A2DF742490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EA4AFF69-B56F-4799-8C04-1ACE9C93A739}" type="pres">
      <dgm:prSet presAssocID="{C43C8AE0-0983-4DA1-B119-93A2DF742490}" presName="descendantText" presStyleLbl="alignNode1" presStyleIdx="2" presStyleCnt="4">
        <dgm:presLayoutVars>
          <dgm:bulletEnabled/>
        </dgm:presLayoutVars>
      </dgm:prSet>
      <dgm:spPr/>
    </dgm:pt>
    <dgm:pt modelId="{359FF11C-AD28-4017-86F8-00B895BCD64E}" type="pres">
      <dgm:prSet presAssocID="{9BAFC44E-E7E8-42E8-BD2B-4BEE70D55390}" presName="sp" presStyleCnt="0"/>
      <dgm:spPr/>
    </dgm:pt>
    <dgm:pt modelId="{0C40DC6E-6A92-41A2-B57C-1E9BD5041AE9}" type="pres">
      <dgm:prSet presAssocID="{2C7A4B76-7880-4F87-8818-D81296F73F68}" presName="linNode" presStyleCnt="0"/>
      <dgm:spPr/>
    </dgm:pt>
    <dgm:pt modelId="{8977BB8C-AB9A-4AB1-B5A0-D2D3F7369328}" type="pres">
      <dgm:prSet presAssocID="{2C7A4B76-7880-4F87-8818-D81296F73F6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4BA8DB6D-B09A-4D46-AFE7-55486B73C1D9}" type="pres">
      <dgm:prSet presAssocID="{2C7A4B76-7880-4F87-8818-D81296F73F6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0D92A800-CAB9-49B7-81B9-19F33DA0532B}" srcId="{0574D693-B14F-41B1-ABCC-AB1DE523B6DA}" destId="{86FAF5B8-664D-4AA3-8848-23FADB370D26}" srcOrd="0" destOrd="0" parTransId="{292F789E-A796-4C0B-838D-A810FBA31486}" sibTransId="{F1E716DC-C2B2-4229-899A-F7E48C9D3C9B}"/>
    <dgm:cxn modelId="{06C34B01-2843-4DB6-B07C-AE622525A796}" type="presOf" srcId="{0574D693-B14F-41B1-ABCC-AB1DE523B6DA}" destId="{166ABEBA-A870-4B4D-A207-ABD3F48830D6}" srcOrd="0" destOrd="0" presId="urn:microsoft.com/office/officeart/2016/7/layout/VerticalHollowActionList"/>
    <dgm:cxn modelId="{B913CC05-B115-480E-8288-D4B93F48B883}" srcId="{C43C8AE0-0983-4DA1-B119-93A2DF742490}" destId="{5F01230D-4CE3-4249-808A-7477FF01C427}" srcOrd="0" destOrd="0" parTransId="{953392FD-753E-4A94-9158-DBA32E973947}" sibTransId="{E17B46E3-156C-4633-97F9-5DD20BD7D143}"/>
    <dgm:cxn modelId="{60D4A914-42BC-407D-BD4A-E33CC9A0A2D8}" type="presOf" srcId="{C43C8AE0-0983-4DA1-B119-93A2DF742490}" destId="{EDC8C910-3349-42FB-B35D-3B024609095C}" srcOrd="0" destOrd="0" presId="urn:microsoft.com/office/officeart/2016/7/layout/VerticalHollowActionList"/>
    <dgm:cxn modelId="{5196AD29-3005-49B9-BFA2-CA338E1A2DA9}" srcId="{961272B0-2551-4890-BD92-66B487780775}" destId="{2C7A4B76-7880-4F87-8818-D81296F73F68}" srcOrd="3" destOrd="0" parTransId="{6CDA1CD0-3FFF-475A-8EA1-8B88EB097278}" sibTransId="{1FC1396C-564F-49EF-B852-BF9F100A14C6}"/>
    <dgm:cxn modelId="{995F8A2B-6A6E-4E0B-A4A1-F0ADFDA93145}" srcId="{961272B0-2551-4890-BD92-66B487780775}" destId="{C43C8AE0-0983-4DA1-B119-93A2DF742490}" srcOrd="2" destOrd="0" parTransId="{1E9CDE6B-5190-4B9A-952E-5AB7133C8722}" sibTransId="{9BAFC44E-E7E8-42E8-BD2B-4BEE70D55390}"/>
    <dgm:cxn modelId="{E59FF12E-D93A-49BB-9D40-A00C5ED9029F}" srcId="{961272B0-2551-4890-BD92-66B487780775}" destId="{F7D7FF05-A163-47F3-88D9-3AB8E02CA168}" srcOrd="0" destOrd="0" parTransId="{6DFC25F5-ECF5-4681-A66C-494AA0643033}" sibTransId="{2C08953F-2459-4E8D-87A7-3AC815F07B5A}"/>
    <dgm:cxn modelId="{6E25A44A-CAC9-4197-8F85-0158CA1736B7}" srcId="{961272B0-2551-4890-BD92-66B487780775}" destId="{0574D693-B14F-41B1-ABCC-AB1DE523B6DA}" srcOrd="1" destOrd="0" parTransId="{4266D39F-9FB0-4498-9299-04B677CD7D79}" sibTransId="{B630FCC0-55C0-4E22-B85D-A62A51FBFD29}"/>
    <dgm:cxn modelId="{92362E6D-9FF9-4E54-9AB5-2EC71C0A72E4}" srcId="{F7D7FF05-A163-47F3-88D9-3AB8E02CA168}" destId="{4C064ED5-4A44-44E4-BDB4-007AA088C1E8}" srcOrd="0" destOrd="0" parTransId="{0A32E49B-0AFC-4C75-A401-D7279A2A3575}" sibTransId="{A105DA71-F032-459A-A978-79FF5672DE85}"/>
    <dgm:cxn modelId="{B744B853-5C6A-442B-B37B-6B2146D93625}" type="presOf" srcId="{F7D7FF05-A163-47F3-88D9-3AB8E02CA168}" destId="{458A8C98-F54F-4685-93AA-970FD72D7EF0}" srcOrd="0" destOrd="0" presId="urn:microsoft.com/office/officeart/2016/7/layout/VerticalHollowActionList"/>
    <dgm:cxn modelId="{DC74BB55-7CBD-43D1-B342-B81846B44115}" type="presOf" srcId="{2C7A4B76-7880-4F87-8818-D81296F73F68}" destId="{8977BB8C-AB9A-4AB1-B5A0-D2D3F7369328}" srcOrd="0" destOrd="0" presId="urn:microsoft.com/office/officeart/2016/7/layout/VerticalHollowActionList"/>
    <dgm:cxn modelId="{C1F8FFA3-E13E-4444-A38A-34DF44DAA465}" type="presOf" srcId="{5F01230D-4CE3-4249-808A-7477FF01C427}" destId="{EA4AFF69-B56F-4799-8C04-1ACE9C93A739}" srcOrd="0" destOrd="0" presId="urn:microsoft.com/office/officeart/2016/7/layout/VerticalHollowActionList"/>
    <dgm:cxn modelId="{0EA5A9B3-3BEF-4C8A-9A57-4AD3954CFCCC}" srcId="{2C7A4B76-7880-4F87-8818-D81296F73F68}" destId="{F09C10F1-E79D-4221-A7EF-A75B2E6D9528}" srcOrd="0" destOrd="0" parTransId="{D5A1378A-7CC5-42FE-8E1D-14F9050B7315}" sibTransId="{22A46CB1-BF13-42B8-9718-BB776DABC7F8}"/>
    <dgm:cxn modelId="{64DE55CB-DCAD-4485-8739-73D1B4F4760B}" type="presOf" srcId="{F09C10F1-E79D-4221-A7EF-A75B2E6D9528}" destId="{4BA8DB6D-B09A-4D46-AFE7-55486B73C1D9}" srcOrd="0" destOrd="0" presId="urn:microsoft.com/office/officeart/2016/7/layout/VerticalHollowActionList"/>
    <dgm:cxn modelId="{7055FDD2-873D-4BA3-8919-9E1E11A0C883}" type="presOf" srcId="{961272B0-2551-4890-BD92-66B487780775}" destId="{F41D3843-5295-4581-964D-77A88462A2F4}" srcOrd="0" destOrd="0" presId="urn:microsoft.com/office/officeart/2016/7/layout/VerticalHollowActionList"/>
    <dgm:cxn modelId="{72E03DE4-F140-44DF-AB79-858DAE4EBA18}" type="presOf" srcId="{86FAF5B8-664D-4AA3-8848-23FADB370D26}" destId="{335FDCA5-9367-48E8-B995-A6013EB8CA34}" srcOrd="0" destOrd="0" presId="urn:microsoft.com/office/officeart/2016/7/layout/VerticalHollowActionList"/>
    <dgm:cxn modelId="{701D19F1-9886-46E5-8E54-30707C8D06A7}" type="presOf" srcId="{4C064ED5-4A44-44E4-BDB4-007AA088C1E8}" destId="{88DC9945-5414-41E0-B2C8-1F6C8DD6E040}" srcOrd="0" destOrd="0" presId="urn:microsoft.com/office/officeart/2016/7/layout/VerticalHollowActionList"/>
    <dgm:cxn modelId="{82E53DD4-8287-47F7-BA62-0A4ACD970E78}" type="presParOf" srcId="{F41D3843-5295-4581-964D-77A88462A2F4}" destId="{DC9BA964-8509-43BA-AA04-8C00D890C3DD}" srcOrd="0" destOrd="0" presId="urn:microsoft.com/office/officeart/2016/7/layout/VerticalHollowActionList"/>
    <dgm:cxn modelId="{394E3042-7C33-4E8D-B1E4-0C790CEB601A}" type="presParOf" srcId="{DC9BA964-8509-43BA-AA04-8C00D890C3DD}" destId="{458A8C98-F54F-4685-93AA-970FD72D7EF0}" srcOrd="0" destOrd="0" presId="urn:microsoft.com/office/officeart/2016/7/layout/VerticalHollowActionList"/>
    <dgm:cxn modelId="{C3F317E8-824E-4EC9-BA29-21EB1E678F34}" type="presParOf" srcId="{DC9BA964-8509-43BA-AA04-8C00D890C3DD}" destId="{88DC9945-5414-41E0-B2C8-1F6C8DD6E040}" srcOrd="1" destOrd="0" presId="urn:microsoft.com/office/officeart/2016/7/layout/VerticalHollowActionList"/>
    <dgm:cxn modelId="{E673F192-DE34-494E-AC47-C461F514BC44}" type="presParOf" srcId="{F41D3843-5295-4581-964D-77A88462A2F4}" destId="{5062F3E0-9005-486F-8277-0A7CF2A171CF}" srcOrd="1" destOrd="0" presId="urn:microsoft.com/office/officeart/2016/7/layout/VerticalHollowActionList"/>
    <dgm:cxn modelId="{CFA5D696-3C3E-4AE4-A4A2-CE0C1AE78EAC}" type="presParOf" srcId="{F41D3843-5295-4581-964D-77A88462A2F4}" destId="{769072D4-3324-4E04-B3E4-60C42C579462}" srcOrd="2" destOrd="0" presId="urn:microsoft.com/office/officeart/2016/7/layout/VerticalHollowActionList"/>
    <dgm:cxn modelId="{0EF50C4C-C7B0-41A1-964A-2A4103CF093E}" type="presParOf" srcId="{769072D4-3324-4E04-B3E4-60C42C579462}" destId="{166ABEBA-A870-4B4D-A207-ABD3F48830D6}" srcOrd="0" destOrd="0" presId="urn:microsoft.com/office/officeart/2016/7/layout/VerticalHollowActionList"/>
    <dgm:cxn modelId="{8C9275BF-BC40-4E6E-B9E4-948FC8FD031A}" type="presParOf" srcId="{769072D4-3324-4E04-B3E4-60C42C579462}" destId="{335FDCA5-9367-48E8-B995-A6013EB8CA34}" srcOrd="1" destOrd="0" presId="urn:microsoft.com/office/officeart/2016/7/layout/VerticalHollowActionList"/>
    <dgm:cxn modelId="{125B645D-E4E0-4E67-A9FB-88428D2C0E08}" type="presParOf" srcId="{F41D3843-5295-4581-964D-77A88462A2F4}" destId="{0365FD4C-2DA2-4F09-8158-4CF13EB10195}" srcOrd="3" destOrd="0" presId="urn:microsoft.com/office/officeart/2016/7/layout/VerticalHollowActionList"/>
    <dgm:cxn modelId="{0461A64A-AC1F-4364-A1D9-1F09C1D3D42F}" type="presParOf" srcId="{F41D3843-5295-4581-964D-77A88462A2F4}" destId="{72F1A56F-5C02-47F3-B37F-DC60D7692E8F}" srcOrd="4" destOrd="0" presId="urn:microsoft.com/office/officeart/2016/7/layout/VerticalHollowActionList"/>
    <dgm:cxn modelId="{146E9A8C-5F34-49DF-AC39-B9BB729DBD26}" type="presParOf" srcId="{72F1A56F-5C02-47F3-B37F-DC60D7692E8F}" destId="{EDC8C910-3349-42FB-B35D-3B024609095C}" srcOrd="0" destOrd="0" presId="urn:microsoft.com/office/officeart/2016/7/layout/VerticalHollowActionList"/>
    <dgm:cxn modelId="{44CEA1E7-CECB-4983-9519-874593BE7424}" type="presParOf" srcId="{72F1A56F-5C02-47F3-B37F-DC60D7692E8F}" destId="{EA4AFF69-B56F-4799-8C04-1ACE9C93A739}" srcOrd="1" destOrd="0" presId="urn:microsoft.com/office/officeart/2016/7/layout/VerticalHollowActionList"/>
    <dgm:cxn modelId="{965D1BA1-0FE8-4143-AD21-D6151374E28E}" type="presParOf" srcId="{F41D3843-5295-4581-964D-77A88462A2F4}" destId="{359FF11C-AD28-4017-86F8-00B895BCD64E}" srcOrd="5" destOrd="0" presId="urn:microsoft.com/office/officeart/2016/7/layout/VerticalHollowActionList"/>
    <dgm:cxn modelId="{F2614883-D95F-48D6-A749-BB2BF51FC56A}" type="presParOf" srcId="{F41D3843-5295-4581-964D-77A88462A2F4}" destId="{0C40DC6E-6A92-41A2-B57C-1E9BD5041AE9}" srcOrd="6" destOrd="0" presId="urn:microsoft.com/office/officeart/2016/7/layout/VerticalHollowActionList"/>
    <dgm:cxn modelId="{AB8C6FEC-1D55-407E-98B8-0D4735A4A78D}" type="presParOf" srcId="{0C40DC6E-6A92-41A2-B57C-1E9BD5041AE9}" destId="{8977BB8C-AB9A-4AB1-B5A0-D2D3F7369328}" srcOrd="0" destOrd="0" presId="urn:microsoft.com/office/officeart/2016/7/layout/VerticalHollowActionList"/>
    <dgm:cxn modelId="{DD0F9EA0-0C84-4532-A997-62F3F8F9C15C}" type="presParOf" srcId="{0C40DC6E-6A92-41A2-B57C-1E9BD5041AE9}" destId="{4BA8DB6D-B09A-4D46-AFE7-55486B73C1D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DE5087-D1B0-4738-928F-F5E3598676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99E001-FDCB-4E46-B97A-85FAD511ACFC}">
      <dgm:prSet/>
      <dgm:spPr/>
      <dgm:t>
        <a:bodyPr/>
        <a:lstStyle/>
        <a:p>
          <a:pPr rtl="0"/>
          <a:r>
            <a:rPr lang="en-GB"/>
            <a:t>Plan on collecting views on Data Ethics through </a:t>
          </a:r>
          <a:r>
            <a:rPr lang="en-GB">
              <a:latin typeface="Neue Haas Grotesk Text Pro"/>
            </a:rPr>
            <a:t>public polling</a:t>
          </a:r>
          <a:r>
            <a:rPr lang="en-GB"/>
            <a:t>.</a:t>
          </a:r>
          <a:endParaRPr lang="en-US"/>
        </a:p>
      </dgm:t>
    </dgm:pt>
    <dgm:pt modelId="{6C7A1C10-99D1-455E-89BA-AA788A30CEC4}" type="parTrans" cxnId="{711EB529-C92A-4332-9425-6C34BD473F26}">
      <dgm:prSet/>
      <dgm:spPr/>
      <dgm:t>
        <a:bodyPr/>
        <a:lstStyle/>
        <a:p>
          <a:endParaRPr lang="en-US"/>
        </a:p>
      </dgm:t>
    </dgm:pt>
    <dgm:pt modelId="{F18F0B6E-5423-42B2-A064-FA41BD763238}" type="sibTrans" cxnId="{711EB529-C92A-4332-9425-6C34BD473F26}">
      <dgm:prSet/>
      <dgm:spPr/>
      <dgm:t>
        <a:bodyPr/>
        <a:lstStyle/>
        <a:p>
          <a:endParaRPr lang="en-US"/>
        </a:p>
      </dgm:t>
    </dgm:pt>
    <dgm:pt modelId="{29A0EB4A-FD6E-44B5-B518-EDC293D3734D}">
      <dgm:prSet/>
      <dgm:spPr/>
      <dgm:t>
        <a:bodyPr/>
        <a:lstStyle/>
        <a:p>
          <a:r>
            <a:rPr lang="en-GB"/>
            <a:t>We expect to see variation between different countries and company sizes.</a:t>
          </a:r>
          <a:endParaRPr lang="en-US"/>
        </a:p>
      </dgm:t>
    </dgm:pt>
    <dgm:pt modelId="{3450E4C4-AF97-484A-A0F9-6497464E00F7}" type="parTrans" cxnId="{2089729F-C563-48F7-A54F-F009D55D42D0}">
      <dgm:prSet/>
      <dgm:spPr/>
      <dgm:t>
        <a:bodyPr/>
        <a:lstStyle/>
        <a:p>
          <a:endParaRPr lang="en-US"/>
        </a:p>
      </dgm:t>
    </dgm:pt>
    <dgm:pt modelId="{CEBFFD41-F18D-4A31-BBC8-9D63F4C17595}" type="sibTrans" cxnId="{2089729F-C563-48F7-A54F-F009D55D42D0}">
      <dgm:prSet/>
      <dgm:spPr/>
      <dgm:t>
        <a:bodyPr/>
        <a:lstStyle/>
        <a:p>
          <a:endParaRPr lang="en-US"/>
        </a:p>
      </dgm:t>
    </dgm:pt>
    <dgm:pt modelId="{4FE955D7-3985-4408-8D05-45A2EA78B096}">
      <dgm:prSet/>
      <dgm:spPr/>
      <dgm:t>
        <a:bodyPr/>
        <a:lstStyle/>
        <a:p>
          <a:r>
            <a:rPr lang="en-GB"/>
            <a:t>Need for </a:t>
          </a:r>
          <a:r>
            <a:rPr lang="en-GB">
              <a:latin typeface="Neue Haas Grotesk Text Pro"/>
            </a:rPr>
            <a:t>researchers</a:t>
          </a:r>
          <a:r>
            <a:rPr lang="en-GB"/>
            <a:t>, data engineers to collect and compile responses.</a:t>
          </a:r>
          <a:endParaRPr lang="en-US"/>
        </a:p>
      </dgm:t>
    </dgm:pt>
    <dgm:pt modelId="{F207EB16-396F-4298-BCE4-B3A5FDDAD88C}" type="parTrans" cxnId="{7C6CBFE8-86D5-4886-B15F-07C4240F3EF0}">
      <dgm:prSet/>
      <dgm:spPr/>
      <dgm:t>
        <a:bodyPr/>
        <a:lstStyle/>
        <a:p>
          <a:endParaRPr lang="en-US"/>
        </a:p>
      </dgm:t>
    </dgm:pt>
    <dgm:pt modelId="{B51D8AB9-B10F-42D6-9FE1-94BA941C8194}" type="sibTrans" cxnId="{7C6CBFE8-86D5-4886-B15F-07C4240F3EF0}">
      <dgm:prSet/>
      <dgm:spPr/>
      <dgm:t>
        <a:bodyPr/>
        <a:lstStyle/>
        <a:p>
          <a:endParaRPr lang="en-US"/>
        </a:p>
      </dgm:t>
    </dgm:pt>
    <dgm:pt modelId="{8463561C-F88C-4F9B-9ED2-E24B5E1CD421}">
      <dgm:prSet/>
      <dgm:spPr/>
      <dgm:t>
        <a:bodyPr/>
        <a:lstStyle/>
        <a:p>
          <a:r>
            <a:rPr lang="en-GB"/>
            <a:t>We also want to collect insider views to get specialist opinions.</a:t>
          </a:r>
          <a:endParaRPr lang="en-US"/>
        </a:p>
      </dgm:t>
    </dgm:pt>
    <dgm:pt modelId="{485C411F-04A6-405A-BAFA-754D1AFBB8AC}" type="parTrans" cxnId="{0536B315-EE91-4CD4-AB75-6C01858C902D}">
      <dgm:prSet/>
      <dgm:spPr/>
      <dgm:t>
        <a:bodyPr/>
        <a:lstStyle/>
        <a:p>
          <a:endParaRPr lang="en-US"/>
        </a:p>
      </dgm:t>
    </dgm:pt>
    <dgm:pt modelId="{640F2024-2F66-43E1-8278-98C0384EAC1D}" type="sibTrans" cxnId="{0536B315-EE91-4CD4-AB75-6C01858C902D}">
      <dgm:prSet/>
      <dgm:spPr/>
      <dgm:t>
        <a:bodyPr/>
        <a:lstStyle/>
        <a:p>
          <a:endParaRPr lang="en-US"/>
        </a:p>
      </dgm:t>
    </dgm:pt>
    <dgm:pt modelId="{67FAA511-D86F-4482-B300-72A03133440B}" type="pres">
      <dgm:prSet presAssocID="{90DE5087-D1B0-4738-928F-F5E3598676AC}" presName="linear" presStyleCnt="0">
        <dgm:presLayoutVars>
          <dgm:animLvl val="lvl"/>
          <dgm:resizeHandles val="exact"/>
        </dgm:presLayoutVars>
      </dgm:prSet>
      <dgm:spPr/>
    </dgm:pt>
    <dgm:pt modelId="{71FA112A-B476-478A-BFB1-CBF09995533D}" type="pres">
      <dgm:prSet presAssocID="{1199E001-FDCB-4E46-B97A-85FAD511AC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3601A3-39FA-4672-818F-54FE65D8C3C9}" type="pres">
      <dgm:prSet presAssocID="{F18F0B6E-5423-42B2-A064-FA41BD763238}" presName="spacer" presStyleCnt="0"/>
      <dgm:spPr/>
    </dgm:pt>
    <dgm:pt modelId="{7CF3EAC8-F620-4926-B01A-AB24FB309D46}" type="pres">
      <dgm:prSet presAssocID="{29A0EB4A-FD6E-44B5-B518-EDC293D373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248AED-359C-45DD-B010-0F89E396B518}" type="pres">
      <dgm:prSet presAssocID="{CEBFFD41-F18D-4A31-BBC8-9D63F4C17595}" presName="spacer" presStyleCnt="0"/>
      <dgm:spPr/>
    </dgm:pt>
    <dgm:pt modelId="{73B5CF2F-8A5E-4405-A3A3-2BE9521D03F4}" type="pres">
      <dgm:prSet presAssocID="{4FE955D7-3985-4408-8D05-45A2EA78B0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14404F-B550-463F-9056-95CACDEFF406}" type="pres">
      <dgm:prSet presAssocID="{B51D8AB9-B10F-42D6-9FE1-94BA941C8194}" presName="spacer" presStyleCnt="0"/>
      <dgm:spPr/>
    </dgm:pt>
    <dgm:pt modelId="{EC2178E9-75A8-44E6-9D01-D6BA8D9FF3B3}" type="pres">
      <dgm:prSet presAssocID="{8463561C-F88C-4F9B-9ED2-E24B5E1CD4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3B920C-E363-43EA-946E-25C08A005D19}" type="presOf" srcId="{1199E001-FDCB-4E46-B97A-85FAD511ACFC}" destId="{71FA112A-B476-478A-BFB1-CBF09995533D}" srcOrd="0" destOrd="0" presId="urn:microsoft.com/office/officeart/2005/8/layout/vList2"/>
    <dgm:cxn modelId="{0536B315-EE91-4CD4-AB75-6C01858C902D}" srcId="{90DE5087-D1B0-4738-928F-F5E3598676AC}" destId="{8463561C-F88C-4F9B-9ED2-E24B5E1CD421}" srcOrd="3" destOrd="0" parTransId="{485C411F-04A6-405A-BAFA-754D1AFBB8AC}" sibTransId="{640F2024-2F66-43E1-8278-98C0384EAC1D}"/>
    <dgm:cxn modelId="{711EB529-C92A-4332-9425-6C34BD473F26}" srcId="{90DE5087-D1B0-4738-928F-F5E3598676AC}" destId="{1199E001-FDCB-4E46-B97A-85FAD511ACFC}" srcOrd="0" destOrd="0" parTransId="{6C7A1C10-99D1-455E-89BA-AA788A30CEC4}" sibTransId="{F18F0B6E-5423-42B2-A064-FA41BD763238}"/>
    <dgm:cxn modelId="{70B49769-DB47-482C-A492-9FE9BBE59310}" type="presOf" srcId="{8463561C-F88C-4F9B-9ED2-E24B5E1CD421}" destId="{EC2178E9-75A8-44E6-9D01-D6BA8D9FF3B3}" srcOrd="0" destOrd="0" presId="urn:microsoft.com/office/officeart/2005/8/layout/vList2"/>
    <dgm:cxn modelId="{F6AC1350-6BAA-4C9D-A8F0-0CB6985D9105}" type="presOf" srcId="{4FE955D7-3985-4408-8D05-45A2EA78B096}" destId="{73B5CF2F-8A5E-4405-A3A3-2BE9521D03F4}" srcOrd="0" destOrd="0" presId="urn:microsoft.com/office/officeart/2005/8/layout/vList2"/>
    <dgm:cxn modelId="{2089729F-C563-48F7-A54F-F009D55D42D0}" srcId="{90DE5087-D1B0-4738-928F-F5E3598676AC}" destId="{29A0EB4A-FD6E-44B5-B518-EDC293D3734D}" srcOrd="1" destOrd="0" parTransId="{3450E4C4-AF97-484A-A0F9-6497464E00F7}" sibTransId="{CEBFFD41-F18D-4A31-BBC8-9D63F4C17595}"/>
    <dgm:cxn modelId="{66E14EC5-4A55-4123-BBC6-97849F5C60CB}" type="presOf" srcId="{29A0EB4A-FD6E-44B5-B518-EDC293D3734D}" destId="{7CF3EAC8-F620-4926-B01A-AB24FB309D46}" srcOrd="0" destOrd="0" presId="urn:microsoft.com/office/officeart/2005/8/layout/vList2"/>
    <dgm:cxn modelId="{D8C97BDF-4768-499A-93AB-B62B5C78BC90}" type="presOf" srcId="{90DE5087-D1B0-4738-928F-F5E3598676AC}" destId="{67FAA511-D86F-4482-B300-72A03133440B}" srcOrd="0" destOrd="0" presId="urn:microsoft.com/office/officeart/2005/8/layout/vList2"/>
    <dgm:cxn modelId="{7C6CBFE8-86D5-4886-B15F-07C4240F3EF0}" srcId="{90DE5087-D1B0-4738-928F-F5E3598676AC}" destId="{4FE955D7-3985-4408-8D05-45A2EA78B096}" srcOrd="2" destOrd="0" parTransId="{F207EB16-396F-4298-BCE4-B3A5FDDAD88C}" sibTransId="{B51D8AB9-B10F-42D6-9FE1-94BA941C8194}"/>
    <dgm:cxn modelId="{312164B0-BAC2-4B98-8FF4-F12ABC1D9394}" type="presParOf" srcId="{67FAA511-D86F-4482-B300-72A03133440B}" destId="{71FA112A-B476-478A-BFB1-CBF09995533D}" srcOrd="0" destOrd="0" presId="urn:microsoft.com/office/officeart/2005/8/layout/vList2"/>
    <dgm:cxn modelId="{7D2BF3FC-7A9B-40DC-AD50-E401F8162FB9}" type="presParOf" srcId="{67FAA511-D86F-4482-B300-72A03133440B}" destId="{023601A3-39FA-4672-818F-54FE65D8C3C9}" srcOrd="1" destOrd="0" presId="urn:microsoft.com/office/officeart/2005/8/layout/vList2"/>
    <dgm:cxn modelId="{F2F92F52-D120-472B-996E-56036172A818}" type="presParOf" srcId="{67FAA511-D86F-4482-B300-72A03133440B}" destId="{7CF3EAC8-F620-4926-B01A-AB24FB309D46}" srcOrd="2" destOrd="0" presId="urn:microsoft.com/office/officeart/2005/8/layout/vList2"/>
    <dgm:cxn modelId="{2265F1B9-2CC0-4AE7-8778-6DDEB260DDC6}" type="presParOf" srcId="{67FAA511-D86F-4482-B300-72A03133440B}" destId="{19248AED-359C-45DD-B010-0F89E396B518}" srcOrd="3" destOrd="0" presId="urn:microsoft.com/office/officeart/2005/8/layout/vList2"/>
    <dgm:cxn modelId="{DB2BC800-0933-4F64-88D9-84ED224C519B}" type="presParOf" srcId="{67FAA511-D86F-4482-B300-72A03133440B}" destId="{73B5CF2F-8A5E-4405-A3A3-2BE9521D03F4}" srcOrd="4" destOrd="0" presId="urn:microsoft.com/office/officeart/2005/8/layout/vList2"/>
    <dgm:cxn modelId="{08D65EBF-BDEE-462D-867C-A6862777F1AA}" type="presParOf" srcId="{67FAA511-D86F-4482-B300-72A03133440B}" destId="{F014404F-B550-463F-9056-95CACDEFF406}" srcOrd="5" destOrd="0" presId="urn:microsoft.com/office/officeart/2005/8/layout/vList2"/>
    <dgm:cxn modelId="{894F0363-BE06-4F96-BE8F-55DB373730B3}" type="presParOf" srcId="{67FAA511-D86F-4482-B300-72A03133440B}" destId="{EC2178E9-75A8-44E6-9D01-D6BA8D9FF3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7D6A-784C-4A66-A39D-B6BC0A91643E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39410921-495E-4E2D-95E8-F953D665799A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Motivation: </a:t>
          </a:r>
          <a:endParaRPr lang="en-US" sz="1600" kern="1200"/>
        </a:p>
      </dsp:txBody>
      <dsp:txXfrm>
        <a:off x="462167" y="380"/>
        <a:ext cx="2439412" cy="1463647"/>
      </dsp:txXfrm>
    </dsp:sp>
    <dsp:sp modelId="{4E129976-B422-4992-8968-2E4CD88A3AE9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768DEAC7-2522-4211-B29F-9F288FA7E7D3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Ethics </a:t>
          </a:r>
          <a:r>
            <a:rPr lang="en-US" sz="1600" kern="1200">
              <a:latin typeface="Neue Haas Grotesk Text Pro"/>
            </a:rPr>
            <a:t>is a</a:t>
          </a:r>
          <a:r>
            <a:rPr lang="en-US" sz="1600" kern="1200"/>
            <a:t> subjective issue but is </a:t>
          </a:r>
          <a:r>
            <a:rPr lang="en-US" sz="1600" kern="1200">
              <a:latin typeface="Neue Haas Grotesk Text Pro"/>
            </a:rPr>
            <a:t>ultimately tied</a:t>
          </a:r>
          <a:r>
            <a:rPr lang="en-US" sz="1600" kern="1200"/>
            <a:t> to the company's image and reputation.</a:t>
          </a:r>
        </a:p>
      </dsp:txBody>
      <dsp:txXfrm>
        <a:off x="3462644" y="380"/>
        <a:ext cx="2439412" cy="1463647"/>
      </dsp:txXfrm>
    </dsp:sp>
    <dsp:sp modelId="{88C1E9A0-E676-41A9-86BA-7E07FF675E61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3A2D0DFC-140C-49AF-9188-5E210D1AA917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Problem:</a:t>
          </a:r>
          <a:endParaRPr lang="en-US" sz="1600" kern="1200"/>
        </a:p>
      </dsp:txBody>
      <dsp:txXfrm>
        <a:off x="462167" y="2025092"/>
        <a:ext cx="2439412" cy="1463647"/>
      </dsp:txXfrm>
    </dsp:sp>
    <dsp:sp modelId="{3BCDEE0D-0E90-4A30-8158-6B0EC4480E29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3749366"/>
        <a:ext cx="152624" cy="5610"/>
      </dsp:txXfrm>
    </dsp:sp>
    <dsp:sp modelId="{F95FB4CC-4076-42DD-BB52-7DC77DFD6187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can Sage define the ethical boundaries with different culture of customers and team members?</a:t>
          </a:r>
        </a:p>
      </dsp:txBody>
      <dsp:txXfrm>
        <a:off x="3462644" y="2025092"/>
        <a:ext cx="2439412" cy="1463647"/>
      </dsp:txXfrm>
    </dsp:sp>
    <dsp:sp modelId="{8E29AC5B-8EAB-43F2-97D5-51FB727F1A35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Sage secure and expand their market share by working within the ethical boundaries?</a:t>
          </a:r>
        </a:p>
      </dsp:txBody>
      <dsp:txXfrm>
        <a:off x="462167" y="4049804"/>
        <a:ext cx="2439412" cy="146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3D515-01EF-4BCE-8098-E0113BCDB2EC}">
      <dsp:nvSpPr>
        <dsp:cNvPr id="0" name=""/>
        <dsp:cNvSpPr/>
      </dsp:nvSpPr>
      <dsp:spPr>
        <a:xfrm>
          <a:off x="205" y="690763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to conduct multicultural market research.</a:t>
          </a:r>
          <a:endParaRPr lang="en-US" sz="1700" kern="1200"/>
        </a:p>
      </dsp:txBody>
      <dsp:txXfrm>
        <a:off x="205" y="1881162"/>
        <a:ext cx="2479997" cy="1785598"/>
      </dsp:txXfrm>
    </dsp:sp>
    <dsp:sp modelId="{DEC1DEBF-2916-487D-BD47-C851DFAA5089}">
      <dsp:nvSpPr>
        <dsp:cNvPr id="0" name=""/>
        <dsp:cNvSpPr/>
      </dsp:nvSpPr>
      <dsp:spPr>
        <a:xfrm>
          <a:off x="205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90763"/>
        <a:ext cx="2479997" cy="1190398"/>
      </dsp:txXfrm>
    </dsp:sp>
    <dsp:sp modelId="{D86D5B5A-BEAE-438A-BDE6-B107D5BCB8B5}">
      <dsp:nvSpPr>
        <dsp:cNvPr id="0" name=""/>
        <dsp:cNvSpPr/>
      </dsp:nvSpPr>
      <dsp:spPr>
        <a:xfrm>
          <a:off x="2678602" y="690763"/>
          <a:ext cx="2479997" cy="2975996"/>
        </a:xfrm>
        <a:prstGeom prst="rect">
          <a:avLst/>
        </a:prstGeom>
        <a:solidFill>
          <a:schemeClr val="accent5">
            <a:hueOff val="491109"/>
            <a:satOff val="107"/>
            <a:lumOff val="-2288"/>
            <a:alphaOff val="0"/>
          </a:schemeClr>
        </a:solidFill>
        <a:ln w="12700" cap="flat" cmpd="sng" algn="ctr">
          <a:solidFill>
            <a:schemeClr val="accent5">
              <a:hueOff val="491109"/>
              <a:satOff val="107"/>
              <a:lumOff val="-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to develop a new ethical 'rule-book' for data handling. </a:t>
          </a:r>
          <a:endParaRPr lang="en-US" sz="1700" kern="1200"/>
        </a:p>
      </dsp:txBody>
      <dsp:txXfrm>
        <a:off x="2678602" y="1881162"/>
        <a:ext cx="2479997" cy="1785598"/>
      </dsp:txXfrm>
    </dsp:sp>
    <dsp:sp modelId="{D5BE4360-EECB-4C9B-AD20-9BC6F28F19AC}">
      <dsp:nvSpPr>
        <dsp:cNvPr id="0" name=""/>
        <dsp:cNvSpPr/>
      </dsp:nvSpPr>
      <dsp:spPr>
        <a:xfrm>
          <a:off x="2678602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90763"/>
        <a:ext cx="2479997" cy="1190398"/>
      </dsp:txXfrm>
    </dsp:sp>
    <dsp:sp modelId="{52442CDF-2077-4132-8730-52C8255B222B}">
      <dsp:nvSpPr>
        <dsp:cNvPr id="0" name=""/>
        <dsp:cNvSpPr/>
      </dsp:nvSpPr>
      <dsp:spPr>
        <a:xfrm>
          <a:off x="5356999" y="690763"/>
          <a:ext cx="2479997" cy="2975996"/>
        </a:xfrm>
        <a:prstGeom prst="rect">
          <a:avLst/>
        </a:prstGeom>
        <a:solidFill>
          <a:schemeClr val="accent5">
            <a:hueOff val="982219"/>
            <a:satOff val="213"/>
            <a:lumOff val="-4575"/>
            <a:alphaOff val="0"/>
          </a:schemeClr>
        </a:solidFill>
        <a:ln w="12700" cap="flat" cmpd="sng" algn="ctr">
          <a:solidFill>
            <a:schemeClr val="accent5">
              <a:hueOff val="982219"/>
              <a:satOff val="213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 to break-through new markets. </a:t>
          </a:r>
          <a:endParaRPr lang="en-US" sz="1700" kern="1200"/>
        </a:p>
      </dsp:txBody>
      <dsp:txXfrm>
        <a:off x="5356999" y="1881162"/>
        <a:ext cx="2479997" cy="1785598"/>
      </dsp:txXfrm>
    </dsp:sp>
    <dsp:sp modelId="{1B09B0D0-0EA4-487A-94B4-0F2A2AFA9F32}">
      <dsp:nvSpPr>
        <dsp:cNvPr id="0" name=""/>
        <dsp:cNvSpPr/>
      </dsp:nvSpPr>
      <dsp:spPr>
        <a:xfrm>
          <a:off x="5356999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90763"/>
        <a:ext cx="2479997" cy="1190398"/>
      </dsp:txXfrm>
    </dsp:sp>
    <dsp:sp modelId="{E9ADAB67-764D-421C-B2E1-A9AB190D6CB0}">
      <dsp:nvSpPr>
        <dsp:cNvPr id="0" name=""/>
        <dsp:cNvSpPr/>
      </dsp:nvSpPr>
      <dsp:spPr>
        <a:xfrm>
          <a:off x="8035397" y="690763"/>
          <a:ext cx="2479997" cy="2975996"/>
        </a:xfrm>
        <a:prstGeom prst="rect">
          <a:avLst/>
        </a:prstGeom>
        <a:solidFill>
          <a:schemeClr val="accent5">
            <a:hueOff val="1473328"/>
            <a:satOff val="320"/>
            <a:lumOff val="-6863"/>
            <a:alphaOff val="0"/>
          </a:schemeClr>
        </a:solidFill>
        <a:ln w="12700" cap="flat" cmpd="sng" algn="ctr">
          <a:solidFill>
            <a:schemeClr val="accent5">
              <a:hueOff val="1473328"/>
              <a:satOff val="32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to cater to a wide range of new demographics.</a:t>
          </a:r>
          <a:endParaRPr lang="en-US" sz="1700" kern="1200"/>
        </a:p>
      </dsp:txBody>
      <dsp:txXfrm>
        <a:off x="8035397" y="1881162"/>
        <a:ext cx="2479997" cy="1785598"/>
      </dsp:txXfrm>
    </dsp:sp>
    <dsp:sp modelId="{391CC099-FFA3-469C-A811-93372521ADB1}">
      <dsp:nvSpPr>
        <dsp:cNvPr id="0" name=""/>
        <dsp:cNvSpPr/>
      </dsp:nvSpPr>
      <dsp:spPr>
        <a:xfrm>
          <a:off x="8035397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90763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C9945-5414-41E0-B2C8-1F6C8DD6E040}">
      <dsp:nvSpPr>
        <dsp:cNvPr id="0" name=""/>
        <dsp:cNvSpPr/>
      </dsp:nvSpPr>
      <dsp:spPr>
        <a:xfrm>
          <a:off x="2103120" y="2010"/>
          <a:ext cx="8412480" cy="10415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543" rIns="163225" bIns="2645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Defining SAGE's ethical boundaries from both </a:t>
          </a:r>
          <a:r>
            <a:rPr lang="en-US" sz="1800" kern="1200">
              <a:latin typeface="Neue Haas Grotesk Text Pro"/>
            </a:rPr>
            <a:t>external</a:t>
          </a:r>
          <a:r>
            <a:rPr lang="en-US" sz="1800" kern="1200"/>
            <a:t> and </a:t>
          </a:r>
          <a:r>
            <a:rPr lang="en-US" sz="1800" kern="1200">
              <a:latin typeface="Neue Haas Grotesk Text Pro"/>
            </a:rPr>
            <a:t>internal</a:t>
          </a:r>
          <a:r>
            <a:rPr lang="en-US" sz="1800" kern="1200"/>
            <a:t> sources.</a:t>
          </a:r>
        </a:p>
      </dsp:txBody>
      <dsp:txXfrm>
        <a:off x="2103120" y="2010"/>
        <a:ext cx="8412480" cy="1041507"/>
      </dsp:txXfrm>
    </dsp:sp>
    <dsp:sp modelId="{458A8C98-F54F-4685-93AA-970FD72D7EF0}">
      <dsp:nvSpPr>
        <dsp:cNvPr id="0" name=""/>
        <dsp:cNvSpPr/>
      </dsp:nvSpPr>
      <dsp:spPr>
        <a:xfrm>
          <a:off x="0" y="2010"/>
          <a:ext cx="2103120" cy="1041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878" rIns="111290" bIns="1028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Defining</a:t>
          </a:r>
        </a:p>
      </dsp:txBody>
      <dsp:txXfrm>
        <a:off x="0" y="2010"/>
        <a:ext cx="2103120" cy="1041507"/>
      </dsp:txXfrm>
    </dsp:sp>
    <dsp:sp modelId="{335FDCA5-9367-48E8-B995-A6013EB8CA34}">
      <dsp:nvSpPr>
        <dsp:cNvPr id="0" name=""/>
        <dsp:cNvSpPr/>
      </dsp:nvSpPr>
      <dsp:spPr>
        <a:xfrm>
          <a:off x="2103120" y="1106008"/>
          <a:ext cx="8412480" cy="104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543" rIns="163225" bIns="2645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Compiling data from the research with existing records.</a:t>
          </a:r>
        </a:p>
      </dsp:txBody>
      <dsp:txXfrm>
        <a:off x="2103120" y="1106008"/>
        <a:ext cx="8412480" cy="1041507"/>
      </dsp:txXfrm>
    </dsp:sp>
    <dsp:sp modelId="{166ABEBA-A870-4B4D-A207-ABD3F48830D6}">
      <dsp:nvSpPr>
        <dsp:cNvPr id="0" name=""/>
        <dsp:cNvSpPr/>
      </dsp:nvSpPr>
      <dsp:spPr>
        <a:xfrm>
          <a:off x="0" y="1106008"/>
          <a:ext cx="2103120" cy="1041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878" rIns="111290" bIns="1028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Compiling</a:t>
          </a:r>
        </a:p>
      </dsp:txBody>
      <dsp:txXfrm>
        <a:off x="0" y="1106008"/>
        <a:ext cx="2103120" cy="1041507"/>
      </dsp:txXfrm>
    </dsp:sp>
    <dsp:sp modelId="{EA4AFF69-B56F-4799-8C04-1ACE9C93A739}">
      <dsp:nvSpPr>
        <dsp:cNvPr id="0" name=""/>
        <dsp:cNvSpPr/>
      </dsp:nvSpPr>
      <dsp:spPr>
        <a:xfrm>
          <a:off x="2103120" y="2210007"/>
          <a:ext cx="8412480" cy="1041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543" rIns="163225" bIns="2645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Updating the customer consent form.</a:t>
          </a:r>
        </a:p>
      </dsp:txBody>
      <dsp:txXfrm>
        <a:off x="2103120" y="2210007"/>
        <a:ext cx="8412480" cy="1041507"/>
      </dsp:txXfrm>
    </dsp:sp>
    <dsp:sp modelId="{EDC8C910-3349-42FB-B35D-3B024609095C}">
      <dsp:nvSpPr>
        <dsp:cNvPr id="0" name=""/>
        <dsp:cNvSpPr/>
      </dsp:nvSpPr>
      <dsp:spPr>
        <a:xfrm>
          <a:off x="0" y="2210007"/>
          <a:ext cx="2103120" cy="1041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878" rIns="111290" bIns="1028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Updating</a:t>
          </a:r>
        </a:p>
      </dsp:txBody>
      <dsp:txXfrm>
        <a:off x="0" y="2210007"/>
        <a:ext cx="2103120" cy="1041507"/>
      </dsp:txXfrm>
    </dsp:sp>
    <dsp:sp modelId="{4BA8DB6D-B09A-4D46-AFE7-55486B73C1D9}">
      <dsp:nvSpPr>
        <dsp:cNvPr id="0" name=""/>
        <dsp:cNvSpPr/>
      </dsp:nvSpPr>
      <dsp:spPr>
        <a:xfrm>
          <a:off x="2103120" y="3314005"/>
          <a:ext cx="8412480" cy="10415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543" rIns="163225" bIns="2645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Implementing a new system to enforce security and data privacy.</a:t>
          </a:r>
        </a:p>
      </dsp:txBody>
      <dsp:txXfrm>
        <a:off x="2103120" y="3314005"/>
        <a:ext cx="8412480" cy="1041507"/>
      </dsp:txXfrm>
    </dsp:sp>
    <dsp:sp modelId="{8977BB8C-AB9A-4AB1-B5A0-D2D3F7369328}">
      <dsp:nvSpPr>
        <dsp:cNvPr id="0" name=""/>
        <dsp:cNvSpPr/>
      </dsp:nvSpPr>
      <dsp:spPr>
        <a:xfrm>
          <a:off x="0" y="3314005"/>
          <a:ext cx="2103120" cy="1041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878" rIns="111290" bIns="1028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Implementing</a:t>
          </a:r>
        </a:p>
      </dsp:txBody>
      <dsp:txXfrm>
        <a:off x="0" y="3314005"/>
        <a:ext cx="2103120" cy="104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A112A-B476-478A-BFB1-CBF09995533D}">
      <dsp:nvSpPr>
        <dsp:cNvPr id="0" name=""/>
        <dsp:cNvSpPr/>
      </dsp:nvSpPr>
      <dsp:spPr>
        <a:xfrm>
          <a:off x="0" y="356400"/>
          <a:ext cx="6967728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Plan on collecting views on Data Ethics through </a:t>
          </a:r>
          <a:r>
            <a:rPr lang="en-GB" sz="2900" kern="1200">
              <a:latin typeface="Neue Haas Grotesk Text Pro"/>
            </a:rPr>
            <a:t>public polling</a:t>
          </a:r>
          <a:r>
            <a:rPr lang="en-GB" sz="2900" kern="1200"/>
            <a:t>.</a:t>
          </a:r>
          <a:endParaRPr lang="en-US" sz="2900" kern="1200"/>
        </a:p>
      </dsp:txBody>
      <dsp:txXfrm>
        <a:off x="56315" y="412715"/>
        <a:ext cx="6855098" cy="1040990"/>
      </dsp:txXfrm>
    </dsp:sp>
    <dsp:sp modelId="{7CF3EAC8-F620-4926-B01A-AB24FB309D46}">
      <dsp:nvSpPr>
        <dsp:cNvPr id="0" name=""/>
        <dsp:cNvSpPr/>
      </dsp:nvSpPr>
      <dsp:spPr>
        <a:xfrm>
          <a:off x="0" y="1593540"/>
          <a:ext cx="6967728" cy="1153620"/>
        </a:xfrm>
        <a:prstGeom prst="roundRect">
          <a:avLst/>
        </a:prstGeom>
        <a:solidFill>
          <a:schemeClr val="accent2">
            <a:hueOff val="522094"/>
            <a:satOff val="-1554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We expect to see variation between different countries and company sizes.</a:t>
          </a:r>
          <a:endParaRPr lang="en-US" sz="2900" kern="1200"/>
        </a:p>
      </dsp:txBody>
      <dsp:txXfrm>
        <a:off x="56315" y="1649855"/>
        <a:ext cx="6855098" cy="1040990"/>
      </dsp:txXfrm>
    </dsp:sp>
    <dsp:sp modelId="{73B5CF2F-8A5E-4405-A3A3-2BE9521D03F4}">
      <dsp:nvSpPr>
        <dsp:cNvPr id="0" name=""/>
        <dsp:cNvSpPr/>
      </dsp:nvSpPr>
      <dsp:spPr>
        <a:xfrm>
          <a:off x="0" y="2830680"/>
          <a:ext cx="6967728" cy="1153620"/>
        </a:xfrm>
        <a:prstGeom prst="roundRect">
          <a:avLst/>
        </a:prstGeom>
        <a:solidFill>
          <a:schemeClr val="accent2">
            <a:hueOff val="1044187"/>
            <a:satOff val="-3109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Need for </a:t>
          </a:r>
          <a:r>
            <a:rPr lang="en-GB" sz="2900" kern="1200">
              <a:latin typeface="Neue Haas Grotesk Text Pro"/>
            </a:rPr>
            <a:t>researchers</a:t>
          </a:r>
          <a:r>
            <a:rPr lang="en-GB" sz="2900" kern="1200"/>
            <a:t>, data engineers to collect and compile responses.</a:t>
          </a:r>
          <a:endParaRPr lang="en-US" sz="2900" kern="1200"/>
        </a:p>
      </dsp:txBody>
      <dsp:txXfrm>
        <a:off x="56315" y="2886995"/>
        <a:ext cx="6855098" cy="1040990"/>
      </dsp:txXfrm>
    </dsp:sp>
    <dsp:sp modelId="{EC2178E9-75A8-44E6-9D01-D6BA8D9FF3B3}">
      <dsp:nvSpPr>
        <dsp:cNvPr id="0" name=""/>
        <dsp:cNvSpPr/>
      </dsp:nvSpPr>
      <dsp:spPr>
        <a:xfrm>
          <a:off x="0" y="4067820"/>
          <a:ext cx="6967728" cy="1153620"/>
        </a:xfrm>
        <a:prstGeom prst="roundRect">
          <a:avLst/>
        </a:prstGeom>
        <a:solidFill>
          <a:schemeClr val="accent2">
            <a:hueOff val="1566281"/>
            <a:satOff val="-4663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We also want to collect insider views to get specialist opinions.</a:t>
          </a:r>
          <a:endParaRPr lang="en-US" sz="2900" kern="1200"/>
        </a:p>
      </dsp:txBody>
      <dsp:txXfrm>
        <a:off x="56315" y="4124135"/>
        <a:ext cx="6855098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36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" descr="Abstract render of glass nodes and mesh">
            <a:extLst>
              <a:ext uri="{FF2B5EF4-FFF2-40B4-BE49-F238E27FC236}">
                <a16:creationId xmlns:a16="http://schemas.microsoft.com/office/drawing/2014/main" id="{D796D2EB-F679-4A45-9EAE-6A14445C5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6" r="1302" b="-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741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Sage – Creating a New Ethical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9393" y="3368320"/>
            <a:ext cx="4105406" cy="3413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GROUP 8</a:t>
            </a:r>
            <a:endParaRPr lang="en-GB" sz="2000">
              <a:solidFill>
                <a:schemeClr val="bg1"/>
              </a:solidFill>
            </a:endParaRPr>
          </a:p>
          <a:p>
            <a:r>
              <a:rPr lang="en-GB" sz="2000"/>
              <a:t>Angelos Nikolas</a:t>
            </a:r>
          </a:p>
          <a:p>
            <a:r>
              <a:rPr lang="en-GB" sz="2000"/>
              <a:t>Lloyd Bates</a:t>
            </a:r>
          </a:p>
          <a:p>
            <a:r>
              <a:rPr lang="en-GB" sz="2000" err="1"/>
              <a:t>Kangle</a:t>
            </a:r>
            <a:r>
              <a:rPr lang="en-GB" sz="2000"/>
              <a:t> Sun</a:t>
            </a:r>
          </a:p>
          <a:p>
            <a:r>
              <a:rPr lang="en-GB" sz="2000"/>
              <a:t>Sahej Sareen</a:t>
            </a:r>
          </a:p>
          <a:p>
            <a:r>
              <a:rPr lang="en-GB" sz="2000"/>
              <a:t>Hugo Salgado</a:t>
            </a:r>
          </a:p>
          <a:p>
            <a:r>
              <a:rPr lang="en-GB" sz="2000"/>
              <a:t>Avi Gupta</a:t>
            </a: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6965-E4D3-457E-816F-D5B55788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New Ethical Framework &amp; User Consent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3800-009D-42AB-8B3A-4ED9CDCE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Need to find similarities within data.</a:t>
            </a:r>
          </a:p>
          <a:p>
            <a:r>
              <a:rPr lang="en-GB"/>
              <a:t>This requires a close-ended questionnaire.</a:t>
            </a:r>
          </a:p>
          <a:p>
            <a:r>
              <a:rPr lang="en-GB"/>
              <a:t>Data Science techniques, e.g. Chi-squared test.</a:t>
            </a:r>
          </a:p>
          <a:p>
            <a:r>
              <a:rPr lang="en-GB"/>
              <a:t>A new consent framework will be created.</a:t>
            </a:r>
          </a:p>
          <a:p>
            <a:r>
              <a:rPr lang="en-GB"/>
              <a:t>We will also upgrade users' ability to update their preferences.</a:t>
            </a:r>
          </a:p>
        </p:txBody>
      </p:sp>
    </p:spTree>
    <p:extLst>
      <p:ext uri="{BB962C8B-B14F-4D97-AF65-F5344CB8AC3E}">
        <p14:creationId xmlns:p14="http://schemas.microsoft.com/office/powerpoint/2010/main" val="291946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94FB-B22C-44C2-BB1D-25D7B477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Unique ID System (After MVP is established)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5994-0DE0-4C8D-9310-5F6DAAE2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Provide data security.</a:t>
            </a:r>
          </a:p>
          <a:p>
            <a:r>
              <a:rPr lang="en-GB"/>
              <a:t>Reduces data cleaning time.</a:t>
            </a:r>
          </a:p>
          <a:p>
            <a:r>
              <a:rPr lang="en-GB"/>
              <a:t>Improves back-tracking for data leaks.</a:t>
            </a:r>
          </a:p>
          <a:p>
            <a:r>
              <a:rPr lang="en-GB"/>
              <a:t>Provide a primary key for different tables.</a:t>
            </a:r>
          </a:p>
        </p:txBody>
      </p:sp>
    </p:spTree>
    <p:extLst>
      <p:ext uri="{BB962C8B-B14F-4D97-AF65-F5344CB8AC3E}">
        <p14:creationId xmlns:p14="http://schemas.microsoft.com/office/powerpoint/2010/main" val="100708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78553-FE53-4692-A37E-7C26CE7E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GB" sz="3200"/>
              <a:t>A possible visualization of the output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159ED-A851-46B2-A1A9-BF3EB366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Customers</a:t>
            </a:r>
          </a:p>
          <a:p>
            <a:r>
              <a:rPr lang="en-US" sz="1800"/>
              <a:t>A simple dashboard within the products.</a:t>
            </a:r>
            <a:endParaRPr lang="en-US"/>
          </a:p>
          <a:p>
            <a:r>
              <a:rPr lang="en-US" sz="1800"/>
              <a:t>Data handling transparency.</a:t>
            </a:r>
          </a:p>
          <a:p>
            <a:r>
              <a:rPr lang="en-US" sz="1800"/>
              <a:t>Giving full control of their data.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30112BB-8D25-443E-93F8-82CDF66DB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" r="727" b="236"/>
          <a:stretch/>
        </p:blipFill>
        <p:spPr>
          <a:xfrm>
            <a:off x="588886" y="2829176"/>
            <a:ext cx="11052618" cy="32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3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2E39-0215-4CF9-9370-48717E86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Costs &amp; 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3E17-CB84-4FB6-BBDB-9C19B8D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Over 65% of Sage's recurring revenue (around 280 million pounds) comes from cloud services, which highlights the importance of customer-oriented ethical policies.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Protect current revenue through protection of company's public reputation.</a:t>
            </a:r>
          </a:p>
          <a:p>
            <a:r>
              <a:rPr lang="en-US">
                <a:ea typeface="+mn-lt"/>
                <a:cs typeface="+mn-lt"/>
              </a:rPr>
              <a:t>Potential to become disruptor in new markets offering currently unavailable services e.g., selling customer data to 3rd parties.</a:t>
            </a:r>
          </a:p>
          <a:p>
            <a:r>
              <a:rPr lang="en-US">
                <a:ea typeface="+mn-lt"/>
                <a:cs typeface="+mn-lt"/>
              </a:rPr>
              <a:t>Total cost of ~£270,500.</a:t>
            </a:r>
          </a:p>
        </p:txBody>
      </p:sp>
    </p:spTree>
    <p:extLst>
      <p:ext uri="{BB962C8B-B14F-4D97-AF65-F5344CB8AC3E}">
        <p14:creationId xmlns:p14="http://schemas.microsoft.com/office/powerpoint/2010/main" val="205462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3D0D7558-31F5-4B3A-9228-D6B622894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285BC-90A1-404E-8FB0-087BDF09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 You! Any 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06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F5E-7660-4F42-8E59-BB5B1A5D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C0646E-8463-45C7-84A7-1376EBBA7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34734"/>
              </p:ext>
            </p:extLst>
          </p:nvPr>
        </p:nvGraphicFramePr>
        <p:xfrm>
          <a:off x="1116013" y="2478088"/>
          <a:ext cx="10167936" cy="376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809043892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177190958"/>
                    </a:ext>
                  </a:extLst>
                </a:gridCol>
              </a:tblGrid>
              <a:tr h="537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1"/>
                        <a:t>Process</a:t>
                      </a:r>
                      <a:endParaRPr lang="en-GB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Cost (</a:t>
                      </a:r>
                      <a:r>
                        <a:rPr lang="en-GB" sz="2000" b="1" i="0" u="none" strike="noStrike" noProof="0">
                          <a:latin typeface="Neue Haas Grotesk Text Pro"/>
                        </a:rPr>
                        <a:t>£)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605523"/>
                  </a:ext>
                </a:extLst>
              </a:tr>
              <a:tr h="537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Initial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6,500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019730"/>
                  </a:ext>
                </a:extLst>
              </a:tr>
              <a:tr h="537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Social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1,000 per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43090"/>
                  </a:ext>
                </a:extLst>
              </a:tr>
              <a:tr h="537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Surveyors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15,000 / region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17772"/>
                  </a:ext>
                </a:extLst>
              </a:tr>
              <a:tr h="537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Data Engineers (Ethical Boundaries)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/>
                        <a:t>75,000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862108"/>
                  </a:ext>
                </a:extLst>
              </a:tr>
              <a:tr h="53762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2000"/>
                        <a:t>Developers (Unique ID System)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2000"/>
                        <a:t>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8712"/>
                  </a:ext>
                </a:extLst>
              </a:tr>
              <a:tr h="53762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2000" b="1"/>
                        <a:t>Total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2000" b="1"/>
                        <a:t>270,500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6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0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96B5-E200-4EC9-98BD-C8C54A74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 structure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5ADF4BA-D3C6-41E2-8AF0-567D04AC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1" y="1895319"/>
            <a:ext cx="11624082" cy="4881998"/>
          </a:xfrm>
        </p:spPr>
      </p:pic>
    </p:spTree>
    <p:extLst>
      <p:ext uri="{BB962C8B-B14F-4D97-AF65-F5344CB8AC3E}">
        <p14:creationId xmlns:p14="http://schemas.microsoft.com/office/powerpoint/2010/main" val="187431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33598-F6D8-44B0-BBD5-602F00C5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Who is Sage?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4108-A4AD-40C4-ABAB-307F0CB7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ea typeface="+mn-lt"/>
                <a:cs typeface="+mn-lt"/>
              </a:rPr>
              <a:t>The proud market leader in cloud business management solutions, supporting thousands of small and medium size businesses globally.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07110D-1B74-49F8-AA7C-0199E545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89" y="2951600"/>
            <a:ext cx="5055715" cy="1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E8C61-D827-4C97-A444-137ADB81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/>
              <a:t>Solution Definition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8AE5-E772-4D9C-9CAA-CAE47CE4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/>
              <a:t>Our framework will help Sage retain existing customers by defining ethical boundaries to prevent customer distrust and appeal to new demographics.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FDB3-125E-4D22-9A7F-4AA70560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Problem: Defining Ethics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A2A48-87A6-48AD-86AC-D1285CE2F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05239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39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9108-BBB6-4B7C-9846-1CF1465B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/>
              <a:t>People increasingly care about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0732-B622-4714-AC7A-5B0C408A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700"/>
              <a:t>Studies by Pew Research Center show that around 80% of adults feel like they have little control of how data is collected and used and feel like risks of sharing data may outweigh benefits.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975CB47-C6F4-45F6-8293-3EA51B2A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04" y="625683"/>
            <a:ext cx="4871248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09EB-15C4-412E-ABE8-6543860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sz="3700"/>
              <a:t>Solution : Defining a New Ethical 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AF210-6864-4371-9574-BE15C6CD6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52767"/>
              </p:ext>
            </p:extLst>
          </p:nvPr>
        </p:nvGraphicFramePr>
        <p:xfrm>
          <a:off x="838200" y="1955021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1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5038D-6025-46A6-928F-F4A0966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How it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33AA7-4AC5-4BEB-B606-E065ACF50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58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90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9274-E9A9-4EAB-96AE-94E15DCA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Critical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DCA5-C8FF-4902-8F39-1BC7E278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Corporate Lawyers familiar with field.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Existing framework can handle new data.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External Marketing follow Sage's culture.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Consensus on ethics will be reached.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0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BAAC-520B-4AE4-B991-574847C4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GB" sz="3600"/>
              <a:t>Market Research (MVP)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06229F-EB6E-4695-83B1-668EC26B4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25333"/>
              </p:ext>
            </p:extLst>
          </p:nvPr>
        </p:nvGraphicFramePr>
        <p:xfrm>
          <a:off x="4952300" y="690047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9587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712926EE3314CAE172594B550517C" ma:contentTypeVersion="6" ma:contentTypeDescription="Create a new document." ma:contentTypeScope="" ma:versionID="586cae446e2e3e782253253a164863bf">
  <xsd:schema xmlns:xsd="http://www.w3.org/2001/XMLSchema" xmlns:xs="http://www.w3.org/2001/XMLSchema" xmlns:p="http://schemas.microsoft.com/office/2006/metadata/properties" xmlns:ns2="4db08b42-9f37-4cb9-bb3e-4d2d8b923c24" targetNamespace="http://schemas.microsoft.com/office/2006/metadata/properties" ma:root="true" ma:fieldsID="7fa15a4dbf5a52972aae4a1718fcf395" ns2:_="">
    <xsd:import namespace="4db08b42-9f37-4cb9-bb3e-4d2d8b923c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8b42-9f37-4cb9-bb3e-4d2d8b923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4F792-D7A6-4C8E-AC8A-0EF9B531E1DF}"/>
</file>

<file path=customXml/itemProps2.xml><?xml version="1.0" encoding="utf-8"?>
<ds:datastoreItem xmlns:ds="http://schemas.openxmlformats.org/officeDocument/2006/customXml" ds:itemID="{D571ED36-BF75-4030-84BB-401CC9BB05E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B2A08FC5-E27E-4C85-81B9-8C4241ECA8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AccentBoxVTI</vt:lpstr>
      <vt:lpstr>Sage – Creating a New Ethical Framework</vt:lpstr>
      <vt:lpstr>Who is Sage?</vt:lpstr>
      <vt:lpstr>Solution Definition</vt:lpstr>
      <vt:lpstr>Problem: Defining Ethics</vt:lpstr>
      <vt:lpstr>People increasingly care about data</vt:lpstr>
      <vt:lpstr>Solution : Defining a New Ethical Framework</vt:lpstr>
      <vt:lpstr>How it works</vt:lpstr>
      <vt:lpstr>Critical Assumptions</vt:lpstr>
      <vt:lpstr>Market Research (MVP)</vt:lpstr>
      <vt:lpstr>New Ethical Framework &amp; User Consent (MVP)</vt:lpstr>
      <vt:lpstr>Unique ID System (After MVP is established)</vt:lpstr>
      <vt:lpstr>A possible visualization of the output</vt:lpstr>
      <vt:lpstr>Costs &amp; Benefits</vt:lpstr>
      <vt:lpstr>Thank You! Any Questions?</vt:lpstr>
      <vt:lpstr>Costs</vt:lpstr>
      <vt:lpstr>Work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2022-03-09T11:15:38Z</dcterms:created>
  <dcterms:modified xsi:type="dcterms:W3CDTF">2022-03-10T12:05:28Z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0x010100E7A712926EE3314CAE172594B550517C</vt:lpwstr>
  </property>
</Properties>
</file>