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/>
          <p:nvPr/>
        </p:nvSpPr>
        <p:spPr>
          <a:xfrm>
            <a:off x="7276856" y="1645695"/>
            <a:ext cx="4418320" cy="3877280"/>
          </a:xfrm>
          <a:custGeom>
            <a:rect b="b" l="l" r="r" t="t"/>
            <a:pathLst>
              <a:path extrusionOk="0" h="968" w="1099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cap="flat" cmpd="sng" w="508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5"/>
          <p:cNvSpPr/>
          <p:nvPr/>
        </p:nvSpPr>
        <p:spPr>
          <a:xfrm>
            <a:off x="5952343" y="643383"/>
            <a:ext cx="2926988" cy="2594434"/>
          </a:xfrm>
          <a:custGeom>
            <a:rect b="b" l="l" r="r" t="t"/>
            <a:pathLst>
              <a:path extrusionOk="0" h="2651787" w="2991693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5"/>
          <p:cNvSpPr/>
          <p:nvPr/>
        </p:nvSpPr>
        <p:spPr>
          <a:xfrm>
            <a:off x="3" y="2071858"/>
            <a:ext cx="8109718" cy="4786143"/>
          </a:xfrm>
          <a:custGeom>
            <a:rect b="b" l="l" r="r" t="t"/>
            <a:pathLst>
              <a:path extrusionOk="0" h="4786143" w="8109718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04625" y="4751987"/>
                </a:cubicBezTo>
                <a:lnTo>
                  <a:pt x="7884791" y="4786143"/>
                </a:lnTo>
                <a:lnTo>
                  <a:pt x="0" y="4786143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rgbClr val="FEFEFE">
              <a:alpha val="9882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5"/>
          <p:cNvSpPr txBox="1"/>
          <p:nvPr>
            <p:ph type="ctrTitle"/>
          </p:nvPr>
        </p:nvSpPr>
        <p:spPr>
          <a:xfrm>
            <a:off x="880281" y="2961564"/>
            <a:ext cx="5124734" cy="3268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alibri"/>
              <a:buNone/>
            </a:pPr>
            <a:r>
              <a:rPr b="1" lang="en-GB" sz="7200">
                <a:solidFill>
                  <a:schemeClr val="dk1"/>
                </a:solidFill>
              </a:rPr>
              <a:t>SOC (Security Operation Centre)</a:t>
            </a:r>
            <a:endParaRPr/>
          </a:p>
        </p:txBody>
      </p:sp>
      <p:sp>
        <p:nvSpPr>
          <p:cNvPr id="99" name="Google Shape;99;p15"/>
          <p:cNvSpPr txBox="1"/>
          <p:nvPr>
            <p:ph idx="1" type="subTitle"/>
          </p:nvPr>
        </p:nvSpPr>
        <p:spPr>
          <a:xfrm>
            <a:off x="6304333" y="1340553"/>
            <a:ext cx="2223009" cy="1200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>
                <a:solidFill>
                  <a:schemeClr val="dk1"/>
                </a:solidFill>
              </a:rPr>
              <a:t>by Mahesh Kumawat</a:t>
            </a:r>
            <a:endParaRPr/>
          </a:p>
        </p:txBody>
      </p:sp>
      <p:grpSp>
        <p:nvGrpSpPr>
          <p:cNvPr id="100" name="Google Shape;100;p15"/>
          <p:cNvGrpSpPr/>
          <p:nvPr/>
        </p:nvGrpSpPr>
        <p:grpSpPr>
          <a:xfrm>
            <a:off x="5307830" y="385730"/>
            <a:ext cx="1128382" cy="847206"/>
            <a:chOff x="5307830" y="325570"/>
            <a:chExt cx="1128382" cy="847206"/>
          </a:xfrm>
        </p:grpSpPr>
        <p:sp>
          <p:nvSpPr>
            <p:cNvPr id="101" name="Google Shape;101;p15"/>
            <p:cNvSpPr/>
            <p:nvPr/>
          </p:nvSpPr>
          <p:spPr>
            <a:xfrm>
              <a:off x="5307830" y="577396"/>
              <a:ext cx="675351" cy="595380"/>
            </a:xfrm>
            <a:custGeom>
              <a:rect b="b" l="l" r="r" t="t"/>
              <a:pathLst>
                <a:path extrusionOk="0" h="692" w="785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5885720" y="325570"/>
              <a:ext cx="550492" cy="485306"/>
            </a:xfrm>
            <a:custGeom>
              <a:rect b="b" l="l" r="r" t="t"/>
              <a:pathLst>
                <a:path extrusionOk="0" h="692" w="785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6"/>
          <p:cNvSpPr/>
          <p:nvPr/>
        </p:nvSpPr>
        <p:spPr>
          <a:xfrm flipH="1" rot="-2700000">
            <a:off x="-376156" y="-253670"/>
            <a:ext cx="1827638" cy="1376989"/>
          </a:xfrm>
          <a:custGeom>
            <a:rect b="b" l="l" r="r" t="t"/>
            <a:pathLst>
              <a:path extrusionOk="0" h="1376989" w="1827638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6"/>
          <p:cNvSpPr/>
          <p:nvPr/>
        </p:nvSpPr>
        <p:spPr>
          <a:xfrm flipH="1" rot="-2700000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6"/>
          <p:cNvSpPr/>
          <p:nvPr/>
        </p:nvSpPr>
        <p:spPr>
          <a:xfrm flipH="1" rot="-2700000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6"/>
          <p:cNvSpPr/>
          <p:nvPr/>
        </p:nvSpPr>
        <p:spPr>
          <a:xfrm flipH="1" rot="10800000">
            <a:off x="9356643" y="0"/>
            <a:ext cx="2835357" cy="1480837"/>
          </a:xfrm>
          <a:custGeom>
            <a:rect b="b" l="l" r="r" t="t"/>
            <a:pathLst>
              <a:path extrusionOk="0" h="1480837" w="283535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6"/>
          <p:cNvSpPr/>
          <p:nvPr/>
        </p:nvSpPr>
        <p:spPr>
          <a:xfrm flipH="1">
            <a:off x="7976344" y="6115501"/>
            <a:ext cx="1494513" cy="742499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1" id="113" name="Google Shape;11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208" y="643467"/>
            <a:ext cx="10713584" cy="557106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/>
          <p:nvPr/>
        </p:nvSpPr>
        <p:spPr>
          <a:xfrm flipH="1">
            <a:off x="7604080" y="6453143"/>
            <a:ext cx="814903" cy="404857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7"/>
          <p:cNvSpPr/>
          <p:nvPr/>
        </p:nvSpPr>
        <p:spPr>
          <a:xfrm flipH="1" rot="-2700000">
            <a:off x="-376156" y="-253670"/>
            <a:ext cx="1827638" cy="1376989"/>
          </a:xfrm>
          <a:custGeom>
            <a:rect b="b" l="l" r="r" t="t"/>
            <a:pathLst>
              <a:path extrusionOk="0" h="1376989" w="1827638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7"/>
          <p:cNvSpPr/>
          <p:nvPr/>
        </p:nvSpPr>
        <p:spPr>
          <a:xfrm flipH="1" rot="-2700000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7"/>
          <p:cNvSpPr/>
          <p:nvPr/>
        </p:nvSpPr>
        <p:spPr>
          <a:xfrm flipH="1" rot="-2700000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7"/>
          <p:cNvSpPr/>
          <p:nvPr/>
        </p:nvSpPr>
        <p:spPr>
          <a:xfrm flipH="1" rot="10800000">
            <a:off x="9356643" y="0"/>
            <a:ext cx="2835357" cy="1480837"/>
          </a:xfrm>
          <a:custGeom>
            <a:rect b="b" l="l" r="r" t="t"/>
            <a:pathLst>
              <a:path extrusionOk="0" h="1480837" w="283535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7"/>
          <p:cNvSpPr/>
          <p:nvPr/>
        </p:nvSpPr>
        <p:spPr>
          <a:xfrm flipH="1">
            <a:off x="7976344" y="6115501"/>
            <a:ext cx="1494513" cy="742499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2" id="125" name="Google Shape;12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9398" y="643467"/>
            <a:ext cx="10413203" cy="557106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7"/>
          <p:cNvSpPr/>
          <p:nvPr/>
        </p:nvSpPr>
        <p:spPr>
          <a:xfrm flipH="1">
            <a:off x="7604080" y="6453143"/>
            <a:ext cx="814903" cy="404857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8"/>
          <p:cNvSpPr/>
          <p:nvPr/>
        </p:nvSpPr>
        <p:spPr>
          <a:xfrm flipH="1" rot="-2700000">
            <a:off x="-376156" y="-253670"/>
            <a:ext cx="1827638" cy="1376989"/>
          </a:xfrm>
          <a:custGeom>
            <a:rect b="b" l="l" r="r" t="t"/>
            <a:pathLst>
              <a:path extrusionOk="0" h="1376989" w="1827638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8"/>
          <p:cNvSpPr/>
          <p:nvPr/>
        </p:nvSpPr>
        <p:spPr>
          <a:xfrm flipH="1" rot="-2700000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8"/>
          <p:cNvSpPr/>
          <p:nvPr/>
        </p:nvSpPr>
        <p:spPr>
          <a:xfrm flipH="1" rot="-2700000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8"/>
          <p:cNvSpPr/>
          <p:nvPr/>
        </p:nvSpPr>
        <p:spPr>
          <a:xfrm flipH="1" rot="10800000">
            <a:off x="9356643" y="0"/>
            <a:ext cx="2835357" cy="1480837"/>
          </a:xfrm>
          <a:custGeom>
            <a:rect b="b" l="l" r="r" t="t"/>
            <a:pathLst>
              <a:path extrusionOk="0" h="1480837" w="283535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8"/>
          <p:cNvSpPr/>
          <p:nvPr/>
        </p:nvSpPr>
        <p:spPr>
          <a:xfrm flipH="1">
            <a:off x="7976344" y="6115501"/>
            <a:ext cx="1494513" cy="742499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3" id="137" name="Google Shape;13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7199" y="643467"/>
            <a:ext cx="10817601" cy="557106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8"/>
          <p:cNvSpPr/>
          <p:nvPr/>
        </p:nvSpPr>
        <p:spPr>
          <a:xfrm flipH="1">
            <a:off x="7604080" y="6453143"/>
            <a:ext cx="814903" cy="404857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9"/>
          <p:cNvSpPr/>
          <p:nvPr/>
        </p:nvSpPr>
        <p:spPr>
          <a:xfrm flipH="1" rot="-2700000">
            <a:off x="-376156" y="-253670"/>
            <a:ext cx="1827638" cy="1376989"/>
          </a:xfrm>
          <a:custGeom>
            <a:rect b="b" l="l" r="r" t="t"/>
            <a:pathLst>
              <a:path extrusionOk="0" h="1376989" w="1827638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9"/>
          <p:cNvSpPr/>
          <p:nvPr/>
        </p:nvSpPr>
        <p:spPr>
          <a:xfrm flipH="1" rot="-2700000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9"/>
          <p:cNvSpPr/>
          <p:nvPr/>
        </p:nvSpPr>
        <p:spPr>
          <a:xfrm flipH="1" rot="-2700000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9"/>
          <p:cNvSpPr/>
          <p:nvPr/>
        </p:nvSpPr>
        <p:spPr>
          <a:xfrm flipH="1" rot="10800000">
            <a:off x="9356643" y="0"/>
            <a:ext cx="2835357" cy="1480837"/>
          </a:xfrm>
          <a:custGeom>
            <a:rect b="b" l="l" r="r" t="t"/>
            <a:pathLst>
              <a:path extrusionOk="0" h="1480837" w="283535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9"/>
          <p:cNvSpPr/>
          <p:nvPr/>
        </p:nvSpPr>
        <p:spPr>
          <a:xfrm flipH="1">
            <a:off x="7976344" y="6115501"/>
            <a:ext cx="1494513" cy="742499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4" id="149" name="Google Shape;14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3467" y="661839"/>
            <a:ext cx="10905066" cy="5534321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9"/>
          <p:cNvSpPr/>
          <p:nvPr/>
        </p:nvSpPr>
        <p:spPr>
          <a:xfrm flipH="1">
            <a:off x="7604080" y="6453143"/>
            <a:ext cx="814903" cy="404857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0"/>
          <p:cNvSpPr/>
          <p:nvPr/>
        </p:nvSpPr>
        <p:spPr>
          <a:xfrm flipH="1" rot="-2700000">
            <a:off x="-376156" y="-253670"/>
            <a:ext cx="1827638" cy="1376989"/>
          </a:xfrm>
          <a:custGeom>
            <a:rect b="b" l="l" r="r" t="t"/>
            <a:pathLst>
              <a:path extrusionOk="0" h="1376989" w="1827638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0"/>
          <p:cNvSpPr/>
          <p:nvPr/>
        </p:nvSpPr>
        <p:spPr>
          <a:xfrm flipH="1" rot="-2700000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0"/>
          <p:cNvSpPr/>
          <p:nvPr/>
        </p:nvSpPr>
        <p:spPr>
          <a:xfrm flipH="1" rot="-2700000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0"/>
          <p:cNvSpPr/>
          <p:nvPr/>
        </p:nvSpPr>
        <p:spPr>
          <a:xfrm flipH="1" rot="10800000">
            <a:off x="9356643" y="0"/>
            <a:ext cx="2835357" cy="1480837"/>
          </a:xfrm>
          <a:custGeom>
            <a:rect b="b" l="l" r="r" t="t"/>
            <a:pathLst>
              <a:path extrusionOk="0" h="1480837" w="283535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0"/>
          <p:cNvSpPr/>
          <p:nvPr/>
        </p:nvSpPr>
        <p:spPr>
          <a:xfrm flipH="1">
            <a:off x="7976344" y="6115501"/>
            <a:ext cx="1494513" cy="742499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5" id="161" name="Google Shape;16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3467" y="893572"/>
            <a:ext cx="10905066" cy="5070854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0"/>
          <p:cNvSpPr/>
          <p:nvPr/>
        </p:nvSpPr>
        <p:spPr>
          <a:xfrm flipH="1">
            <a:off x="7604080" y="6453143"/>
            <a:ext cx="814903" cy="404857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1"/>
          <p:cNvSpPr/>
          <p:nvPr/>
        </p:nvSpPr>
        <p:spPr>
          <a:xfrm flipH="1" rot="-2700000">
            <a:off x="-376156" y="-253670"/>
            <a:ext cx="1827638" cy="1376989"/>
          </a:xfrm>
          <a:custGeom>
            <a:rect b="b" l="l" r="r" t="t"/>
            <a:pathLst>
              <a:path extrusionOk="0" h="1376989" w="1827638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1"/>
          <p:cNvSpPr/>
          <p:nvPr/>
        </p:nvSpPr>
        <p:spPr>
          <a:xfrm flipH="1" rot="-2700000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1"/>
          <p:cNvSpPr/>
          <p:nvPr/>
        </p:nvSpPr>
        <p:spPr>
          <a:xfrm flipH="1" rot="-2700000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1"/>
          <p:cNvSpPr/>
          <p:nvPr/>
        </p:nvSpPr>
        <p:spPr>
          <a:xfrm flipH="1" rot="10800000">
            <a:off x="9356643" y="0"/>
            <a:ext cx="2835357" cy="1480837"/>
          </a:xfrm>
          <a:custGeom>
            <a:rect b="b" l="l" r="r" t="t"/>
            <a:pathLst>
              <a:path extrusionOk="0" h="1480837" w="283535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1"/>
          <p:cNvSpPr/>
          <p:nvPr/>
        </p:nvSpPr>
        <p:spPr>
          <a:xfrm flipH="1">
            <a:off x="7976344" y="6115501"/>
            <a:ext cx="1494513" cy="742499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6" id="173" name="Google Shape;17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3467" y="689102"/>
            <a:ext cx="10905066" cy="5479794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1"/>
          <p:cNvSpPr/>
          <p:nvPr/>
        </p:nvSpPr>
        <p:spPr>
          <a:xfrm flipH="1">
            <a:off x="7604080" y="6453143"/>
            <a:ext cx="814903" cy="404857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2"/>
          <p:cNvSpPr/>
          <p:nvPr/>
        </p:nvSpPr>
        <p:spPr>
          <a:xfrm flipH="1" rot="-2700000">
            <a:off x="-376156" y="-253670"/>
            <a:ext cx="1827638" cy="1376989"/>
          </a:xfrm>
          <a:custGeom>
            <a:rect b="b" l="l" r="r" t="t"/>
            <a:pathLst>
              <a:path extrusionOk="0" h="1376989" w="1827638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2"/>
          <p:cNvSpPr/>
          <p:nvPr/>
        </p:nvSpPr>
        <p:spPr>
          <a:xfrm flipH="1" rot="-2700000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2"/>
          <p:cNvSpPr/>
          <p:nvPr/>
        </p:nvSpPr>
        <p:spPr>
          <a:xfrm flipH="1" rot="-2700000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2"/>
          <p:cNvSpPr/>
          <p:nvPr/>
        </p:nvSpPr>
        <p:spPr>
          <a:xfrm flipH="1" rot="10800000">
            <a:off x="9356643" y="0"/>
            <a:ext cx="2835357" cy="1480837"/>
          </a:xfrm>
          <a:custGeom>
            <a:rect b="b" l="l" r="r" t="t"/>
            <a:pathLst>
              <a:path extrusionOk="0" h="1480837" w="283535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2"/>
          <p:cNvSpPr/>
          <p:nvPr/>
        </p:nvSpPr>
        <p:spPr>
          <a:xfrm flipH="1">
            <a:off x="7976344" y="6115501"/>
            <a:ext cx="1494513" cy="742499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7" id="185" name="Google Shape;18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3467" y="689102"/>
            <a:ext cx="10905066" cy="5479794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2"/>
          <p:cNvSpPr/>
          <p:nvPr/>
        </p:nvSpPr>
        <p:spPr>
          <a:xfrm flipH="1">
            <a:off x="7604080" y="6453143"/>
            <a:ext cx="814903" cy="404857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9" id="191" name="Google Shape;19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03238"/>
            <a:ext cx="12192000" cy="5849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