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8828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709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611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483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0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3436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9221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9206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9142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10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83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8221-058F-4BA1-816B-38D173E32F18}" type="datetimeFigureOut">
              <a:rPr lang="de-DE" smtClean="0"/>
              <a:t>25.09.2025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3C27A5-2860-42EA-8F79-0D46BEC7C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031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dx.doi.org/10.47795/MQWD8093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3100" b="1" dirty="0">
                <a:latin typeface="Arial" panose="020B0604020202020204" pitchFamily="34" charset="0"/>
                <a:cs typeface="Arial" panose="020B0604020202020204" pitchFamily="34" charset="0"/>
              </a:rPr>
              <a:t>UKF-</a:t>
            </a:r>
            <a:r>
              <a:rPr lang="de-DE" sz="3100" b="1" dirty="0" err="1">
                <a:latin typeface="Arial" panose="020B0604020202020204" pitchFamily="34" charset="0"/>
                <a:cs typeface="Arial" panose="020B0604020202020204" pitchFamily="34" charset="0"/>
              </a:rPr>
              <a:t>TumorRADS</a:t>
            </a:r>
            <a:r>
              <a:rPr lang="de-DE" sz="31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de-DE" sz="31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7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Datenerfassung </a:t>
            </a:r>
            <a:r>
              <a:rPr lang="de-DE" sz="2700" b="1" dirty="0"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de-DE" sz="2700" b="1" dirty="0" err="1"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r>
              <a:rPr lang="de-DE" sz="2700" b="1" dirty="0">
                <a:latin typeface="Arial" panose="020B0604020202020204" pitchFamily="34" charset="0"/>
                <a:cs typeface="Arial" panose="020B0604020202020204" pitchFamily="34" charset="0"/>
              </a:rPr>
              <a:t>-konforme Zeitmessung</a:t>
            </a:r>
            <a:r>
              <a:rPr lang="de-DE" sz="2700" b="1" dirty="0"/>
              <a:t/>
            </a:r>
            <a:br>
              <a:rPr lang="de-DE" sz="2700" b="1" dirty="0"/>
            </a:br>
            <a:endParaRPr lang="de-DE" sz="27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90938"/>
            <a:ext cx="9144000" cy="1655762"/>
          </a:xfrm>
        </p:spPr>
        <p:txBody>
          <a:bodyPr>
            <a:normAutofit/>
          </a:bodyPr>
          <a:lstStyle/>
          <a:p>
            <a:r>
              <a:rPr lang="de-DE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BEC II ELS</a:t>
            </a:r>
            <a:endParaRPr lang="de-DE" b="1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15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4654" y="1690688"/>
            <a:ext cx="8169646" cy="473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" y="0"/>
            <a:ext cx="5753100" cy="6766039"/>
          </a:xfrm>
          <a:prstGeom prst="rect">
            <a:avLst/>
          </a:prstGeom>
        </p:spPr>
      </p:pic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203" y="203673"/>
            <a:ext cx="5679297" cy="6654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16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Perfusion </a:t>
            </a:r>
            <a:r>
              <a:rPr lang="de-DE" dirty="0" err="1" smtClean="0"/>
              <a:t>Scale</a:t>
            </a:r>
            <a:r>
              <a:rPr lang="de-DE" dirty="0" smtClean="0"/>
              <a:t> - Diskussionspunkt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9206" y="1926642"/>
            <a:ext cx="2824594" cy="2882239"/>
          </a:xfrm>
          <a:prstGeom prst="rect">
            <a:avLst/>
          </a:prstGeom>
        </p:spPr>
      </p:pic>
      <p:sp>
        <p:nvSpPr>
          <p:cNvPr id="5" name="Rechteck 4"/>
          <p:cNvSpPr/>
          <p:nvPr/>
        </p:nvSpPr>
        <p:spPr>
          <a:xfrm>
            <a:off x="0" y="6611779"/>
            <a:ext cx="1765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000" dirty="0">
                <a:solidFill>
                  <a:srgbClr val="525254"/>
                </a:solidFill>
                <a:latin typeface="+mj-lt"/>
              </a:rPr>
              <a:t>DOI: </a:t>
            </a:r>
            <a:r>
              <a:rPr lang="de-DE" sz="1000" u="sng" dirty="0" smtClean="0">
                <a:solidFill>
                  <a:srgbClr val="525254"/>
                </a:solidFill>
                <a:latin typeface="+mj-lt"/>
                <a:hlinkClick r:id="rId3"/>
              </a:rPr>
              <a:t>10.47795/MQWD8093</a:t>
            </a:r>
            <a:endParaRPr lang="de-DE" sz="1000" b="0" i="0" dirty="0">
              <a:solidFill>
                <a:srgbClr val="525254"/>
              </a:solidFill>
              <a:effectLst/>
              <a:latin typeface="+mj-lt"/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931060"/>
            <a:ext cx="2616201" cy="2877821"/>
          </a:xfrm>
          <a:prstGeom prst="rect">
            <a:avLst/>
          </a:prstGeom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1403350" y="4895704"/>
            <a:ext cx="361950" cy="54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el 1"/>
          <p:cNvSpPr txBox="1">
            <a:spLocks/>
          </p:cNvSpPr>
          <p:nvPr/>
        </p:nvSpPr>
        <p:spPr>
          <a:xfrm>
            <a:off x="9760528" y="4895704"/>
            <a:ext cx="361950" cy="54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4263736" y="5947779"/>
            <a:ext cx="36645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latin typeface="g_d0_f16"/>
              </a:rPr>
              <a:t>rCBV</a:t>
            </a:r>
            <a:r>
              <a:rPr lang="en-US" dirty="0" smtClean="0">
                <a:latin typeface="g_d0_f16"/>
              </a:rPr>
              <a:t>         - &gt;   </a:t>
            </a:r>
            <a:r>
              <a:rPr lang="en-US" dirty="0" err="1" smtClean="0">
                <a:latin typeface="g_d0_f16"/>
              </a:rPr>
              <a:t>tumour</a:t>
            </a:r>
            <a:r>
              <a:rPr lang="en-US" dirty="0" smtClean="0">
                <a:latin typeface="g_d0_f16"/>
              </a:rPr>
              <a:t> </a:t>
            </a:r>
            <a:r>
              <a:rPr lang="en-US" dirty="0">
                <a:latin typeface="g_d0_f16"/>
              </a:rPr>
              <a:t>vascularity</a:t>
            </a: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536" y="5888184"/>
            <a:ext cx="294885" cy="47500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821" y="5894943"/>
            <a:ext cx="294885" cy="475004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 rotWithShape="1">
          <a:blip r:embed="rId6"/>
          <a:srcRect l="7592" t="14366" r="54286" b="5870"/>
          <a:stretch/>
        </p:blipFill>
        <p:spPr>
          <a:xfrm>
            <a:off x="4660325" y="2203790"/>
            <a:ext cx="1913375" cy="2327941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 rotWithShape="1">
          <a:blip r:embed="rId6"/>
          <a:srcRect l="54938" t="12637" r="3093" b="20281"/>
          <a:stretch/>
        </p:blipFill>
        <p:spPr>
          <a:xfrm>
            <a:off x="6713114" y="2447923"/>
            <a:ext cx="1537264" cy="1428751"/>
          </a:xfrm>
          <a:prstGeom prst="rect">
            <a:avLst/>
          </a:prstGeom>
        </p:spPr>
      </p:pic>
      <p:sp>
        <p:nvSpPr>
          <p:cNvPr id="14" name="Titel 1"/>
          <p:cNvSpPr txBox="1">
            <a:spLocks/>
          </p:cNvSpPr>
          <p:nvPr/>
        </p:nvSpPr>
        <p:spPr>
          <a:xfrm>
            <a:off x="5915025" y="4799369"/>
            <a:ext cx="361950" cy="5430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de-DE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9760528" y="6611779"/>
            <a:ext cx="224933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900" dirty="0">
                <a:solidFill>
                  <a:srgbClr val="333333"/>
                </a:solidFill>
                <a:latin typeface="-apple-system"/>
              </a:rPr>
              <a:t>https://doi.org/10.1186/1756-9966-31-33</a:t>
            </a:r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323040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696" y="365125"/>
            <a:ext cx="5430008" cy="6115904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1498600" y="6176963"/>
            <a:ext cx="1181100" cy="376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71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Wenn nicht alles ausgefüllt wird, kommt das hier..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3811" y="3048661"/>
            <a:ext cx="5744377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7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Summary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2258" y="2662844"/>
            <a:ext cx="6687483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9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Breitbild</PresentationFormat>
  <Paragraphs>11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g_d0_f16</vt:lpstr>
      <vt:lpstr>Office</vt:lpstr>
      <vt:lpstr>UKF-TumorRADS   Datenerfassung &amp; Reviewer-konforme Zeitmessung </vt:lpstr>
      <vt:lpstr>PowerPoint-Präsentation</vt:lpstr>
      <vt:lpstr>PowerPoint-Präsentation</vt:lpstr>
      <vt:lpstr>Perfusion Scale - Diskussionspunkt</vt:lpstr>
      <vt:lpstr>PowerPoint-Präsentation</vt:lpstr>
      <vt:lpstr>Wenn nicht alles ausgefüllt wird, kommt das hier..</vt:lpstr>
      <vt:lpstr>Summary</vt:lpstr>
    </vt:vector>
  </TitlesOfParts>
  <Company>Universitätsklinikum Freiburg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UKF-TumorRADS   Datenerfassung &amp; Reviewer-konforme Zeitmessung</dc:title>
  <dc:creator>Lucas Becker</dc:creator>
  <cp:lastModifiedBy>Lucas Becker</cp:lastModifiedBy>
  <cp:revision>6</cp:revision>
  <dcterms:created xsi:type="dcterms:W3CDTF">2025-09-24T09:01:12Z</dcterms:created>
  <dcterms:modified xsi:type="dcterms:W3CDTF">2025-09-25T07:00:12Z</dcterms:modified>
</cp:coreProperties>
</file>