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9" r:id="rId3"/>
    <p:sldId id="261" r:id="rId4"/>
    <p:sldId id="314" r:id="rId5"/>
    <p:sldId id="262" r:id="rId6"/>
    <p:sldId id="317" r:id="rId7"/>
    <p:sldId id="301" r:id="rId8"/>
    <p:sldId id="318" r:id="rId9"/>
    <p:sldId id="263" r:id="rId10"/>
    <p:sldId id="319" r:id="rId11"/>
    <p:sldId id="302" r:id="rId12"/>
    <p:sldId id="266" r:id="rId13"/>
    <p:sldId id="270" r:id="rId14"/>
    <p:sldId id="309" r:id="rId15"/>
    <p:sldId id="320" r:id="rId16"/>
    <p:sldId id="311" r:id="rId17"/>
    <p:sldId id="308" r:id="rId18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0"/>
    </p:embeddedFont>
    <p:embeddedFont>
      <p:font typeface="Nunito Light" panose="020F0302020204030204" pitchFamily="34" charset="0"/>
      <p:regular r:id="rId21"/>
      <p:italic r:id="rId22"/>
    </p:embeddedFont>
    <p:embeddedFont>
      <p:font typeface="Overpass Mono" panose="020B0009030203020204" pitchFamily="49" charset="77"/>
      <p:regular r:id="rId23"/>
      <p:bold r:id="rId24"/>
    </p:embeddedFont>
    <p:embeddedFont>
      <p:font typeface="Raleway SemiBold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542464-A558-4DBE-A706-DD8B913E64FE}">
  <a:tblStyle styleId="{5A542464-A558-4DBE-A706-DD8B913E64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A11182-012F-408E-9C37-8E80272D8E5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47" d="100"/>
          <a:sy n="147" d="100"/>
        </p:scale>
        <p:origin x="1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4DF83-2080-7B42-B7C3-02731E6F387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84B6B-DB6F-144A-9A19-A19EDBDB06F3}">
      <dgm:prSet phldrT="[Text]" custT="1"/>
      <dgm:spPr/>
      <dgm:t>
        <a:bodyPr/>
        <a:lstStyle/>
        <a:p>
          <a:r>
            <a:rPr lang="en-US" sz="1000" b="0" i="0" u="none" dirty="0">
              <a:latin typeface="PT Mono" panose="02060509020205020204" pitchFamily="49" charset="77"/>
            </a:rPr>
            <a:t>Las </a:t>
          </a:r>
          <a:r>
            <a:rPr lang="en-US" sz="1000" b="0" i="0" u="none" dirty="0" err="1">
              <a:latin typeface="PT Mono" panose="02060509020205020204" pitchFamily="49" charset="77"/>
            </a:rPr>
            <a:t>columnas</a:t>
          </a:r>
          <a:r>
            <a:rPr lang="en-US" sz="1000" b="0" i="0" u="none" dirty="0">
              <a:latin typeface="PT Mono" panose="02060509020205020204" pitchFamily="49" charset="77"/>
            </a:rPr>
            <a:t> </a:t>
          </a:r>
          <a:r>
            <a:rPr lang="en-US" sz="1000" b="0" i="0" u="none" dirty="0" err="1">
              <a:latin typeface="PT Mono" panose="02060509020205020204" pitchFamily="49" charset="77"/>
            </a:rPr>
            <a:t>corresponden</a:t>
          </a:r>
          <a:r>
            <a:rPr lang="en-US" sz="1000" b="0" i="0" u="none" dirty="0">
              <a:latin typeface="PT Mono" panose="02060509020205020204" pitchFamily="49" charset="77"/>
            </a:rPr>
            <a:t> a ID del </a:t>
          </a:r>
          <a:r>
            <a:rPr lang="en-US" sz="1000" b="0" i="0" u="none" dirty="0" err="1">
              <a:latin typeface="PT Mono" panose="02060509020205020204" pitchFamily="49" charset="77"/>
            </a:rPr>
            <a:t>jugador</a:t>
          </a:r>
          <a:r>
            <a:rPr lang="en-US" sz="1000" b="0" i="0" u="none" dirty="0">
              <a:latin typeface="PT Mono" panose="02060509020205020204" pitchFamily="49" charset="77"/>
            </a:rPr>
            <a:t>, </a:t>
          </a:r>
          <a:r>
            <a:rPr lang="en-US" sz="1000" b="0" i="0" u="none" dirty="0" err="1">
              <a:latin typeface="PT Mono" panose="02060509020205020204" pitchFamily="49" charset="77"/>
            </a:rPr>
            <a:t>nombre</a:t>
          </a:r>
          <a:r>
            <a:rPr lang="en-US" sz="1000" b="0" i="0" u="none" dirty="0">
              <a:latin typeface="PT Mono" panose="02060509020205020204" pitchFamily="49" charset="77"/>
            </a:rPr>
            <a:t> del </a:t>
          </a:r>
          <a:r>
            <a:rPr lang="en-US" sz="1000" b="0" i="0" u="none" dirty="0" err="1">
              <a:latin typeface="PT Mono" panose="02060509020205020204" pitchFamily="49" charset="77"/>
            </a:rPr>
            <a:t>juego</a:t>
          </a:r>
          <a:r>
            <a:rPr lang="en-US" sz="1000" b="0" i="0" u="none" dirty="0">
              <a:latin typeface="PT Mono" panose="02060509020205020204" pitchFamily="49" charset="77"/>
            </a:rPr>
            <a:t>, </a:t>
          </a:r>
          <a:r>
            <a:rPr lang="en-US" sz="1000" b="0" i="0" u="none" dirty="0" err="1">
              <a:latin typeface="PT Mono" panose="02060509020205020204" pitchFamily="49" charset="77"/>
            </a:rPr>
            <a:t>nombre</a:t>
          </a:r>
          <a:r>
            <a:rPr lang="en-US" sz="1000" b="0" i="0" u="none" dirty="0">
              <a:latin typeface="PT Mono" panose="02060509020205020204" pitchFamily="49" charset="77"/>
            </a:rPr>
            <a:t> del </a:t>
          </a:r>
          <a:r>
            <a:rPr lang="en-US" sz="1000" b="0" i="0" u="none" dirty="0" err="1">
              <a:latin typeface="PT Mono" panose="02060509020205020204" pitchFamily="49" charset="77"/>
            </a:rPr>
            <a:t>comportamiento</a:t>
          </a:r>
          <a:r>
            <a:rPr lang="en-US" sz="1000" b="0" i="0" u="none" dirty="0">
              <a:latin typeface="PT Mono" panose="02060509020205020204" pitchFamily="49" charset="77"/>
            </a:rPr>
            <a:t> y </a:t>
          </a:r>
          <a:r>
            <a:rPr lang="en-US" sz="1000" b="0" i="0" u="none" dirty="0" err="1">
              <a:latin typeface="PT Mono" panose="02060509020205020204" pitchFamily="49" charset="77"/>
            </a:rPr>
            <a:t>por</a:t>
          </a:r>
          <a:r>
            <a:rPr lang="en-US" sz="1000" b="0" i="0" u="none" dirty="0">
              <a:latin typeface="PT Mono" panose="02060509020205020204" pitchFamily="49" charset="77"/>
            </a:rPr>
            <a:t> </a:t>
          </a:r>
          <a:r>
            <a:rPr lang="en-US" sz="1000" b="0" i="0" u="none" dirty="0" err="1">
              <a:latin typeface="PT Mono" panose="02060509020205020204" pitchFamily="49" charset="77"/>
            </a:rPr>
            <a:t>último</a:t>
          </a:r>
          <a:r>
            <a:rPr lang="en-US" sz="1000" b="0" i="0" u="none" dirty="0">
              <a:latin typeface="PT Mono" panose="02060509020205020204" pitchFamily="49" charset="77"/>
            </a:rPr>
            <a:t> valor de horas </a:t>
          </a:r>
          <a:r>
            <a:rPr lang="en-US" sz="1000" b="0" i="0" u="none" dirty="0" err="1">
              <a:latin typeface="PT Mono" panose="02060509020205020204" pitchFamily="49" charset="77"/>
            </a:rPr>
            <a:t>jugadas</a:t>
          </a:r>
          <a:r>
            <a:rPr lang="en-US" sz="1000" b="0" i="0" u="none" dirty="0">
              <a:latin typeface="PT Mono" panose="02060509020205020204" pitchFamily="49" charset="77"/>
            </a:rPr>
            <a:t>. Como se </a:t>
          </a:r>
          <a:r>
            <a:rPr lang="en-US" sz="1000" b="0" i="0" u="none" dirty="0" err="1">
              <a:latin typeface="PT Mono" panose="02060509020205020204" pitchFamily="49" charset="77"/>
            </a:rPr>
            <a:t>puede</a:t>
          </a:r>
          <a:r>
            <a:rPr lang="en-US" sz="1000" b="0" i="0" u="none" dirty="0">
              <a:latin typeface="PT Mono" panose="02060509020205020204" pitchFamily="49" charset="77"/>
            </a:rPr>
            <a:t> </a:t>
          </a:r>
          <a:r>
            <a:rPr lang="en-US" sz="1000" b="0" i="0" u="none" dirty="0" err="1">
              <a:latin typeface="PT Mono" panose="02060509020205020204" pitchFamily="49" charset="77"/>
            </a:rPr>
            <a:t>apreciar</a:t>
          </a:r>
          <a:r>
            <a:rPr lang="en-US" sz="1000" b="0" i="0" u="none" dirty="0">
              <a:latin typeface="PT Mono" panose="02060509020205020204" pitchFamily="49" charset="77"/>
            </a:rPr>
            <a:t>, </a:t>
          </a:r>
          <a:r>
            <a:rPr lang="en-US" sz="1000" b="0" i="0" u="none" dirty="0" err="1">
              <a:latin typeface="PT Mono" panose="02060509020205020204" pitchFamily="49" charset="77"/>
            </a:rPr>
            <a:t>todas</a:t>
          </a:r>
          <a:r>
            <a:rPr lang="en-US" sz="1000" b="0" i="0" u="none" dirty="0">
              <a:latin typeface="PT Mono" panose="02060509020205020204" pitchFamily="49" charset="77"/>
            </a:rPr>
            <a:t> las </a:t>
          </a:r>
          <a:r>
            <a:rPr lang="en-US" sz="1000" b="0" i="0" u="none" dirty="0" err="1">
              <a:latin typeface="PT Mono" panose="02060509020205020204" pitchFamily="49" charset="77"/>
            </a:rPr>
            <a:t>filas</a:t>
          </a:r>
          <a:r>
            <a:rPr lang="en-US" sz="1000" b="0" i="0" u="none" dirty="0">
              <a:latin typeface="PT Mono" panose="02060509020205020204" pitchFamily="49" charset="77"/>
            </a:rPr>
            <a:t> </a:t>
          </a:r>
          <a:r>
            <a:rPr lang="en-US" sz="1000" b="0" i="0" u="none" dirty="0" err="1">
              <a:latin typeface="PT Mono" panose="02060509020205020204" pitchFamily="49" charset="77"/>
            </a:rPr>
            <a:t>están</a:t>
          </a:r>
          <a:r>
            <a:rPr lang="en-US" sz="1000" b="0" i="0" u="none" dirty="0">
              <a:latin typeface="PT Mono" panose="02060509020205020204" pitchFamily="49" charset="77"/>
            </a:rPr>
            <a:t> </a:t>
          </a:r>
          <a:r>
            <a:rPr lang="en-US" sz="1000" b="0" i="0" u="none" dirty="0" err="1">
              <a:latin typeface="PT Mono" panose="02060509020205020204" pitchFamily="49" charset="77"/>
            </a:rPr>
            <a:t>duplicadas</a:t>
          </a:r>
          <a:r>
            <a:rPr lang="en-US" sz="1000" b="0" i="0" u="none" dirty="0">
              <a:latin typeface="PT Mono" panose="02060509020205020204" pitchFamily="49" charset="77"/>
            </a:rPr>
            <a:t>, </a:t>
          </a:r>
          <a:r>
            <a:rPr lang="en-US" sz="1000" b="0" i="0" u="none" dirty="0" err="1">
              <a:latin typeface="PT Mono" panose="02060509020205020204" pitchFamily="49" charset="77"/>
            </a:rPr>
            <a:t>siendo</a:t>
          </a:r>
          <a:r>
            <a:rPr lang="en-US" sz="1000" b="0" i="0" u="none" dirty="0">
              <a:latin typeface="PT Mono" panose="02060509020205020204" pitchFamily="49" charset="77"/>
            </a:rPr>
            <a:t> de </a:t>
          </a:r>
          <a:r>
            <a:rPr lang="en-US" sz="1000" b="0" i="0" u="none" dirty="0" err="1">
              <a:latin typeface="PT Mono" panose="02060509020205020204" pitchFamily="49" charset="77"/>
            </a:rPr>
            <a:t>importancia</a:t>
          </a:r>
          <a:r>
            <a:rPr lang="en-US" sz="1000" b="0" i="0" u="none" dirty="0">
              <a:latin typeface="PT Mono" panose="02060509020205020204" pitchFamily="49" charset="77"/>
            </a:rPr>
            <a:t> para </a:t>
          </a:r>
          <a:r>
            <a:rPr lang="en-US" sz="1000" b="0" i="0" u="none" dirty="0" err="1">
              <a:latin typeface="PT Mono" panose="02060509020205020204" pitchFamily="49" charset="77"/>
            </a:rPr>
            <a:t>el</a:t>
          </a:r>
          <a:r>
            <a:rPr lang="en-US" sz="1000" b="0" i="0" u="none" dirty="0">
              <a:latin typeface="PT Mono" panose="02060509020205020204" pitchFamily="49" charset="77"/>
            </a:rPr>
            <a:t> </a:t>
          </a:r>
          <a:r>
            <a:rPr lang="en-US" sz="1000" b="0" i="0" u="none" dirty="0" err="1">
              <a:latin typeface="PT Mono" panose="02060509020205020204" pitchFamily="49" charset="77"/>
            </a:rPr>
            <a:t>estudio</a:t>
          </a:r>
          <a:r>
            <a:rPr lang="en-US" sz="1000" b="0" i="0" u="none" dirty="0">
              <a:latin typeface="PT Mono" panose="02060509020205020204" pitchFamily="49" charset="77"/>
            </a:rPr>
            <a:t> solo </a:t>
          </a:r>
          <a:r>
            <a:rPr lang="en-US" sz="1000" b="0" i="0" u="none" dirty="0" err="1">
              <a:latin typeface="PT Mono" panose="02060509020205020204" pitchFamily="49" charset="77"/>
            </a:rPr>
            <a:t>aquellas</a:t>
          </a:r>
          <a:r>
            <a:rPr lang="en-US" sz="1000" b="0" i="0" u="none" dirty="0">
              <a:latin typeface="PT Mono" panose="02060509020205020204" pitchFamily="49" charset="77"/>
            </a:rPr>
            <a:t> que </a:t>
          </a:r>
          <a:r>
            <a:rPr lang="en-US" sz="1000" b="0" i="0" u="none" dirty="0" err="1">
              <a:latin typeface="PT Mono" panose="02060509020205020204" pitchFamily="49" charset="77"/>
            </a:rPr>
            <a:t>en</a:t>
          </a:r>
          <a:r>
            <a:rPr lang="en-US" sz="1000" b="0" i="0" u="none" dirty="0">
              <a:latin typeface="PT Mono" panose="02060509020205020204" pitchFamily="49" charset="77"/>
            </a:rPr>
            <a:t> </a:t>
          </a:r>
          <a:r>
            <a:rPr lang="en-US" sz="1000" b="0" i="0" u="none" dirty="0" err="1">
              <a:latin typeface="PT Mono" panose="02060509020205020204" pitchFamily="49" charset="77"/>
            </a:rPr>
            <a:t>comportamiento</a:t>
          </a:r>
          <a:r>
            <a:rPr lang="en-US" sz="1000" b="0" i="0" u="none" dirty="0">
              <a:latin typeface="PT Mono" panose="02060509020205020204" pitchFamily="49" charset="77"/>
            </a:rPr>
            <a:t> </a:t>
          </a:r>
          <a:r>
            <a:rPr lang="en-US" sz="1000" b="0" i="0" u="none" dirty="0" err="1">
              <a:latin typeface="PT Mono" panose="02060509020205020204" pitchFamily="49" charset="77"/>
            </a:rPr>
            <a:t>dicen</a:t>
          </a:r>
          <a:r>
            <a:rPr lang="en-US" sz="1000" b="0" i="0" u="none" dirty="0">
              <a:latin typeface="PT Mono" panose="02060509020205020204" pitchFamily="49" charset="77"/>
            </a:rPr>
            <a:t> “play”, </a:t>
          </a:r>
          <a:r>
            <a:rPr lang="en-US" sz="1000" b="0" i="0" u="none" dirty="0" err="1">
              <a:latin typeface="PT Mono" panose="02060509020205020204" pitchFamily="49" charset="77"/>
            </a:rPr>
            <a:t>ya</a:t>
          </a:r>
          <a:r>
            <a:rPr lang="en-US" sz="1000" b="0" i="0" u="none" dirty="0">
              <a:latin typeface="PT Mono" panose="02060509020205020204" pitchFamily="49" charset="77"/>
            </a:rPr>
            <a:t> que </a:t>
          </a:r>
          <a:r>
            <a:rPr lang="en-US" sz="1000" b="0" i="0" u="none" dirty="0" err="1">
              <a:latin typeface="PT Mono" panose="02060509020205020204" pitchFamily="49" charset="77"/>
            </a:rPr>
            <a:t>contienen</a:t>
          </a:r>
          <a:r>
            <a:rPr lang="en-US" sz="1000" b="0" i="0" u="none" dirty="0">
              <a:latin typeface="PT Mono" panose="02060509020205020204" pitchFamily="49" charset="77"/>
            </a:rPr>
            <a:t> las horas de </a:t>
          </a:r>
          <a:r>
            <a:rPr lang="en-US" sz="1000" b="0" i="0" u="none" dirty="0" err="1">
              <a:latin typeface="PT Mono" panose="02060509020205020204" pitchFamily="49" charset="77"/>
            </a:rPr>
            <a:t>juego</a:t>
          </a:r>
          <a:r>
            <a:rPr lang="en-US" sz="1000" b="0" i="0" u="none" dirty="0">
              <a:latin typeface="PT Mono" panose="02060509020205020204" pitchFamily="49" charset="77"/>
            </a:rPr>
            <a:t> del </a:t>
          </a:r>
          <a:r>
            <a:rPr lang="en-US" sz="1000" b="0" i="0" u="none" dirty="0" err="1">
              <a:latin typeface="PT Mono" panose="02060509020205020204" pitchFamily="49" charset="77"/>
            </a:rPr>
            <a:t>usuario</a:t>
          </a:r>
          <a:r>
            <a:rPr lang="en-US" sz="1000" b="0" i="0" u="none" dirty="0">
              <a:latin typeface="PT Mono" panose="02060509020205020204" pitchFamily="49" charset="77"/>
            </a:rPr>
            <a:t>. </a:t>
          </a:r>
          <a:endParaRPr lang="en-US" sz="1000" b="0" dirty="0">
            <a:latin typeface="PT Mono" panose="02060509020205020204" pitchFamily="49" charset="77"/>
          </a:endParaRPr>
        </a:p>
      </dgm:t>
    </dgm:pt>
    <dgm:pt modelId="{01674DF5-3A56-8E48-AE68-0D379D39E07A}" type="parTrans" cxnId="{CEDB60D3-B68A-AD40-BD4F-D0734823B978}">
      <dgm:prSet/>
      <dgm:spPr/>
      <dgm:t>
        <a:bodyPr/>
        <a:lstStyle/>
        <a:p>
          <a:endParaRPr lang="en-US"/>
        </a:p>
      </dgm:t>
    </dgm:pt>
    <dgm:pt modelId="{3CC22772-6712-C448-8186-F3941242C704}" type="sibTrans" cxnId="{CEDB60D3-B68A-AD40-BD4F-D0734823B978}">
      <dgm:prSet/>
      <dgm:spPr/>
      <dgm:t>
        <a:bodyPr/>
        <a:lstStyle/>
        <a:p>
          <a:endParaRPr lang="en-US"/>
        </a:p>
      </dgm:t>
    </dgm:pt>
    <dgm:pt modelId="{CFFBD679-191B-EB4E-970C-428C655D6B8F}">
      <dgm:prSet custT="1"/>
      <dgm:spPr/>
      <dgm:t>
        <a:bodyPr/>
        <a:lstStyle/>
        <a:p>
          <a:r>
            <a:rPr lang="en-US" sz="800" b="0" i="0" u="none" dirty="0">
              <a:latin typeface="PT Mono" panose="02060509020205020204" pitchFamily="49" charset="77"/>
            </a:rPr>
            <a:t>Para </a:t>
          </a:r>
          <a:r>
            <a:rPr lang="en-US" sz="800" b="0" i="0" u="none" dirty="0" err="1">
              <a:latin typeface="PT Mono" panose="02060509020205020204" pitchFamily="49" charset="77"/>
            </a:rPr>
            <a:t>dejar</a:t>
          </a:r>
          <a:r>
            <a:rPr lang="en-US" sz="800" b="0" i="0" u="none" dirty="0">
              <a:latin typeface="PT Mono" panose="02060509020205020204" pitchFamily="49" charset="77"/>
            </a:rPr>
            <a:t> la base de </a:t>
          </a:r>
          <a:r>
            <a:rPr lang="en-US" sz="800" b="0" i="0" u="none" dirty="0" err="1">
              <a:latin typeface="PT Mono" panose="02060509020205020204" pitchFamily="49" charset="77"/>
            </a:rPr>
            <a:t>datos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en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el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formato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deseada</a:t>
          </a:r>
          <a:r>
            <a:rPr lang="en-US" sz="800" b="0" i="0" u="none" dirty="0">
              <a:latin typeface="PT Mono" panose="02060509020205020204" pitchFamily="49" charset="77"/>
            </a:rPr>
            <a:t> se </a:t>
          </a:r>
          <a:r>
            <a:rPr lang="en-US" sz="800" b="0" i="0" u="none" dirty="0" err="1">
              <a:latin typeface="PT Mono" panose="02060509020205020204" pitchFamily="49" charset="77"/>
            </a:rPr>
            <a:t>realizaron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los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siguientes</a:t>
          </a:r>
          <a:r>
            <a:rPr lang="en-US" sz="800" b="0" i="0" u="none" dirty="0">
              <a:latin typeface="PT Mono" panose="02060509020205020204" pitchFamily="49" charset="77"/>
            </a:rPr>
            <a:t> pasos:</a:t>
          </a:r>
        </a:p>
      </dgm:t>
    </dgm:pt>
    <dgm:pt modelId="{E800FE31-1C00-4149-9808-9CB13A477984}" type="parTrans" cxnId="{F308D1E6-4A6A-5046-84B7-4C048D55CD39}">
      <dgm:prSet/>
      <dgm:spPr/>
      <dgm:t>
        <a:bodyPr/>
        <a:lstStyle/>
        <a:p>
          <a:endParaRPr lang="en-US"/>
        </a:p>
      </dgm:t>
    </dgm:pt>
    <dgm:pt modelId="{5AE6AB53-EEEB-5A48-9CC1-42B37DF41185}" type="sibTrans" cxnId="{F308D1E6-4A6A-5046-84B7-4C048D55CD39}">
      <dgm:prSet/>
      <dgm:spPr/>
      <dgm:t>
        <a:bodyPr/>
        <a:lstStyle/>
        <a:p>
          <a:endParaRPr lang="en-US"/>
        </a:p>
      </dgm:t>
    </dgm:pt>
    <dgm:pt modelId="{5AC00BA4-2F68-5F48-BA8C-5FCA97F094DD}">
      <dgm:prSet custT="1"/>
      <dgm:spPr/>
      <dgm:t>
        <a:bodyPr/>
        <a:lstStyle/>
        <a:p>
          <a:r>
            <a:rPr lang="en-US" sz="800" b="0" i="0" u="none" dirty="0">
              <a:latin typeface="PT Mono" panose="02060509020205020204" pitchFamily="49" charset="77"/>
            </a:rPr>
            <a:t>- Se </a:t>
          </a:r>
          <a:r>
            <a:rPr lang="en-US" sz="800" b="0" i="0" u="none" dirty="0" err="1">
              <a:latin typeface="PT Mono" panose="02060509020205020204" pitchFamily="49" charset="77"/>
            </a:rPr>
            <a:t>eliminaron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columnas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duplicadas</a:t>
          </a:r>
          <a:r>
            <a:rPr lang="en-US" sz="800" b="0" i="0" u="none" dirty="0">
              <a:latin typeface="PT Mono" panose="02060509020205020204" pitchFamily="49" charset="77"/>
            </a:rPr>
            <a:t> de </a:t>
          </a:r>
          <a:r>
            <a:rPr lang="en-US" sz="800" b="0" i="0" u="none" dirty="0" err="1">
              <a:latin typeface="PT Mono" panose="02060509020205020204" pitchFamily="49" charset="77"/>
            </a:rPr>
            <a:t>nombre</a:t>
          </a:r>
          <a:r>
            <a:rPr lang="en-US" sz="800" b="0" i="0" u="none" dirty="0">
              <a:latin typeface="PT Mono" panose="02060509020205020204" pitchFamily="49" charset="77"/>
            </a:rPr>
            <a:t> de </a:t>
          </a:r>
          <a:r>
            <a:rPr lang="en-US" sz="800" b="0" i="0" u="none" dirty="0" err="1">
              <a:latin typeface="PT Mono" panose="02060509020205020204" pitchFamily="49" charset="77"/>
            </a:rPr>
            <a:t>comportamiento</a:t>
          </a:r>
          <a:endParaRPr lang="en-US" sz="800" b="0" i="0" u="none" dirty="0">
            <a:latin typeface="PT Mono" panose="02060509020205020204" pitchFamily="49" charset="77"/>
          </a:endParaRPr>
        </a:p>
      </dgm:t>
    </dgm:pt>
    <dgm:pt modelId="{33D5406C-8552-B54C-96EA-0B7D3261EBDA}" type="parTrans" cxnId="{8BB1B8CB-9224-E747-A374-E498DCBEAD04}">
      <dgm:prSet/>
      <dgm:spPr/>
      <dgm:t>
        <a:bodyPr/>
        <a:lstStyle/>
        <a:p>
          <a:endParaRPr lang="en-US"/>
        </a:p>
      </dgm:t>
    </dgm:pt>
    <dgm:pt modelId="{04AE1366-2B4D-1D45-B04A-DEAF24941D29}" type="sibTrans" cxnId="{8BB1B8CB-9224-E747-A374-E498DCBEAD04}">
      <dgm:prSet/>
      <dgm:spPr/>
      <dgm:t>
        <a:bodyPr/>
        <a:lstStyle/>
        <a:p>
          <a:endParaRPr lang="en-US"/>
        </a:p>
      </dgm:t>
    </dgm:pt>
    <dgm:pt modelId="{FD203B35-7E9B-C54F-8D1E-6D5CEB82EE13}">
      <dgm:prSet custT="1"/>
      <dgm:spPr/>
      <dgm:t>
        <a:bodyPr/>
        <a:lstStyle/>
        <a:p>
          <a:r>
            <a:rPr lang="en-US" sz="800" b="0" i="0" u="none" dirty="0">
              <a:latin typeface="PT Mono" panose="02060509020205020204" pitchFamily="49" charset="77"/>
            </a:rPr>
            <a:t>- Se </a:t>
          </a:r>
          <a:r>
            <a:rPr lang="en-US" sz="800" b="0" i="0" u="none" dirty="0" err="1">
              <a:latin typeface="PT Mono" panose="02060509020205020204" pitchFamily="49" charset="77"/>
            </a:rPr>
            <a:t>hizo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diagrama</a:t>
          </a:r>
          <a:r>
            <a:rPr lang="en-US" sz="800" b="0" i="0" u="none" dirty="0">
              <a:latin typeface="PT Mono" panose="02060509020205020204" pitchFamily="49" charset="77"/>
            </a:rPr>
            <a:t> de </a:t>
          </a:r>
          <a:r>
            <a:rPr lang="en-US" sz="800" b="0" i="0" u="none" dirty="0" err="1">
              <a:latin typeface="PT Mono" panose="02060509020205020204" pitchFamily="49" charset="77"/>
            </a:rPr>
            <a:t>caja</a:t>
          </a:r>
          <a:r>
            <a:rPr lang="en-US" sz="800" b="0" i="0" u="none" dirty="0">
              <a:latin typeface="PT Mono" panose="02060509020205020204" pitchFamily="49" charset="77"/>
            </a:rPr>
            <a:t> y </a:t>
          </a:r>
          <a:r>
            <a:rPr lang="en-US" sz="800" b="0" i="0" u="none" dirty="0" err="1">
              <a:latin typeface="PT Mono" panose="02060509020205020204" pitchFamily="49" charset="77"/>
            </a:rPr>
            <a:t>bigotes</a:t>
          </a:r>
          <a:r>
            <a:rPr lang="en-US" sz="800" b="0" i="0" u="none" dirty="0">
              <a:latin typeface="PT Mono" panose="02060509020205020204" pitchFamily="49" charset="77"/>
            </a:rPr>
            <a:t> para </a:t>
          </a:r>
          <a:r>
            <a:rPr lang="en-US" sz="800" b="0" i="0" u="none" dirty="0" err="1">
              <a:latin typeface="PT Mono" panose="02060509020205020204" pitchFamily="49" charset="77"/>
            </a:rPr>
            <a:t>identificar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datos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atípicos</a:t>
          </a:r>
          <a:r>
            <a:rPr lang="en-US" sz="800" b="0" i="0" u="none" dirty="0">
              <a:latin typeface="PT Mono" panose="02060509020205020204" pitchFamily="49" charset="77"/>
            </a:rPr>
            <a:t> y </a:t>
          </a:r>
          <a:r>
            <a:rPr lang="en-US" sz="800" b="0" i="0" u="none" dirty="0" err="1">
              <a:latin typeface="PT Mono" panose="02060509020205020204" pitchFamily="49" charset="77"/>
            </a:rPr>
            <a:t>eliminarlo</a:t>
          </a:r>
          <a:endParaRPr lang="en-US" sz="800" b="0" i="0" u="none" dirty="0">
            <a:latin typeface="PT Mono" panose="02060509020205020204" pitchFamily="49" charset="77"/>
          </a:endParaRPr>
        </a:p>
      </dgm:t>
    </dgm:pt>
    <dgm:pt modelId="{CF5EF633-55E6-8143-A7B1-01AA3B013E40}" type="parTrans" cxnId="{93D3930E-4F33-314A-9618-95EB29B60B00}">
      <dgm:prSet/>
      <dgm:spPr/>
      <dgm:t>
        <a:bodyPr/>
        <a:lstStyle/>
        <a:p>
          <a:endParaRPr lang="en-US"/>
        </a:p>
      </dgm:t>
    </dgm:pt>
    <dgm:pt modelId="{1AF82AAF-7428-5F46-894F-6AC7D39CFEE5}" type="sibTrans" cxnId="{93D3930E-4F33-314A-9618-95EB29B60B00}">
      <dgm:prSet/>
      <dgm:spPr/>
      <dgm:t>
        <a:bodyPr/>
        <a:lstStyle/>
        <a:p>
          <a:endParaRPr lang="en-US"/>
        </a:p>
      </dgm:t>
    </dgm:pt>
    <dgm:pt modelId="{B1A54AF0-35EA-1D4A-BA55-B5B8E256ED71}">
      <dgm:prSet custT="1"/>
      <dgm:spPr/>
      <dgm:t>
        <a:bodyPr/>
        <a:lstStyle/>
        <a:p>
          <a:r>
            <a:rPr lang="en-US" sz="800" b="0" i="0" u="none" dirty="0">
              <a:latin typeface="PT Mono" panose="02060509020205020204" pitchFamily="49" charset="77"/>
            </a:rPr>
            <a:t>- Se </a:t>
          </a:r>
          <a:r>
            <a:rPr lang="en-US" sz="800" b="0" i="0" u="none" dirty="0" err="1">
              <a:latin typeface="PT Mono" panose="02060509020205020204" pitchFamily="49" charset="77"/>
            </a:rPr>
            <a:t>estandarizaron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valores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en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escala</a:t>
          </a:r>
          <a:r>
            <a:rPr lang="en-US" sz="800" b="0" i="0" u="none" dirty="0">
              <a:latin typeface="PT Mono" panose="02060509020205020204" pitchFamily="49" charset="77"/>
            </a:rPr>
            <a:t> del 1 al 5, </a:t>
          </a:r>
          <a:r>
            <a:rPr lang="en-US" sz="800" b="0" i="0" u="none" dirty="0" err="1">
              <a:latin typeface="PT Mono" panose="02060509020205020204" pitchFamily="49" charset="77"/>
            </a:rPr>
            <a:t>originalmente</a:t>
          </a:r>
          <a:r>
            <a:rPr lang="en-US" sz="800" b="0" i="0" u="none" dirty="0">
              <a:latin typeface="PT Mono" panose="02060509020205020204" pitchFamily="49" charset="77"/>
            </a:rPr>
            <a:t> 0 a 47</a:t>
          </a:r>
        </a:p>
      </dgm:t>
    </dgm:pt>
    <dgm:pt modelId="{9C1EA26D-B717-2849-BF24-230899AF313E}" type="parTrans" cxnId="{20CBBB0D-4EFE-D949-9CD9-FB4EE85C961E}">
      <dgm:prSet/>
      <dgm:spPr/>
      <dgm:t>
        <a:bodyPr/>
        <a:lstStyle/>
        <a:p>
          <a:endParaRPr lang="en-US"/>
        </a:p>
      </dgm:t>
    </dgm:pt>
    <dgm:pt modelId="{B1B68515-EE02-704F-B255-AD4158684970}" type="sibTrans" cxnId="{20CBBB0D-4EFE-D949-9CD9-FB4EE85C961E}">
      <dgm:prSet/>
      <dgm:spPr/>
      <dgm:t>
        <a:bodyPr/>
        <a:lstStyle/>
        <a:p>
          <a:endParaRPr lang="en-US"/>
        </a:p>
      </dgm:t>
    </dgm:pt>
    <dgm:pt modelId="{D335BD02-FCDD-8F49-B2BB-FF5B05ADE4D6}">
      <dgm:prSet custT="1"/>
      <dgm:spPr/>
      <dgm:t>
        <a:bodyPr/>
        <a:lstStyle/>
        <a:p>
          <a:r>
            <a:rPr lang="en-US" sz="800" b="0" i="0" u="none" dirty="0">
              <a:latin typeface="PT Mono" panose="02060509020205020204" pitchFamily="49" charset="77"/>
            </a:rPr>
            <a:t>- Se </a:t>
          </a:r>
          <a:r>
            <a:rPr lang="en-US" sz="800" b="0" i="0" u="none" dirty="0" err="1">
              <a:latin typeface="PT Mono" panose="02060509020205020204" pitchFamily="49" charset="77"/>
            </a:rPr>
            <a:t>hizo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analogía</a:t>
          </a:r>
          <a:r>
            <a:rPr lang="en-US" sz="800" b="0" i="0" u="none" dirty="0">
              <a:latin typeface="PT Mono" panose="02060509020205020204" pitchFamily="49" charset="77"/>
            </a:rPr>
            <a:t> de horas </a:t>
          </a:r>
          <a:r>
            <a:rPr lang="en-US" sz="800" b="0" i="0" u="none" dirty="0" err="1">
              <a:latin typeface="PT Mono" panose="02060509020205020204" pitchFamily="49" charset="77"/>
            </a:rPr>
            <a:t>jugadas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como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valoración</a:t>
          </a:r>
          <a:r>
            <a:rPr lang="en-US" sz="800" b="0" i="0" u="none" dirty="0">
              <a:latin typeface="PT Mono" panose="02060509020205020204" pitchFamily="49" charset="77"/>
            </a:rPr>
            <a:t> del </a:t>
          </a:r>
          <a:r>
            <a:rPr lang="en-US" sz="800" b="0" i="0" u="none" dirty="0" err="1">
              <a:latin typeface="PT Mono" panose="02060509020205020204" pitchFamily="49" charset="77"/>
            </a:rPr>
            <a:t>videojuego</a:t>
          </a:r>
          <a:endParaRPr lang="en-US" sz="800" b="0" i="0" u="none" dirty="0">
            <a:latin typeface="PT Mono" panose="02060509020205020204" pitchFamily="49" charset="77"/>
          </a:endParaRPr>
        </a:p>
      </dgm:t>
    </dgm:pt>
    <dgm:pt modelId="{FD38DEB5-F907-454F-B270-C082D8AF391A}" type="parTrans" cxnId="{3D954E98-71E1-A140-9E29-3D5E0A8710FE}">
      <dgm:prSet/>
      <dgm:spPr/>
      <dgm:t>
        <a:bodyPr/>
        <a:lstStyle/>
        <a:p>
          <a:endParaRPr lang="en-US"/>
        </a:p>
      </dgm:t>
    </dgm:pt>
    <dgm:pt modelId="{EC9D6F60-4F27-3A4B-997A-C82C129081DC}" type="sibTrans" cxnId="{3D954E98-71E1-A140-9E29-3D5E0A8710FE}">
      <dgm:prSet/>
      <dgm:spPr/>
      <dgm:t>
        <a:bodyPr/>
        <a:lstStyle/>
        <a:p>
          <a:endParaRPr lang="en-US"/>
        </a:p>
      </dgm:t>
    </dgm:pt>
    <dgm:pt modelId="{B7589325-B79F-574F-8C03-310C302FAB9F}">
      <dgm:prSet custT="1"/>
      <dgm:spPr/>
      <dgm:t>
        <a:bodyPr/>
        <a:lstStyle/>
        <a:p>
          <a:r>
            <a:rPr lang="en-US" sz="800" b="0" i="0" u="none" dirty="0">
              <a:latin typeface="PT Mono" panose="02060509020205020204" pitchFamily="49" charset="77"/>
            </a:rPr>
            <a:t>- ID del </a:t>
          </a:r>
          <a:r>
            <a:rPr lang="en-US" sz="800" b="0" i="0" u="none" dirty="0" err="1">
              <a:latin typeface="PT Mono" panose="02060509020205020204" pitchFamily="49" charset="77"/>
            </a:rPr>
            <a:t>jugador</a:t>
          </a:r>
          <a:r>
            <a:rPr lang="en-US" sz="800" b="0" i="0" u="none" dirty="0">
              <a:latin typeface="PT Mono" panose="02060509020205020204" pitchFamily="49" charset="77"/>
            </a:rPr>
            <a:t> se </a:t>
          </a:r>
          <a:r>
            <a:rPr lang="en-US" sz="800" b="0" i="0" u="none" dirty="0" err="1">
              <a:latin typeface="PT Mono" panose="02060509020205020204" pitchFamily="49" charset="77"/>
            </a:rPr>
            <a:t>transformó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en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cuenta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ascendente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desde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el</a:t>
          </a:r>
          <a:r>
            <a:rPr lang="en-US" sz="800" b="0" i="0" u="none" dirty="0">
              <a:latin typeface="PT Mono" panose="02060509020205020204" pitchFamily="49" charset="77"/>
            </a:rPr>
            <a:t> 1 para </a:t>
          </a:r>
          <a:r>
            <a:rPr lang="en-US" sz="800" b="0" i="0" u="none" dirty="0" err="1">
              <a:latin typeface="PT Mono" panose="02060509020205020204" pitchFamily="49" charset="77"/>
            </a:rPr>
            <a:t>mejor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manejo</a:t>
          </a:r>
          <a:endParaRPr lang="en-US" sz="800" b="0" i="0" u="none" dirty="0">
            <a:latin typeface="PT Mono" panose="02060509020205020204" pitchFamily="49" charset="77"/>
          </a:endParaRPr>
        </a:p>
      </dgm:t>
    </dgm:pt>
    <dgm:pt modelId="{22FA293C-C28E-5A4E-AFBC-565111B5B2B8}" type="parTrans" cxnId="{6FA13E44-1CE0-0549-9E31-85C7BE18A4E8}">
      <dgm:prSet/>
      <dgm:spPr/>
      <dgm:t>
        <a:bodyPr/>
        <a:lstStyle/>
        <a:p>
          <a:endParaRPr lang="en-US"/>
        </a:p>
      </dgm:t>
    </dgm:pt>
    <dgm:pt modelId="{6363A071-6D9A-6E4C-84ED-98AF036FAC56}" type="sibTrans" cxnId="{6FA13E44-1CE0-0549-9E31-85C7BE18A4E8}">
      <dgm:prSet/>
      <dgm:spPr/>
      <dgm:t>
        <a:bodyPr/>
        <a:lstStyle/>
        <a:p>
          <a:endParaRPr lang="en-US"/>
        </a:p>
      </dgm:t>
    </dgm:pt>
    <dgm:pt modelId="{CF5AF95A-FF35-924D-A9AA-2C315D54EBD6}">
      <dgm:prSet custT="1"/>
      <dgm:spPr/>
      <dgm:t>
        <a:bodyPr/>
        <a:lstStyle/>
        <a:p>
          <a:r>
            <a:rPr lang="en-US" sz="800" b="0" i="0" u="none" dirty="0">
              <a:latin typeface="PT Mono" panose="02060509020205020204" pitchFamily="49" charset="77"/>
            </a:rPr>
            <a:t>- Se </a:t>
          </a:r>
          <a:r>
            <a:rPr lang="en-US" sz="800" b="0" i="0" u="none" dirty="0" err="1">
              <a:latin typeface="PT Mono" panose="02060509020205020204" pitchFamily="49" charset="77"/>
            </a:rPr>
            <a:t>aplicaron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tablas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dinámicas</a:t>
          </a:r>
          <a:r>
            <a:rPr lang="en-US" sz="800" b="0" i="0" u="none" dirty="0">
              <a:latin typeface="PT Mono" panose="02060509020205020204" pitchFamily="49" charset="77"/>
            </a:rPr>
            <a:t> para </a:t>
          </a:r>
          <a:r>
            <a:rPr lang="en-US" sz="800" b="0" i="0" u="none" dirty="0" err="1">
              <a:latin typeface="PT Mono" panose="02060509020205020204" pitchFamily="49" charset="77"/>
            </a:rPr>
            <a:t>generar</a:t>
          </a:r>
          <a:r>
            <a:rPr lang="en-US" sz="800" b="0" i="0" u="none" dirty="0">
              <a:latin typeface="PT Mono" panose="02060509020205020204" pitchFamily="49" charset="77"/>
            </a:rPr>
            <a:t> </a:t>
          </a:r>
          <a:r>
            <a:rPr lang="en-US" sz="800" b="0" i="0" u="none" dirty="0" err="1">
              <a:latin typeface="PT Mono" panose="02060509020205020204" pitchFamily="49" charset="77"/>
            </a:rPr>
            <a:t>matriz</a:t>
          </a:r>
          <a:endParaRPr lang="en-US" sz="800" dirty="0">
            <a:latin typeface="PT Mono" panose="02060509020205020204" pitchFamily="49" charset="77"/>
          </a:endParaRPr>
        </a:p>
      </dgm:t>
    </dgm:pt>
    <dgm:pt modelId="{3598E134-1A49-4A46-B72B-DABB8B210CA9}" type="parTrans" cxnId="{7A342943-F245-B64E-AC12-E4DAD866E05E}">
      <dgm:prSet/>
      <dgm:spPr/>
      <dgm:t>
        <a:bodyPr/>
        <a:lstStyle/>
        <a:p>
          <a:endParaRPr lang="en-US"/>
        </a:p>
      </dgm:t>
    </dgm:pt>
    <dgm:pt modelId="{C32AA92D-A604-9742-955A-1543C4582269}" type="sibTrans" cxnId="{7A342943-F245-B64E-AC12-E4DAD866E05E}">
      <dgm:prSet/>
      <dgm:spPr/>
      <dgm:t>
        <a:bodyPr/>
        <a:lstStyle/>
        <a:p>
          <a:endParaRPr lang="en-US"/>
        </a:p>
      </dgm:t>
    </dgm:pt>
    <dgm:pt modelId="{AA1F8C92-EB1E-074B-BDA3-3A76D9B34E3B}" type="pres">
      <dgm:prSet presAssocID="{F944DF83-2080-7B42-B7C3-02731E6F3878}" presName="linear" presStyleCnt="0">
        <dgm:presLayoutVars>
          <dgm:animLvl val="lvl"/>
          <dgm:resizeHandles val="exact"/>
        </dgm:presLayoutVars>
      </dgm:prSet>
      <dgm:spPr/>
    </dgm:pt>
    <dgm:pt modelId="{A3A20B34-DB74-C64D-BF1A-438BB7194FA6}" type="pres">
      <dgm:prSet presAssocID="{59084B6B-DB6F-144A-9A19-A19EDBDB06F3}" presName="parentText" presStyleLbl="node1" presStyleIdx="0" presStyleCnt="8" custScaleY="243909">
        <dgm:presLayoutVars>
          <dgm:chMax val="0"/>
          <dgm:bulletEnabled val="1"/>
        </dgm:presLayoutVars>
      </dgm:prSet>
      <dgm:spPr/>
    </dgm:pt>
    <dgm:pt modelId="{E1DBFED2-4F93-7244-83B9-86D6F68BECA6}" type="pres">
      <dgm:prSet presAssocID="{3CC22772-6712-C448-8186-F3941242C704}" presName="spacer" presStyleCnt="0"/>
      <dgm:spPr/>
    </dgm:pt>
    <dgm:pt modelId="{19BEC972-6479-EE4D-B267-61E87EF12C98}" type="pres">
      <dgm:prSet presAssocID="{CFFBD679-191B-EB4E-970C-428C655D6B8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9549DA3-F9E8-E144-998D-B7E523580E22}" type="pres">
      <dgm:prSet presAssocID="{5AE6AB53-EEEB-5A48-9CC1-42B37DF41185}" presName="spacer" presStyleCnt="0"/>
      <dgm:spPr/>
    </dgm:pt>
    <dgm:pt modelId="{7F37087D-DD44-824B-B7E6-72128F7A50FD}" type="pres">
      <dgm:prSet presAssocID="{5AC00BA4-2F68-5F48-BA8C-5FCA97F094D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1E7D059-D200-624E-A894-C87FEE3D4FCB}" type="pres">
      <dgm:prSet presAssocID="{04AE1366-2B4D-1D45-B04A-DEAF24941D29}" presName="spacer" presStyleCnt="0"/>
      <dgm:spPr/>
    </dgm:pt>
    <dgm:pt modelId="{C64F7A7A-6111-4B4A-9C89-5EDBCC5665A1}" type="pres">
      <dgm:prSet presAssocID="{FD203B35-7E9B-C54F-8D1E-6D5CEB82EE1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BE059C7-1F10-F945-A6D1-6847037B07AE}" type="pres">
      <dgm:prSet presAssocID="{1AF82AAF-7428-5F46-894F-6AC7D39CFEE5}" presName="spacer" presStyleCnt="0"/>
      <dgm:spPr/>
    </dgm:pt>
    <dgm:pt modelId="{74350382-7667-4645-9989-C2085C30E8DD}" type="pres">
      <dgm:prSet presAssocID="{B1A54AF0-35EA-1D4A-BA55-B5B8E256ED7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A660B0F-37FA-A945-9706-ADE0ACB4520C}" type="pres">
      <dgm:prSet presAssocID="{B1B68515-EE02-704F-B255-AD4158684970}" presName="spacer" presStyleCnt="0"/>
      <dgm:spPr/>
    </dgm:pt>
    <dgm:pt modelId="{B80C836C-9115-CE4F-A89B-F902B36017F5}" type="pres">
      <dgm:prSet presAssocID="{D335BD02-FCDD-8F49-B2BB-FF5B05ADE4D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D953DFC-811B-2B44-AC35-01DCB7CC9A8E}" type="pres">
      <dgm:prSet presAssocID="{EC9D6F60-4F27-3A4B-997A-C82C129081DC}" presName="spacer" presStyleCnt="0"/>
      <dgm:spPr/>
    </dgm:pt>
    <dgm:pt modelId="{AA44C0AC-FC4A-8A40-8738-D6BD4C0BA18F}" type="pres">
      <dgm:prSet presAssocID="{B7589325-B79F-574F-8C03-310C302FAB9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CEBEA20-70AF-3047-B9CC-8CAEC6585013}" type="pres">
      <dgm:prSet presAssocID="{6363A071-6D9A-6E4C-84ED-98AF036FAC56}" presName="spacer" presStyleCnt="0"/>
      <dgm:spPr/>
    </dgm:pt>
    <dgm:pt modelId="{0027EDAA-839C-AB48-B8CD-F21855AA83AA}" type="pres">
      <dgm:prSet presAssocID="{CF5AF95A-FF35-924D-A9AA-2C315D54EBD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60CA101-7D1C-E44E-9847-8179C79AA386}" type="presOf" srcId="{D335BD02-FCDD-8F49-B2BB-FF5B05ADE4D6}" destId="{B80C836C-9115-CE4F-A89B-F902B36017F5}" srcOrd="0" destOrd="0" presId="urn:microsoft.com/office/officeart/2005/8/layout/vList2"/>
    <dgm:cxn modelId="{20CBBB0D-4EFE-D949-9CD9-FB4EE85C961E}" srcId="{F944DF83-2080-7B42-B7C3-02731E6F3878}" destId="{B1A54AF0-35EA-1D4A-BA55-B5B8E256ED71}" srcOrd="4" destOrd="0" parTransId="{9C1EA26D-B717-2849-BF24-230899AF313E}" sibTransId="{B1B68515-EE02-704F-B255-AD4158684970}"/>
    <dgm:cxn modelId="{93D3930E-4F33-314A-9618-95EB29B60B00}" srcId="{F944DF83-2080-7B42-B7C3-02731E6F3878}" destId="{FD203B35-7E9B-C54F-8D1E-6D5CEB82EE13}" srcOrd="3" destOrd="0" parTransId="{CF5EF633-55E6-8143-A7B1-01AA3B013E40}" sibTransId="{1AF82AAF-7428-5F46-894F-6AC7D39CFEE5}"/>
    <dgm:cxn modelId="{B05B432D-C527-F746-B4C8-A300D5002E66}" type="presOf" srcId="{B1A54AF0-35EA-1D4A-BA55-B5B8E256ED71}" destId="{74350382-7667-4645-9989-C2085C30E8DD}" srcOrd="0" destOrd="0" presId="urn:microsoft.com/office/officeart/2005/8/layout/vList2"/>
    <dgm:cxn modelId="{B23B1742-89C9-E147-8B3A-185D11C14CB1}" type="presOf" srcId="{B7589325-B79F-574F-8C03-310C302FAB9F}" destId="{AA44C0AC-FC4A-8A40-8738-D6BD4C0BA18F}" srcOrd="0" destOrd="0" presId="urn:microsoft.com/office/officeart/2005/8/layout/vList2"/>
    <dgm:cxn modelId="{7A342943-F245-B64E-AC12-E4DAD866E05E}" srcId="{F944DF83-2080-7B42-B7C3-02731E6F3878}" destId="{CF5AF95A-FF35-924D-A9AA-2C315D54EBD6}" srcOrd="7" destOrd="0" parTransId="{3598E134-1A49-4A46-B72B-DABB8B210CA9}" sibTransId="{C32AA92D-A604-9742-955A-1543C4582269}"/>
    <dgm:cxn modelId="{6FA13E44-1CE0-0549-9E31-85C7BE18A4E8}" srcId="{F944DF83-2080-7B42-B7C3-02731E6F3878}" destId="{B7589325-B79F-574F-8C03-310C302FAB9F}" srcOrd="6" destOrd="0" parTransId="{22FA293C-C28E-5A4E-AFBC-565111B5B2B8}" sibTransId="{6363A071-6D9A-6E4C-84ED-98AF036FAC56}"/>
    <dgm:cxn modelId="{011DAA57-FEF8-354E-BAA9-8022390B614F}" type="presOf" srcId="{CF5AF95A-FF35-924D-A9AA-2C315D54EBD6}" destId="{0027EDAA-839C-AB48-B8CD-F21855AA83AA}" srcOrd="0" destOrd="0" presId="urn:microsoft.com/office/officeart/2005/8/layout/vList2"/>
    <dgm:cxn modelId="{CE6F3C5F-A0AC-7443-ACDF-59D95C5B91EA}" type="presOf" srcId="{CFFBD679-191B-EB4E-970C-428C655D6B8F}" destId="{19BEC972-6479-EE4D-B267-61E87EF12C98}" srcOrd="0" destOrd="0" presId="urn:microsoft.com/office/officeart/2005/8/layout/vList2"/>
    <dgm:cxn modelId="{FF971C8F-56A3-C547-B236-45E68E0BBE71}" type="presOf" srcId="{F944DF83-2080-7B42-B7C3-02731E6F3878}" destId="{AA1F8C92-EB1E-074B-BDA3-3A76D9B34E3B}" srcOrd="0" destOrd="0" presId="urn:microsoft.com/office/officeart/2005/8/layout/vList2"/>
    <dgm:cxn modelId="{323C5290-3FBC-4242-88C4-DEF2C7F0AFB4}" type="presOf" srcId="{FD203B35-7E9B-C54F-8D1E-6D5CEB82EE13}" destId="{C64F7A7A-6111-4B4A-9C89-5EDBCC5665A1}" srcOrd="0" destOrd="0" presId="urn:microsoft.com/office/officeart/2005/8/layout/vList2"/>
    <dgm:cxn modelId="{3D954E98-71E1-A140-9E29-3D5E0A8710FE}" srcId="{F944DF83-2080-7B42-B7C3-02731E6F3878}" destId="{D335BD02-FCDD-8F49-B2BB-FF5B05ADE4D6}" srcOrd="5" destOrd="0" parTransId="{FD38DEB5-F907-454F-B270-C082D8AF391A}" sibTransId="{EC9D6F60-4F27-3A4B-997A-C82C129081DC}"/>
    <dgm:cxn modelId="{0FE27FAE-3D8C-2C47-928D-A401519B4E6A}" type="presOf" srcId="{59084B6B-DB6F-144A-9A19-A19EDBDB06F3}" destId="{A3A20B34-DB74-C64D-BF1A-438BB7194FA6}" srcOrd="0" destOrd="0" presId="urn:microsoft.com/office/officeart/2005/8/layout/vList2"/>
    <dgm:cxn modelId="{8BB1B8CB-9224-E747-A374-E498DCBEAD04}" srcId="{F944DF83-2080-7B42-B7C3-02731E6F3878}" destId="{5AC00BA4-2F68-5F48-BA8C-5FCA97F094DD}" srcOrd="2" destOrd="0" parTransId="{33D5406C-8552-B54C-96EA-0B7D3261EBDA}" sibTransId="{04AE1366-2B4D-1D45-B04A-DEAF24941D29}"/>
    <dgm:cxn modelId="{CEDB60D3-B68A-AD40-BD4F-D0734823B978}" srcId="{F944DF83-2080-7B42-B7C3-02731E6F3878}" destId="{59084B6B-DB6F-144A-9A19-A19EDBDB06F3}" srcOrd="0" destOrd="0" parTransId="{01674DF5-3A56-8E48-AE68-0D379D39E07A}" sibTransId="{3CC22772-6712-C448-8186-F3941242C704}"/>
    <dgm:cxn modelId="{CC72D7E5-555F-2C46-A1DB-3A2E39E3FDFD}" type="presOf" srcId="{5AC00BA4-2F68-5F48-BA8C-5FCA97F094DD}" destId="{7F37087D-DD44-824B-B7E6-72128F7A50FD}" srcOrd="0" destOrd="0" presId="urn:microsoft.com/office/officeart/2005/8/layout/vList2"/>
    <dgm:cxn modelId="{F308D1E6-4A6A-5046-84B7-4C048D55CD39}" srcId="{F944DF83-2080-7B42-B7C3-02731E6F3878}" destId="{CFFBD679-191B-EB4E-970C-428C655D6B8F}" srcOrd="1" destOrd="0" parTransId="{E800FE31-1C00-4149-9808-9CB13A477984}" sibTransId="{5AE6AB53-EEEB-5A48-9CC1-42B37DF41185}"/>
    <dgm:cxn modelId="{D73B6D63-B18D-3444-BBD0-226BAD1A9D70}" type="presParOf" srcId="{AA1F8C92-EB1E-074B-BDA3-3A76D9B34E3B}" destId="{A3A20B34-DB74-C64D-BF1A-438BB7194FA6}" srcOrd="0" destOrd="0" presId="urn:microsoft.com/office/officeart/2005/8/layout/vList2"/>
    <dgm:cxn modelId="{464F89CF-2C83-4843-AFE1-A95DA4FD159A}" type="presParOf" srcId="{AA1F8C92-EB1E-074B-BDA3-3A76D9B34E3B}" destId="{E1DBFED2-4F93-7244-83B9-86D6F68BECA6}" srcOrd="1" destOrd="0" presId="urn:microsoft.com/office/officeart/2005/8/layout/vList2"/>
    <dgm:cxn modelId="{3C63E170-F33E-0B4C-BD77-0BC5B07D2027}" type="presParOf" srcId="{AA1F8C92-EB1E-074B-BDA3-3A76D9B34E3B}" destId="{19BEC972-6479-EE4D-B267-61E87EF12C98}" srcOrd="2" destOrd="0" presId="urn:microsoft.com/office/officeart/2005/8/layout/vList2"/>
    <dgm:cxn modelId="{8A3DCC76-3233-6A48-A17A-C2C6E6C1AF1F}" type="presParOf" srcId="{AA1F8C92-EB1E-074B-BDA3-3A76D9B34E3B}" destId="{59549DA3-F9E8-E144-998D-B7E523580E22}" srcOrd="3" destOrd="0" presId="urn:microsoft.com/office/officeart/2005/8/layout/vList2"/>
    <dgm:cxn modelId="{02338CFA-50C9-134C-82CC-BFC98D252ADF}" type="presParOf" srcId="{AA1F8C92-EB1E-074B-BDA3-3A76D9B34E3B}" destId="{7F37087D-DD44-824B-B7E6-72128F7A50FD}" srcOrd="4" destOrd="0" presId="urn:microsoft.com/office/officeart/2005/8/layout/vList2"/>
    <dgm:cxn modelId="{62990996-9F5B-CF40-945F-04FAA184091E}" type="presParOf" srcId="{AA1F8C92-EB1E-074B-BDA3-3A76D9B34E3B}" destId="{41E7D059-D200-624E-A894-C87FEE3D4FCB}" srcOrd="5" destOrd="0" presId="urn:microsoft.com/office/officeart/2005/8/layout/vList2"/>
    <dgm:cxn modelId="{5CE80CFA-C214-E447-9E78-62586061C33A}" type="presParOf" srcId="{AA1F8C92-EB1E-074B-BDA3-3A76D9B34E3B}" destId="{C64F7A7A-6111-4B4A-9C89-5EDBCC5665A1}" srcOrd="6" destOrd="0" presId="urn:microsoft.com/office/officeart/2005/8/layout/vList2"/>
    <dgm:cxn modelId="{B68ABAEF-1DDA-F84C-8D57-8B148E35B592}" type="presParOf" srcId="{AA1F8C92-EB1E-074B-BDA3-3A76D9B34E3B}" destId="{BBE059C7-1F10-F945-A6D1-6847037B07AE}" srcOrd="7" destOrd="0" presId="urn:microsoft.com/office/officeart/2005/8/layout/vList2"/>
    <dgm:cxn modelId="{B9CA03B5-7A85-2148-A124-A84EEF5D0EAA}" type="presParOf" srcId="{AA1F8C92-EB1E-074B-BDA3-3A76D9B34E3B}" destId="{74350382-7667-4645-9989-C2085C30E8DD}" srcOrd="8" destOrd="0" presId="urn:microsoft.com/office/officeart/2005/8/layout/vList2"/>
    <dgm:cxn modelId="{DD213FB6-AC49-DE41-BA8C-C3B71B2CE542}" type="presParOf" srcId="{AA1F8C92-EB1E-074B-BDA3-3A76D9B34E3B}" destId="{2A660B0F-37FA-A945-9706-ADE0ACB4520C}" srcOrd="9" destOrd="0" presId="urn:microsoft.com/office/officeart/2005/8/layout/vList2"/>
    <dgm:cxn modelId="{1AF2458C-B63A-4049-BC2B-B21AC342F970}" type="presParOf" srcId="{AA1F8C92-EB1E-074B-BDA3-3A76D9B34E3B}" destId="{B80C836C-9115-CE4F-A89B-F902B36017F5}" srcOrd="10" destOrd="0" presId="urn:microsoft.com/office/officeart/2005/8/layout/vList2"/>
    <dgm:cxn modelId="{E8E83DDD-9EC9-8547-B261-DF577E964143}" type="presParOf" srcId="{AA1F8C92-EB1E-074B-BDA3-3A76D9B34E3B}" destId="{8D953DFC-811B-2B44-AC35-01DCB7CC9A8E}" srcOrd="11" destOrd="0" presId="urn:microsoft.com/office/officeart/2005/8/layout/vList2"/>
    <dgm:cxn modelId="{8182E651-5ED0-0F4A-8E47-E5ABD932B5AD}" type="presParOf" srcId="{AA1F8C92-EB1E-074B-BDA3-3A76D9B34E3B}" destId="{AA44C0AC-FC4A-8A40-8738-D6BD4C0BA18F}" srcOrd="12" destOrd="0" presId="urn:microsoft.com/office/officeart/2005/8/layout/vList2"/>
    <dgm:cxn modelId="{A2BAE39E-CC2C-7141-8EF4-FBB7147C9296}" type="presParOf" srcId="{AA1F8C92-EB1E-074B-BDA3-3A76D9B34E3B}" destId="{0CEBEA20-70AF-3047-B9CC-8CAEC6585013}" srcOrd="13" destOrd="0" presId="urn:microsoft.com/office/officeart/2005/8/layout/vList2"/>
    <dgm:cxn modelId="{524E3113-28B7-154E-A444-138661A0231E}" type="presParOf" srcId="{AA1F8C92-EB1E-074B-BDA3-3A76D9B34E3B}" destId="{0027EDAA-839C-AB48-B8CD-F21855AA83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DF2462-E99B-284E-B230-6EA0246C6C6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56F37-D0F1-984E-B54A-6AC0026AB160}">
      <dgm:prSet/>
      <dgm:spPr/>
      <dgm:t>
        <a:bodyPr/>
        <a:lstStyle/>
        <a:p>
          <a:r>
            <a:rPr lang="es-MX" b="0" i="0" dirty="0"/>
            <a:t>Personalización de la página de inicio</a:t>
          </a:r>
          <a:endParaRPr lang="en-CL" dirty="0"/>
        </a:p>
      </dgm:t>
    </dgm:pt>
    <dgm:pt modelId="{E4795F35-93EA-B54A-AAD9-7439DA6BF5AD}" type="parTrans" cxnId="{1514D991-84CE-7047-9A63-95036F5607EC}">
      <dgm:prSet/>
      <dgm:spPr/>
      <dgm:t>
        <a:bodyPr/>
        <a:lstStyle/>
        <a:p>
          <a:endParaRPr lang="en-US"/>
        </a:p>
      </dgm:t>
    </dgm:pt>
    <dgm:pt modelId="{A1B8459D-9D26-AA4B-9739-4C611DA9EDF7}" type="sibTrans" cxnId="{1514D991-84CE-7047-9A63-95036F5607EC}">
      <dgm:prSet/>
      <dgm:spPr/>
      <dgm:t>
        <a:bodyPr/>
        <a:lstStyle/>
        <a:p>
          <a:endParaRPr lang="en-US"/>
        </a:p>
      </dgm:t>
    </dgm:pt>
    <dgm:pt modelId="{7C98EB6A-A6F7-EE48-8B7D-9BA4634C3DA2}">
      <dgm:prSet/>
      <dgm:spPr/>
      <dgm:t>
        <a:bodyPr/>
        <a:lstStyle/>
        <a:p>
          <a:r>
            <a:rPr lang="es-MX" b="0" i="0" dirty="0"/>
            <a:t>Steam con la información generada por los sistemas de recomendación puede ajustar las páginas de inicio de los usuarios, mostrándoles juegos sugeridos y ofertas especiales que se adapten a sus gustos.</a:t>
          </a:r>
          <a:endParaRPr lang="en-CL" dirty="0"/>
        </a:p>
      </dgm:t>
    </dgm:pt>
    <dgm:pt modelId="{5DEE588E-D7E6-104B-AAAC-5E235B72DBC3}" type="parTrans" cxnId="{CD5C5782-4267-2644-9F45-12CCB697FAC8}">
      <dgm:prSet/>
      <dgm:spPr/>
      <dgm:t>
        <a:bodyPr/>
        <a:lstStyle/>
        <a:p>
          <a:endParaRPr lang="en-US"/>
        </a:p>
      </dgm:t>
    </dgm:pt>
    <dgm:pt modelId="{E9F82BD5-561F-9F4F-A73F-522970017640}" type="sibTrans" cxnId="{CD5C5782-4267-2644-9F45-12CCB697FAC8}">
      <dgm:prSet/>
      <dgm:spPr/>
      <dgm:t>
        <a:bodyPr/>
        <a:lstStyle/>
        <a:p>
          <a:endParaRPr lang="en-US"/>
        </a:p>
      </dgm:t>
    </dgm:pt>
    <dgm:pt modelId="{B0301635-B739-024D-8955-C36A02EA767D}">
      <dgm:prSet/>
      <dgm:spPr/>
      <dgm:t>
        <a:bodyPr/>
        <a:lstStyle/>
        <a:p>
          <a:r>
            <a:rPr lang="es-MX" b="0" i="0" dirty="0"/>
            <a:t>Ofertas y descuentos personalizados </a:t>
          </a:r>
          <a:endParaRPr lang="en-CL" dirty="0"/>
        </a:p>
      </dgm:t>
    </dgm:pt>
    <dgm:pt modelId="{E9C9F4E0-29E1-424A-B087-6621E16700D7}" type="parTrans" cxnId="{20CAD14A-1C3F-8C4C-B04E-945846F94666}">
      <dgm:prSet/>
      <dgm:spPr/>
      <dgm:t>
        <a:bodyPr/>
        <a:lstStyle/>
        <a:p>
          <a:endParaRPr lang="en-US"/>
        </a:p>
      </dgm:t>
    </dgm:pt>
    <dgm:pt modelId="{F9CDE318-5C91-B345-B988-6B5152074645}" type="sibTrans" cxnId="{20CAD14A-1C3F-8C4C-B04E-945846F94666}">
      <dgm:prSet/>
      <dgm:spPr/>
      <dgm:t>
        <a:bodyPr/>
        <a:lstStyle/>
        <a:p>
          <a:endParaRPr lang="en-US"/>
        </a:p>
      </dgm:t>
    </dgm:pt>
    <dgm:pt modelId="{052B809B-3BAE-A242-88D6-1C7DC55CCF7B}">
      <dgm:prSet/>
      <dgm:spPr/>
      <dgm:t>
        <a:bodyPr/>
        <a:lstStyle/>
        <a:p>
          <a:r>
            <a:rPr lang="es-MX" b="0" i="0" dirty="0"/>
            <a:t>Basándose en las preferencias y comportamientos de los usuarios, Steam puede ofrecer descuentos personalizados y ofertas especiales para juegos que se alineen con sus intereses. Esto no solo aumenta la probabilidad de compra, sino que también mejora la satisfacción del usuario al recibir ofertas relevantes.</a:t>
          </a:r>
          <a:endParaRPr lang="en-CL" dirty="0"/>
        </a:p>
      </dgm:t>
    </dgm:pt>
    <dgm:pt modelId="{F988942B-2544-6C40-BADC-59B63043776D}" type="parTrans" cxnId="{F33F9241-582A-7D40-907A-2AC676824A24}">
      <dgm:prSet/>
      <dgm:spPr/>
      <dgm:t>
        <a:bodyPr/>
        <a:lstStyle/>
        <a:p>
          <a:endParaRPr lang="en-US"/>
        </a:p>
      </dgm:t>
    </dgm:pt>
    <dgm:pt modelId="{D1BA37C5-AC0C-9343-A58F-1FF679F0CFF1}" type="sibTrans" cxnId="{F33F9241-582A-7D40-907A-2AC676824A24}">
      <dgm:prSet/>
      <dgm:spPr/>
      <dgm:t>
        <a:bodyPr/>
        <a:lstStyle/>
        <a:p>
          <a:endParaRPr lang="en-US"/>
        </a:p>
      </dgm:t>
    </dgm:pt>
    <dgm:pt modelId="{172B5C16-1F0C-194E-B881-049D0B6C9BB5}">
      <dgm:prSet/>
      <dgm:spPr/>
      <dgm:t>
        <a:bodyPr/>
        <a:lstStyle/>
        <a:p>
          <a:r>
            <a:rPr lang="es-MX" b="0" i="0"/>
            <a:t>Alertas y notificaciones personalizadas</a:t>
          </a:r>
          <a:endParaRPr lang="en-CL"/>
        </a:p>
      </dgm:t>
    </dgm:pt>
    <dgm:pt modelId="{3DA97D83-6ED0-5C49-AD61-1639DD3C212D}" type="parTrans" cxnId="{1105B561-7BC0-0847-B004-029922C60EE9}">
      <dgm:prSet/>
      <dgm:spPr/>
      <dgm:t>
        <a:bodyPr/>
        <a:lstStyle/>
        <a:p>
          <a:endParaRPr lang="en-US"/>
        </a:p>
      </dgm:t>
    </dgm:pt>
    <dgm:pt modelId="{B51A5E5F-FAEC-7C4F-9EF3-4708A23D0559}" type="sibTrans" cxnId="{1105B561-7BC0-0847-B004-029922C60EE9}">
      <dgm:prSet/>
      <dgm:spPr/>
      <dgm:t>
        <a:bodyPr/>
        <a:lstStyle/>
        <a:p>
          <a:endParaRPr lang="en-US"/>
        </a:p>
      </dgm:t>
    </dgm:pt>
    <dgm:pt modelId="{F3E292C9-96C7-204F-8677-D9B3A5A7F1A2}">
      <dgm:prSet/>
      <dgm:spPr/>
      <dgm:t>
        <a:bodyPr/>
        <a:lstStyle/>
        <a:p>
          <a:r>
            <a:rPr lang="es-MX" b="0" i="0" dirty="0"/>
            <a:t>Steam puede enviar notificaciones y alertas personalizadas sobre lanzamientos de juegos, actualizaciones relevantes o eventos especiales, todo basado en las preferencias y comportamientos de cada usuario.</a:t>
          </a:r>
          <a:endParaRPr lang="en-CL" dirty="0"/>
        </a:p>
      </dgm:t>
    </dgm:pt>
    <dgm:pt modelId="{7CA6BD99-C90B-CE48-9589-F7342BD8C450}" type="parTrans" cxnId="{BE9E93CF-25CF-D546-8D07-69EC9175DB2F}">
      <dgm:prSet/>
      <dgm:spPr/>
      <dgm:t>
        <a:bodyPr/>
        <a:lstStyle/>
        <a:p>
          <a:endParaRPr lang="en-US"/>
        </a:p>
      </dgm:t>
    </dgm:pt>
    <dgm:pt modelId="{D5EC48D5-CCD2-3341-8CB5-3009311CA9D6}" type="sibTrans" cxnId="{BE9E93CF-25CF-D546-8D07-69EC9175DB2F}">
      <dgm:prSet/>
      <dgm:spPr/>
      <dgm:t>
        <a:bodyPr/>
        <a:lstStyle/>
        <a:p>
          <a:endParaRPr lang="en-US"/>
        </a:p>
      </dgm:t>
    </dgm:pt>
    <dgm:pt modelId="{57EEB390-43AE-AC47-93E5-6F0B5C851F8A}" type="pres">
      <dgm:prSet presAssocID="{1FDF2462-E99B-284E-B230-6EA0246C6C61}" presName="diagram" presStyleCnt="0">
        <dgm:presLayoutVars>
          <dgm:dir/>
          <dgm:resizeHandles val="exact"/>
        </dgm:presLayoutVars>
      </dgm:prSet>
      <dgm:spPr/>
    </dgm:pt>
    <dgm:pt modelId="{67997C09-4AEA-D74C-BD4F-D7DBC903F5CD}" type="pres">
      <dgm:prSet presAssocID="{99656F37-D0F1-984E-B54A-6AC0026AB160}" presName="node" presStyleLbl="node1" presStyleIdx="0" presStyleCnt="3">
        <dgm:presLayoutVars>
          <dgm:bulletEnabled val="1"/>
        </dgm:presLayoutVars>
      </dgm:prSet>
      <dgm:spPr/>
    </dgm:pt>
    <dgm:pt modelId="{B9102B74-F597-D443-8B3F-470AA0BE5672}" type="pres">
      <dgm:prSet presAssocID="{A1B8459D-9D26-AA4B-9739-4C611DA9EDF7}" presName="sibTrans" presStyleCnt="0"/>
      <dgm:spPr/>
    </dgm:pt>
    <dgm:pt modelId="{6F055A25-F381-7941-8BDC-3E331F1B59EA}" type="pres">
      <dgm:prSet presAssocID="{B0301635-B739-024D-8955-C36A02EA767D}" presName="node" presStyleLbl="node1" presStyleIdx="1" presStyleCnt="3">
        <dgm:presLayoutVars>
          <dgm:bulletEnabled val="1"/>
        </dgm:presLayoutVars>
      </dgm:prSet>
      <dgm:spPr/>
    </dgm:pt>
    <dgm:pt modelId="{DB92155C-4877-DF48-9055-E8A23006D943}" type="pres">
      <dgm:prSet presAssocID="{F9CDE318-5C91-B345-B988-6B5152074645}" presName="sibTrans" presStyleCnt="0"/>
      <dgm:spPr/>
    </dgm:pt>
    <dgm:pt modelId="{FAEF40DE-8177-0848-B45C-C173CEC1EE7A}" type="pres">
      <dgm:prSet presAssocID="{172B5C16-1F0C-194E-B881-049D0B6C9BB5}" presName="node" presStyleLbl="node1" presStyleIdx="2" presStyleCnt="3">
        <dgm:presLayoutVars>
          <dgm:bulletEnabled val="1"/>
        </dgm:presLayoutVars>
      </dgm:prSet>
      <dgm:spPr/>
    </dgm:pt>
  </dgm:ptLst>
  <dgm:cxnLst>
    <dgm:cxn modelId="{C2F9B027-4D39-AF4C-8EA2-EF3A32FC2607}" type="presOf" srcId="{1FDF2462-E99B-284E-B230-6EA0246C6C61}" destId="{57EEB390-43AE-AC47-93E5-6F0B5C851F8A}" srcOrd="0" destOrd="0" presId="urn:microsoft.com/office/officeart/2005/8/layout/default"/>
    <dgm:cxn modelId="{F33F9241-582A-7D40-907A-2AC676824A24}" srcId="{B0301635-B739-024D-8955-C36A02EA767D}" destId="{052B809B-3BAE-A242-88D6-1C7DC55CCF7B}" srcOrd="0" destOrd="0" parTransId="{F988942B-2544-6C40-BADC-59B63043776D}" sibTransId="{D1BA37C5-AC0C-9343-A58F-1FF679F0CFF1}"/>
    <dgm:cxn modelId="{1CDC6842-1014-CA40-BBBC-04FBD80FE965}" type="presOf" srcId="{172B5C16-1F0C-194E-B881-049D0B6C9BB5}" destId="{FAEF40DE-8177-0848-B45C-C173CEC1EE7A}" srcOrd="0" destOrd="0" presId="urn:microsoft.com/office/officeart/2005/8/layout/default"/>
    <dgm:cxn modelId="{20CAD14A-1C3F-8C4C-B04E-945846F94666}" srcId="{1FDF2462-E99B-284E-B230-6EA0246C6C61}" destId="{B0301635-B739-024D-8955-C36A02EA767D}" srcOrd="1" destOrd="0" parTransId="{E9C9F4E0-29E1-424A-B087-6621E16700D7}" sibTransId="{F9CDE318-5C91-B345-B988-6B5152074645}"/>
    <dgm:cxn modelId="{69419560-9696-E945-B45B-2EB3F0C9F548}" type="presOf" srcId="{7C98EB6A-A6F7-EE48-8B7D-9BA4634C3DA2}" destId="{67997C09-4AEA-D74C-BD4F-D7DBC903F5CD}" srcOrd="0" destOrd="1" presId="urn:microsoft.com/office/officeart/2005/8/layout/default"/>
    <dgm:cxn modelId="{1105B561-7BC0-0847-B004-029922C60EE9}" srcId="{1FDF2462-E99B-284E-B230-6EA0246C6C61}" destId="{172B5C16-1F0C-194E-B881-049D0B6C9BB5}" srcOrd="2" destOrd="0" parTransId="{3DA97D83-6ED0-5C49-AD61-1639DD3C212D}" sibTransId="{B51A5E5F-FAEC-7C4F-9EF3-4708A23D0559}"/>
    <dgm:cxn modelId="{CD5C5782-4267-2644-9F45-12CCB697FAC8}" srcId="{99656F37-D0F1-984E-B54A-6AC0026AB160}" destId="{7C98EB6A-A6F7-EE48-8B7D-9BA4634C3DA2}" srcOrd="0" destOrd="0" parTransId="{5DEE588E-D7E6-104B-AAAC-5E235B72DBC3}" sibTransId="{E9F82BD5-561F-9F4F-A73F-522970017640}"/>
    <dgm:cxn modelId="{1514D991-84CE-7047-9A63-95036F5607EC}" srcId="{1FDF2462-E99B-284E-B230-6EA0246C6C61}" destId="{99656F37-D0F1-984E-B54A-6AC0026AB160}" srcOrd="0" destOrd="0" parTransId="{E4795F35-93EA-B54A-AAD9-7439DA6BF5AD}" sibTransId="{A1B8459D-9D26-AA4B-9739-4C611DA9EDF7}"/>
    <dgm:cxn modelId="{19831AC2-565F-4F4E-9F9E-5C0D7950714D}" type="presOf" srcId="{F3E292C9-96C7-204F-8677-D9B3A5A7F1A2}" destId="{FAEF40DE-8177-0848-B45C-C173CEC1EE7A}" srcOrd="0" destOrd="1" presId="urn:microsoft.com/office/officeart/2005/8/layout/default"/>
    <dgm:cxn modelId="{E75D70CF-C181-DA41-9672-A4659663B23E}" type="presOf" srcId="{B0301635-B739-024D-8955-C36A02EA767D}" destId="{6F055A25-F381-7941-8BDC-3E331F1B59EA}" srcOrd="0" destOrd="0" presId="urn:microsoft.com/office/officeart/2005/8/layout/default"/>
    <dgm:cxn modelId="{BE9E93CF-25CF-D546-8D07-69EC9175DB2F}" srcId="{172B5C16-1F0C-194E-B881-049D0B6C9BB5}" destId="{F3E292C9-96C7-204F-8677-D9B3A5A7F1A2}" srcOrd="0" destOrd="0" parTransId="{7CA6BD99-C90B-CE48-9589-F7342BD8C450}" sibTransId="{D5EC48D5-CCD2-3341-8CB5-3009311CA9D6}"/>
    <dgm:cxn modelId="{09709FD0-67F3-124E-8D8F-269998832A81}" type="presOf" srcId="{99656F37-D0F1-984E-B54A-6AC0026AB160}" destId="{67997C09-4AEA-D74C-BD4F-D7DBC903F5CD}" srcOrd="0" destOrd="0" presId="urn:microsoft.com/office/officeart/2005/8/layout/default"/>
    <dgm:cxn modelId="{9E0AB3D1-70F5-944F-8A6F-FA3F56108D92}" type="presOf" srcId="{052B809B-3BAE-A242-88D6-1C7DC55CCF7B}" destId="{6F055A25-F381-7941-8BDC-3E331F1B59EA}" srcOrd="0" destOrd="1" presId="urn:microsoft.com/office/officeart/2005/8/layout/default"/>
    <dgm:cxn modelId="{E11366E0-A3A7-0240-9E9E-0BE3D7FAA0A3}" type="presParOf" srcId="{57EEB390-43AE-AC47-93E5-6F0B5C851F8A}" destId="{67997C09-4AEA-D74C-BD4F-D7DBC903F5CD}" srcOrd="0" destOrd="0" presId="urn:microsoft.com/office/officeart/2005/8/layout/default"/>
    <dgm:cxn modelId="{6D46F264-0D69-E742-85BD-5452961C7F70}" type="presParOf" srcId="{57EEB390-43AE-AC47-93E5-6F0B5C851F8A}" destId="{B9102B74-F597-D443-8B3F-470AA0BE5672}" srcOrd="1" destOrd="0" presId="urn:microsoft.com/office/officeart/2005/8/layout/default"/>
    <dgm:cxn modelId="{44E42D21-C414-7D4E-B668-7C9C944D8B42}" type="presParOf" srcId="{57EEB390-43AE-AC47-93E5-6F0B5C851F8A}" destId="{6F055A25-F381-7941-8BDC-3E331F1B59EA}" srcOrd="2" destOrd="0" presId="urn:microsoft.com/office/officeart/2005/8/layout/default"/>
    <dgm:cxn modelId="{FB7C52CC-74C4-A747-A17D-57AC7ADED9EC}" type="presParOf" srcId="{57EEB390-43AE-AC47-93E5-6F0B5C851F8A}" destId="{DB92155C-4877-DF48-9055-E8A23006D943}" srcOrd="3" destOrd="0" presId="urn:microsoft.com/office/officeart/2005/8/layout/default"/>
    <dgm:cxn modelId="{74FF37B8-E758-0E44-8800-6A66E89C8C69}" type="presParOf" srcId="{57EEB390-43AE-AC47-93E5-6F0B5C851F8A}" destId="{FAEF40DE-8177-0848-B45C-C173CEC1EE7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DF2462-E99B-284E-B230-6EA0246C6C6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56F37-D0F1-984E-B54A-6AC0026AB160}">
      <dgm:prSet/>
      <dgm:spPr/>
      <dgm:t>
        <a:bodyPr/>
        <a:lstStyle/>
        <a:p>
          <a:r>
            <a:rPr lang="es-MX" b="0" i="0"/>
            <a:t>Mejora de la experiencia de búsqueda</a:t>
          </a:r>
          <a:endParaRPr lang="en-CL" dirty="0"/>
        </a:p>
      </dgm:t>
    </dgm:pt>
    <dgm:pt modelId="{E4795F35-93EA-B54A-AAD9-7439DA6BF5AD}" type="parTrans" cxnId="{1514D991-84CE-7047-9A63-95036F5607EC}">
      <dgm:prSet/>
      <dgm:spPr/>
      <dgm:t>
        <a:bodyPr/>
        <a:lstStyle/>
        <a:p>
          <a:endParaRPr lang="en-US"/>
        </a:p>
      </dgm:t>
    </dgm:pt>
    <dgm:pt modelId="{A1B8459D-9D26-AA4B-9739-4C611DA9EDF7}" type="sibTrans" cxnId="{1514D991-84CE-7047-9A63-95036F5607EC}">
      <dgm:prSet/>
      <dgm:spPr/>
      <dgm:t>
        <a:bodyPr/>
        <a:lstStyle/>
        <a:p>
          <a:endParaRPr lang="en-US"/>
        </a:p>
      </dgm:t>
    </dgm:pt>
    <dgm:pt modelId="{D939B0B9-E155-1C4A-B226-706F11CB2A8B}">
      <dgm:prSet/>
      <dgm:spPr/>
      <dgm:t>
        <a:bodyPr/>
        <a:lstStyle/>
        <a:p>
          <a:r>
            <a:rPr lang="es-MX" b="0" i="0" dirty="0"/>
            <a:t>En caso que un usuario se disponga a buscar juegos en la tienda de Steam, la página puede sugerirle categorías o sagas específicas que se relacionen a sus áreas de interés, buscando no solo mejorar las ventas, sino que mejorar la experiencia del cliente.</a:t>
          </a:r>
          <a:endParaRPr lang="en-CL" dirty="0"/>
        </a:p>
      </dgm:t>
    </dgm:pt>
    <dgm:pt modelId="{96BC8E7A-6B72-8443-9F23-02BC3D75E021}" type="parTrans" cxnId="{507F3DC7-B206-2846-B3DB-16330946CF90}">
      <dgm:prSet/>
      <dgm:spPr/>
      <dgm:t>
        <a:bodyPr/>
        <a:lstStyle/>
        <a:p>
          <a:endParaRPr lang="en-US"/>
        </a:p>
      </dgm:t>
    </dgm:pt>
    <dgm:pt modelId="{35D39BA5-ECDC-F14F-B26D-D9464C80F881}" type="sibTrans" cxnId="{507F3DC7-B206-2846-B3DB-16330946CF90}">
      <dgm:prSet/>
      <dgm:spPr/>
      <dgm:t>
        <a:bodyPr/>
        <a:lstStyle/>
        <a:p>
          <a:endParaRPr lang="en-US"/>
        </a:p>
      </dgm:t>
    </dgm:pt>
    <dgm:pt modelId="{04862F6C-4E5C-C449-8FD7-5185005E1F62}">
      <dgm:prSet/>
      <dgm:spPr/>
      <dgm:t>
        <a:bodyPr/>
        <a:lstStyle/>
        <a:p>
          <a:r>
            <a:rPr lang="es-MX" b="0" i="0" dirty="0"/>
            <a:t>Incorporación de contenido personalizado</a:t>
          </a:r>
          <a:endParaRPr lang="en-CL" dirty="0"/>
        </a:p>
      </dgm:t>
    </dgm:pt>
    <dgm:pt modelId="{68FFEF63-1813-1646-A565-661008D83BC7}" type="parTrans" cxnId="{92508685-9D7D-1646-8EAD-73F6C1D2CE2E}">
      <dgm:prSet/>
      <dgm:spPr/>
      <dgm:t>
        <a:bodyPr/>
        <a:lstStyle/>
        <a:p>
          <a:endParaRPr lang="en-US"/>
        </a:p>
      </dgm:t>
    </dgm:pt>
    <dgm:pt modelId="{4AC1853E-CFBD-494E-9410-68D73FDAAAA0}" type="sibTrans" cxnId="{92508685-9D7D-1646-8EAD-73F6C1D2CE2E}">
      <dgm:prSet/>
      <dgm:spPr/>
      <dgm:t>
        <a:bodyPr/>
        <a:lstStyle/>
        <a:p>
          <a:endParaRPr lang="en-US"/>
        </a:p>
      </dgm:t>
    </dgm:pt>
    <dgm:pt modelId="{C51393E8-FA73-5244-9ED4-4D2D0C6C1761}">
      <dgm:prSet/>
      <dgm:spPr/>
      <dgm:t>
        <a:bodyPr/>
        <a:lstStyle/>
        <a:p>
          <a:r>
            <a:rPr lang="es-MX" b="0" i="0" dirty="0"/>
            <a:t>Basado en los gustos del total de usuarios, Steam puede identificar cuales son aquellos tipos o categorías de juegos que están en tendencia, con esta información la empresa puede desarrollar o comprar licencias de juegos similares. </a:t>
          </a:r>
          <a:endParaRPr lang="en-CL" dirty="0"/>
        </a:p>
      </dgm:t>
    </dgm:pt>
    <dgm:pt modelId="{CC25C0E4-1C24-3D43-AC5F-354A9E59AFAD}" type="parTrans" cxnId="{1C8E6414-5BA2-994E-B693-BC0FED65247F}">
      <dgm:prSet/>
      <dgm:spPr/>
      <dgm:t>
        <a:bodyPr/>
        <a:lstStyle/>
        <a:p>
          <a:endParaRPr lang="en-US"/>
        </a:p>
      </dgm:t>
    </dgm:pt>
    <dgm:pt modelId="{1E9B3D73-8637-9C45-B925-6F9BCD5442BF}" type="sibTrans" cxnId="{1C8E6414-5BA2-994E-B693-BC0FED65247F}">
      <dgm:prSet/>
      <dgm:spPr/>
      <dgm:t>
        <a:bodyPr/>
        <a:lstStyle/>
        <a:p>
          <a:endParaRPr lang="en-US"/>
        </a:p>
      </dgm:t>
    </dgm:pt>
    <dgm:pt modelId="{57EEB390-43AE-AC47-93E5-6F0B5C851F8A}" type="pres">
      <dgm:prSet presAssocID="{1FDF2462-E99B-284E-B230-6EA0246C6C61}" presName="diagram" presStyleCnt="0">
        <dgm:presLayoutVars>
          <dgm:dir/>
          <dgm:resizeHandles val="exact"/>
        </dgm:presLayoutVars>
      </dgm:prSet>
      <dgm:spPr/>
    </dgm:pt>
    <dgm:pt modelId="{67997C09-4AEA-D74C-BD4F-D7DBC903F5CD}" type="pres">
      <dgm:prSet presAssocID="{99656F37-D0F1-984E-B54A-6AC0026AB160}" presName="node" presStyleLbl="node1" presStyleIdx="0" presStyleCnt="2">
        <dgm:presLayoutVars>
          <dgm:bulletEnabled val="1"/>
        </dgm:presLayoutVars>
      </dgm:prSet>
      <dgm:spPr/>
    </dgm:pt>
    <dgm:pt modelId="{B9102B74-F597-D443-8B3F-470AA0BE5672}" type="pres">
      <dgm:prSet presAssocID="{A1B8459D-9D26-AA4B-9739-4C611DA9EDF7}" presName="sibTrans" presStyleCnt="0"/>
      <dgm:spPr/>
    </dgm:pt>
    <dgm:pt modelId="{7038A802-012F-1645-913E-9EF7BED2C59E}" type="pres">
      <dgm:prSet presAssocID="{04862F6C-4E5C-C449-8FD7-5185005E1F62}" presName="node" presStyleLbl="node1" presStyleIdx="1" presStyleCnt="2">
        <dgm:presLayoutVars>
          <dgm:bulletEnabled val="1"/>
        </dgm:presLayoutVars>
      </dgm:prSet>
      <dgm:spPr/>
    </dgm:pt>
  </dgm:ptLst>
  <dgm:cxnLst>
    <dgm:cxn modelId="{1C8E6414-5BA2-994E-B693-BC0FED65247F}" srcId="{04862F6C-4E5C-C449-8FD7-5185005E1F62}" destId="{C51393E8-FA73-5244-9ED4-4D2D0C6C1761}" srcOrd="0" destOrd="0" parTransId="{CC25C0E4-1C24-3D43-AC5F-354A9E59AFAD}" sibTransId="{1E9B3D73-8637-9C45-B925-6F9BCD5442BF}"/>
    <dgm:cxn modelId="{C2F9B027-4D39-AF4C-8EA2-EF3A32FC2607}" type="presOf" srcId="{1FDF2462-E99B-284E-B230-6EA0246C6C61}" destId="{57EEB390-43AE-AC47-93E5-6F0B5C851F8A}" srcOrd="0" destOrd="0" presId="urn:microsoft.com/office/officeart/2005/8/layout/default"/>
    <dgm:cxn modelId="{BB90B178-CB8F-1C43-A228-322564CEAB71}" type="presOf" srcId="{04862F6C-4E5C-C449-8FD7-5185005E1F62}" destId="{7038A802-012F-1645-913E-9EF7BED2C59E}" srcOrd="0" destOrd="0" presId="urn:microsoft.com/office/officeart/2005/8/layout/default"/>
    <dgm:cxn modelId="{92508685-9D7D-1646-8EAD-73F6C1D2CE2E}" srcId="{1FDF2462-E99B-284E-B230-6EA0246C6C61}" destId="{04862F6C-4E5C-C449-8FD7-5185005E1F62}" srcOrd="1" destOrd="0" parTransId="{68FFEF63-1813-1646-A565-661008D83BC7}" sibTransId="{4AC1853E-CFBD-494E-9410-68D73FDAAAA0}"/>
    <dgm:cxn modelId="{1514D991-84CE-7047-9A63-95036F5607EC}" srcId="{1FDF2462-E99B-284E-B230-6EA0246C6C61}" destId="{99656F37-D0F1-984E-B54A-6AC0026AB160}" srcOrd="0" destOrd="0" parTransId="{E4795F35-93EA-B54A-AAD9-7439DA6BF5AD}" sibTransId="{A1B8459D-9D26-AA4B-9739-4C611DA9EDF7}"/>
    <dgm:cxn modelId="{7D0BEAA1-247E-7045-BBED-0AE3317293B4}" type="presOf" srcId="{D939B0B9-E155-1C4A-B226-706F11CB2A8B}" destId="{67997C09-4AEA-D74C-BD4F-D7DBC903F5CD}" srcOrd="0" destOrd="1" presId="urn:microsoft.com/office/officeart/2005/8/layout/default"/>
    <dgm:cxn modelId="{507F3DC7-B206-2846-B3DB-16330946CF90}" srcId="{99656F37-D0F1-984E-B54A-6AC0026AB160}" destId="{D939B0B9-E155-1C4A-B226-706F11CB2A8B}" srcOrd="0" destOrd="0" parTransId="{96BC8E7A-6B72-8443-9F23-02BC3D75E021}" sibTransId="{35D39BA5-ECDC-F14F-B26D-D9464C80F881}"/>
    <dgm:cxn modelId="{09709FD0-67F3-124E-8D8F-269998832A81}" type="presOf" srcId="{99656F37-D0F1-984E-B54A-6AC0026AB160}" destId="{67997C09-4AEA-D74C-BD4F-D7DBC903F5CD}" srcOrd="0" destOrd="0" presId="urn:microsoft.com/office/officeart/2005/8/layout/default"/>
    <dgm:cxn modelId="{9F686DF4-AFF8-9541-A2D4-D07A307CA5CC}" type="presOf" srcId="{C51393E8-FA73-5244-9ED4-4D2D0C6C1761}" destId="{7038A802-012F-1645-913E-9EF7BED2C59E}" srcOrd="0" destOrd="1" presId="urn:microsoft.com/office/officeart/2005/8/layout/default"/>
    <dgm:cxn modelId="{E11366E0-A3A7-0240-9E9E-0BE3D7FAA0A3}" type="presParOf" srcId="{57EEB390-43AE-AC47-93E5-6F0B5C851F8A}" destId="{67997C09-4AEA-D74C-BD4F-D7DBC903F5CD}" srcOrd="0" destOrd="0" presId="urn:microsoft.com/office/officeart/2005/8/layout/default"/>
    <dgm:cxn modelId="{6D46F264-0D69-E742-85BD-5452961C7F70}" type="presParOf" srcId="{57EEB390-43AE-AC47-93E5-6F0B5C851F8A}" destId="{B9102B74-F597-D443-8B3F-470AA0BE5672}" srcOrd="1" destOrd="0" presId="urn:microsoft.com/office/officeart/2005/8/layout/default"/>
    <dgm:cxn modelId="{D5BA2BD7-DBE6-A342-BC37-FAEFF4E15B3E}" type="presParOf" srcId="{57EEB390-43AE-AC47-93E5-6F0B5C851F8A}" destId="{7038A802-012F-1645-913E-9EF7BED2C59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20B34-DB74-C64D-BF1A-438BB7194FA6}">
      <dsp:nvSpPr>
        <dsp:cNvPr id="0" name=""/>
        <dsp:cNvSpPr/>
      </dsp:nvSpPr>
      <dsp:spPr>
        <a:xfrm>
          <a:off x="0" y="67"/>
          <a:ext cx="4942660" cy="82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>
              <a:latin typeface="PT Mono" panose="02060509020205020204" pitchFamily="49" charset="77"/>
            </a:rPr>
            <a:t>Las </a:t>
          </a:r>
          <a:r>
            <a:rPr lang="en-US" sz="1000" b="0" i="0" u="none" kern="1200" dirty="0" err="1">
              <a:latin typeface="PT Mono" panose="02060509020205020204" pitchFamily="49" charset="77"/>
            </a:rPr>
            <a:t>columnas</a:t>
          </a:r>
          <a:r>
            <a:rPr lang="en-US" sz="1000" b="0" i="0" u="none" kern="1200" dirty="0">
              <a:latin typeface="PT Mono" panose="02060509020205020204" pitchFamily="49" charset="77"/>
            </a:rPr>
            <a:t> </a:t>
          </a:r>
          <a:r>
            <a:rPr lang="en-US" sz="1000" b="0" i="0" u="none" kern="1200" dirty="0" err="1">
              <a:latin typeface="PT Mono" panose="02060509020205020204" pitchFamily="49" charset="77"/>
            </a:rPr>
            <a:t>corresponden</a:t>
          </a:r>
          <a:r>
            <a:rPr lang="en-US" sz="1000" b="0" i="0" u="none" kern="1200" dirty="0">
              <a:latin typeface="PT Mono" panose="02060509020205020204" pitchFamily="49" charset="77"/>
            </a:rPr>
            <a:t> a ID del </a:t>
          </a:r>
          <a:r>
            <a:rPr lang="en-US" sz="1000" b="0" i="0" u="none" kern="1200" dirty="0" err="1">
              <a:latin typeface="PT Mono" panose="02060509020205020204" pitchFamily="49" charset="77"/>
            </a:rPr>
            <a:t>jugador</a:t>
          </a:r>
          <a:r>
            <a:rPr lang="en-US" sz="1000" b="0" i="0" u="none" kern="1200" dirty="0">
              <a:latin typeface="PT Mono" panose="02060509020205020204" pitchFamily="49" charset="77"/>
            </a:rPr>
            <a:t>, </a:t>
          </a:r>
          <a:r>
            <a:rPr lang="en-US" sz="1000" b="0" i="0" u="none" kern="1200" dirty="0" err="1">
              <a:latin typeface="PT Mono" panose="02060509020205020204" pitchFamily="49" charset="77"/>
            </a:rPr>
            <a:t>nombre</a:t>
          </a:r>
          <a:r>
            <a:rPr lang="en-US" sz="1000" b="0" i="0" u="none" kern="1200" dirty="0">
              <a:latin typeface="PT Mono" panose="02060509020205020204" pitchFamily="49" charset="77"/>
            </a:rPr>
            <a:t> del </a:t>
          </a:r>
          <a:r>
            <a:rPr lang="en-US" sz="1000" b="0" i="0" u="none" kern="1200" dirty="0" err="1">
              <a:latin typeface="PT Mono" panose="02060509020205020204" pitchFamily="49" charset="77"/>
            </a:rPr>
            <a:t>juego</a:t>
          </a:r>
          <a:r>
            <a:rPr lang="en-US" sz="1000" b="0" i="0" u="none" kern="1200" dirty="0">
              <a:latin typeface="PT Mono" panose="02060509020205020204" pitchFamily="49" charset="77"/>
            </a:rPr>
            <a:t>, </a:t>
          </a:r>
          <a:r>
            <a:rPr lang="en-US" sz="1000" b="0" i="0" u="none" kern="1200" dirty="0" err="1">
              <a:latin typeface="PT Mono" panose="02060509020205020204" pitchFamily="49" charset="77"/>
            </a:rPr>
            <a:t>nombre</a:t>
          </a:r>
          <a:r>
            <a:rPr lang="en-US" sz="1000" b="0" i="0" u="none" kern="1200" dirty="0">
              <a:latin typeface="PT Mono" panose="02060509020205020204" pitchFamily="49" charset="77"/>
            </a:rPr>
            <a:t> del </a:t>
          </a:r>
          <a:r>
            <a:rPr lang="en-US" sz="1000" b="0" i="0" u="none" kern="1200" dirty="0" err="1">
              <a:latin typeface="PT Mono" panose="02060509020205020204" pitchFamily="49" charset="77"/>
            </a:rPr>
            <a:t>comportamiento</a:t>
          </a:r>
          <a:r>
            <a:rPr lang="en-US" sz="1000" b="0" i="0" u="none" kern="1200" dirty="0">
              <a:latin typeface="PT Mono" panose="02060509020205020204" pitchFamily="49" charset="77"/>
            </a:rPr>
            <a:t> y </a:t>
          </a:r>
          <a:r>
            <a:rPr lang="en-US" sz="1000" b="0" i="0" u="none" kern="1200" dirty="0" err="1">
              <a:latin typeface="PT Mono" panose="02060509020205020204" pitchFamily="49" charset="77"/>
            </a:rPr>
            <a:t>por</a:t>
          </a:r>
          <a:r>
            <a:rPr lang="en-US" sz="1000" b="0" i="0" u="none" kern="1200" dirty="0">
              <a:latin typeface="PT Mono" panose="02060509020205020204" pitchFamily="49" charset="77"/>
            </a:rPr>
            <a:t> </a:t>
          </a:r>
          <a:r>
            <a:rPr lang="en-US" sz="1000" b="0" i="0" u="none" kern="1200" dirty="0" err="1">
              <a:latin typeface="PT Mono" panose="02060509020205020204" pitchFamily="49" charset="77"/>
            </a:rPr>
            <a:t>último</a:t>
          </a:r>
          <a:r>
            <a:rPr lang="en-US" sz="1000" b="0" i="0" u="none" kern="1200" dirty="0">
              <a:latin typeface="PT Mono" panose="02060509020205020204" pitchFamily="49" charset="77"/>
            </a:rPr>
            <a:t> valor de horas </a:t>
          </a:r>
          <a:r>
            <a:rPr lang="en-US" sz="1000" b="0" i="0" u="none" kern="1200" dirty="0" err="1">
              <a:latin typeface="PT Mono" panose="02060509020205020204" pitchFamily="49" charset="77"/>
            </a:rPr>
            <a:t>jugadas</a:t>
          </a:r>
          <a:r>
            <a:rPr lang="en-US" sz="1000" b="0" i="0" u="none" kern="1200" dirty="0">
              <a:latin typeface="PT Mono" panose="02060509020205020204" pitchFamily="49" charset="77"/>
            </a:rPr>
            <a:t>. Como se </a:t>
          </a:r>
          <a:r>
            <a:rPr lang="en-US" sz="1000" b="0" i="0" u="none" kern="1200" dirty="0" err="1">
              <a:latin typeface="PT Mono" panose="02060509020205020204" pitchFamily="49" charset="77"/>
            </a:rPr>
            <a:t>puede</a:t>
          </a:r>
          <a:r>
            <a:rPr lang="en-US" sz="1000" b="0" i="0" u="none" kern="1200" dirty="0">
              <a:latin typeface="PT Mono" panose="02060509020205020204" pitchFamily="49" charset="77"/>
            </a:rPr>
            <a:t> </a:t>
          </a:r>
          <a:r>
            <a:rPr lang="en-US" sz="1000" b="0" i="0" u="none" kern="1200" dirty="0" err="1">
              <a:latin typeface="PT Mono" panose="02060509020205020204" pitchFamily="49" charset="77"/>
            </a:rPr>
            <a:t>apreciar</a:t>
          </a:r>
          <a:r>
            <a:rPr lang="en-US" sz="1000" b="0" i="0" u="none" kern="1200" dirty="0">
              <a:latin typeface="PT Mono" panose="02060509020205020204" pitchFamily="49" charset="77"/>
            </a:rPr>
            <a:t>, </a:t>
          </a:r>
          <a:r>
            <a:rPr lang="en-US" sz="1000" b="0" i="0" u="none" kern="1200" dirty="0" err="1">
              <a:latin typeface="PT Mono" panose="02060509020205020204" pitchFamily="49" charset="77"/>
            </a:rPr>
            <a:t>todas</a:t>
          </a:r>
          <a:r>
            <a:rPr lang="en-US" sz="1000" b="0" i="0" u="none" kern="1200" dirty="0">
              <a:latin typeface="PT Mono" panose="02060509020205020204" pitchFamily="49" charset="77"/>
            </a:rPr>
            <a:t> las </a:t>
          </a:r>
          <a:r>
            <a:rPr lang="en-US" sz="1000" b="0" i="0" u="none" kern="1200" dirty="0" err="1">
              <a:latin typeface="PT Mono" panose="02060509020205020204" pitchFamily="49" charset="77"/>
            </a:rPr>
            <a:t>filas</a:t>
          </a:r>
          <a:r>
            <a:rPr lang="en-US" sz="1000" b="0" i="0" u="none" kern="1200" dirty="0">
              <a:latin typeface="PT Mono" panose="02060509020205020204" pitchFamily="49" charset="77"/>
            </a:rPr>
            <a:t> </a:t>
          </a:r>
          <a:r>
            <a:rPr lang="en-US" sz="1000" b="0" i="0" u="none" kern="1200" dirty="0" err="1">
              <a:latin typeface="PT Mono" panose="02060509020205020204" pitchFamily="49" charset="77"/>
            </a:rPr>
            <a:t>están</a:t>
          </a:r>
          <a:r>
            <a:rPr lang="en-US" sz="1000" b="0" i="0" u="none" kern="1200" dirty="0">
              <a:latin typeface="PT Mono" panose="02060509020205020204" pitchFamily="49" charset="77"/>
            </a:rPr>
            <a:t> </a:t>
          </a:r>
          <a:r>
            <a:rPr lang="en-US" sz="1000" b="0" i="0" u="none" kern="1200" dirty="0" err="1">
              <a:latin typeface="PT Mono" panose="02060509020205020204" pitchFamily="49" charset="77"/>
            </a:rPr>
            <a:t>duplicadas</a:t>
          </a:r>
          <a:r>
            <a:rPr lang="en-US" sz="1000" b="0" i="0" u="none" kern="1200" dirty="0">
              <a:latin typeface="PT Mono" panose="02060509020205020204" pitchFamily="49" charset="77"/>
            </a:rPr>
            <a:t>, </a:t>
          </a:r>
          <a:r>
            <a:rPr lang="en-US" sz="1000" b="0" i="0" u="none" kern="1200" dirty="0" err="1">
              <a:latin typeface="PT Mono" panose="02060509020205020204" pitchFamily="49" charset="77"/>
            </a:rPr>
            <a:t>siendo</a:t>
          </a:r>
          <a:r>
            <a:rPr lang="en-US" sz="1000" b="0" i="0" u="none" kern="1200" dirty="0">
              <a:latin typeface="PT Mono" panose="02060509020205020204" pitchFamily="49" charset="77"/>
            </a:rPr>
            <a:t> de </a:t>
          </a:r>
          <a:r>
            <a:rPr lang="en-US" sz="1000" b="0" i="0" u="none" kern="1200" dirty="0" err="1">
              <a:latin typeface="PT Mono" panose="02060509020205020204" pitchFamily="49" charset="77"/>
            </a:rPr>
            <a:t>importancia</a:t>
          </a:r>
          <a:r>
            <a:rPr lang="en-US" sz="1000" b="0" i="0" u="none" kern="1200" dirty="0">
              <a:latin typeface="PT Mono" panose="02060509020205020204" pitchFamily="49" charset="77"/>
            </a:rPr>
            <a:t> para </a:t>
          </a:r>
          <a:r>
            <a:rPr lang="en-US" sz="1000" b="0" i="0" u="none" kern="1200" dirty="0" err="1">
              <a:latin typeface="PT Mono" panose="02060509020205020204" pitchFamily="49" charset="77"/>
            </a:rPr>
            <a:t>el</a:t>
          </a:r>
          <a:r>
            <a:rPr lang="en-US" sz="1000" b="0" i="0" u="none" kern="1200" dirty="0">
              <a:latin typeface="PT Mono" panose="02060509020205020204" pitchFamily="49" charset="77"/>
            </a:rPr>
            <a:t> </a:t>
          </a:r>
          <a:r>
            <a:rPr lang="en-US" sz="1000" b="0" i="0" u="none" kern="1200" dirty="0" err="1">
              <a:latin typeface="PT Mono" panose="02060509020205020204" pitchFamily="49" charset="77"/>
            </a:rPr>
            <a:t>estudio</a:t>
          </a:r>
          <a:r>
            <a:rPr lang="en-US" sz="1000" b="0" i="0" u="none" kern="1200" dirty="0">
              <a:latin typeface="PT Mono" panose="02060509020205020204" pitchFamily="49" charset="77"/>
            </a:rPr>
            <a:t> solo </a:t>
          </a:r>
          <a:r>
            <a:rPr lang="en-US" sz="1000" b="0" i="0" u="none" kern="1200" dirty="0" err="1">
              <a:latin typeface="PT Mono" panose="02060509020205020204" pitchFamily="49" charset="77"/>
            </a:rPr>
            <a:t>aquellas</a:t>
          </a:r>
          <a:r>
            <a:rPr lang="en-US" sz="1000" b="0" i="0" u="none" kern="1200" dirty="0">
              <a:latin typeface="PT Mono" panose="02060509020205020204" pitchFamily="49" charset="77"/>
            </a:rPr>
            <a:t> que </a:t>
          </a:r>
          <a:r>
            <a:rPr lang="en-US" sz="1000" b="0" i="0" u="none" kern="1200" dirty="0" err="1">
              <a:latin typeface="PT Mono" panose="02060509020205020204" pitchFamily="49" charset="77"/>
            </a:rPr>
            <a:t>en</a:t>
          </a:r>
          <a:r>
            <a:rPr lang="en-US" sz="1000" b="0" i="0" u="none" kern="1200" dirty="0">
              <a:latin typeface="PT Mono" panose="02060509020205020204" pitchFamily="49" charset="77"/>
            </a:rPr>
            <a:t> </a:t>
          </a:r>
          <a:r>
            <a:rPr lang="en-US" sz="1000" b="0" i="0" u="none" kern="1200" dirty="0" err="1">
              <a:latin typeface="PT Mono" panose="02060509020205020204" pitchFamily="49" charset="77"/>
            </a:rPr>
            <a:t>comportamiento</a:t>
          </a:r>
          <a:r>
            <a:rPr lang="en-US" sz="1000" b="0" i="0" u="none" kern="1200" dirty="0">
              <a:latin typeface="PT Mono" panose="02060509020205020204" pitchFamily="49" charset="77"/>
            </a:rPr>
            <a:t> </a:t>
          </a:r>
          <a:r>
            <a:rPr lang="en-US" sz="1000" b="0" i="0" u="none" kern="1200" dirty="0" err="1">
              <a:latin typeface="PT Mono" panose="02060509020205020204" pitchFamily="49" charset="77"/>
            </a:rPr>
            <a:t>dicen</a:t>
          </a:r>
          <a:r>
            <a:rPr lang="en-US" sz="1000" b="0" i="0" u="none" kern="1200" dirty="0">
              <a:latin typeface="PT Mono" panose="02060509020205020204" pitchFamily="49" charset="77"/>
            </a:rPr>
            <a:t> “play”, </a:t>
          </a:r>
          <a:r>
            <a:rPr lang="en-US" sz="1000" b="0" i="0" u="none" kern="1200" dirty="0" err="1">
              <a:latin typeface="PT Mono" panose="02060509020205020204" pitchFamily="49" charset="77"/>
            </a:rPr>
            <a:t>ya</a:t>
          </a:r>
          <a:r>
            <a:rPr lang="en-US" sz="1000" b="0" i="0" u="none" kern="1200" dirty="0">
              <a:latin typeface="PT Mono" panose="02060509020205020204" pitchFamily="49" charset="77"/>
            </a:rPr>
            <a:t> que </a:t>
          </a:r>
          <a:r>
            <a:rPr lang="en-US" sz="1000" b="0" i="0" u="none" kern="1200" dirty="0" err="1">
              <a:latin typeface="PT Mono" panose="02060509020205020204" pitchFamily="49" charset="77"/>
            </a:rPr>
            <a:t>contienen</a:t>
          </a:r>
          <a:r>
            <a:rPr lang="en-US" sz="1000" b="0" i="0" u="none" kern="1200" dirty="0">
              <a:latin typeface="PT Mono" panose="02060509020205020204" pitchFamily="49" charset="77"/>
            </a:rPr>
            <a:t> las horas de </a:t>
          </a:r>
          <a:r>
            <a:rPr lang="en-US" sz="1000" b="0" i="0" u="none" kern="1200" dirty="0" err="1">
              <a:latin typeface="PT Mono" panose="02060509020205020204" pitchFamily="49" charset="77"/>
            </a:rPr>
            <a:t>juego</a:t>
          </a:r>
          <a:r>
            <a:rPr lang="en-US" sz="1000" b="0" i="0" u="none" kern="1200" dirty="0">
              <a:latin typeface="PT Mono" panose="02060509020205020204" pitchFamily="49" charset="77"/>
            </a:rPr>
            <a:t> del </a:t>
          </a:r>
          <a:r>
            <a:rPr lang="en-US" sz="1000" b="0" i="0" u="none" kern="1200" dirty="0" err="1">
              <a:latin typeface="PT Mono" panose="02060509020205020204" pitchFamily="49" charset="77"/>
            </a:rPr>
            <a:t>usuario</a:t>
          </a:r>
          <a:r>
            <a:rPr lang="en-US" sz="1000" b="0" i="0" u="none" kern="1200" dirty="0">
              <a:latin typeface="PT Mono" panose="02060509020205020204" pitchFamily="49" charset="77"/>
            </a:rPr>
            <a:t>. </a:t>
          </a:r>
          <a:endParaRPr lang="en-US" sz="1000" b="0" kern="1200" dirty="0">
            <a:latin typeface="PT Mono" panose="02060509020205020204" pitchFamily="49" charset="77"/>
          </a:endParaRPr>
        </a:p>
      </dsp:txBody>
      <dsp:txXfrm>
        <a:off x="40214" y="40281"/>
        <a:ext cx="4862232" cy="743365"/>
      </dsp:txXfrm>
    </dsp:sp>
    <dsp:sp modelId="{19BEC972-6479-EE4D-B267-61E87EF12C98}">
      <dsp:nvSpPr>
        <dsp:cNvPr id="0" name=""/>
        <dsp:cNvSpPr/>
      </dsp:nvSpPr>
      <dsp:spPr>
        <a:xfrm>
          <a:off x="0" y="829056"/>
          <a:ext cx="4942660" cy="337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u="none" kern="1200" dirty="0">
              <a:latin typeface="PT Mono" panose="02060509020205020204" pitchFamily="49" charset="77"/>
            </a:rPr>
            <a:t>Para </a:t>
          </a:r>
          <a:r>
            <a:rPr lang="en-US" sz="800" b="0" i="0" u="none" kern="1200" dirty="0" err="1">
              <a:latin typeface="PT Mono" panose="02060509020205020204" pitchFamily="49" charset="77"/>
            </a:rPr>
            <a:t>dejar</a:t>
          </a:r>
          <a:r>
            <a:rPr lang="en-US" sz="800" b="0" i="0" u="none" kern="1200" dirty="0">
              <a:latin typeface="PT Mono" panose="02060509020205020204" pitchFamily="49" charset="77"/>
            </a:rPr>
            <a:t> la base de </a:t>
          </a:r>
          <a:r>
            <a:rPr lang="en-US" sz="800" b="0" i="0" u="none" kern="1200" dirty="0" err="1">
              <a:latin typeface="PT Mono" panose="02060509020205020204" pitchFamily="49" charset="77"/>
            </a:rPr>
            <a:t>datos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en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el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formato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deseada</a:t>
          </a:r>
          <a:r>
            <a:rPr lang="en-US" sz="800" b="0" i="0" u="none" kern="1200" dirty="0">
              <a:latin typeface="PT Mono" panose="02060509020205020204" pitchFamily="49" charset="77"/>
            </a:rPr>
            <a:t> se </a:t>
          </a:r>
          <a:r>
            <a:rPr lang="en-US" sz="800" b="0" i="0" u="none" kern="1200" dirty="0" err="1">
              <a:latin typeface="PT Mono" panose="02060509020205020204" pitchFamily="49" charset="77"/>
            </a:rPr>
            <a:t>realizaron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los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siguientes</a:t>
          </a:r>
          <a:r>
            <a:rPr lang="en-US" sz="800" b="0" i="0" u="none" kern="1200" dirty="0">
              <a:latin typeface="PT Mono" panose="02060509020205020204" pitchFamily="49" charset="77"/>
            </a:rPr>
            <a:t> pasos:</a:t>
          </a:r>
        </a:p>
      </dsp:txBody>
      <dsp:txXfrm>
        <a:off x="16487" y="845543"/>
        <a:ext cx="4909686" cy="304772"/>
      </dsp:txXfrm>
    </dsp:sp>
    <dsp:sp modelId="{7F37087D-DD44-824B-B7E6-72128F7A50FD}">
      <dsp:nvSpPr>
        <dsp:cNvPr id="0" name=""/>
        <dsp:cNvSpPr/>
      </dsp:nvSpPr>
      <dsp:spPr>
        <a:xfrm>
          <a:off x="0" y="1171998"/>
          <a:ext cx="4942660" cy="337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u="none" kern="1200" dirty="0">
              <a:latin typeface="PT Mono" panose="02060509020205020204" pitchFamily="49" charset="77"/>
            </a:rPr>
            <a:t>- Se </a:t>
          </a:r>
          <a:r>
            <a:rPr lang="en-US" sz="800" b="0" i="0" u="none" kern="1200" dirty="0" err="1">
              <a:latin typeface="PT Mono" panose="02060509020205020204" pitchFamily="49" charset="77"/>
            </a:rPr>
            <a:t>eliminaron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columnas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duplicadas</a:t>
          </a:r>
          <a:r>
            <a:rPr lang="en-US" sz="800" b="0" i="0" u="none" kern="1200" dirty="0">
              <a:latin typeface="PT Mono" panose="02060509020205020204" pitchFamily="49" charset="77"/>
            </a:rPr>
            <a:t> de </a:t>
          </a:r>
          <a:r>
            <a:rPr lang="en-US" sz="800" b="0" i="0" u="none" kern="1200" dirty="0" err="1">
              <a:latin typeface="PT Mono" panose="02060509020205020204" pitchFamily="49" charset="77"/>
            </a:rPr>
            <a:t>nombre</a:t>
          </a:r>
          <a:r>
            <a:rPr lang="en-US" sz="800" b="0" i="0" u="none" kern="1200" dirty="0">
              <a:latin typeface="PT Mono" panose="02060509020205020204" pitchFamily="49" charset="77"/>
            </a:rPr>
            <a:t> de </a:t>
          </a:r>
          <a:r>
            <a:rPr lang="en-US" sz="800" b="0" i="0" u="none" kern="1200" dirty="0" err="1">
              <a:latin typeface="PT Mono" panose="02060509020205020204" pitchFamily="49" charset="77"/>
            </a:rPr>
            <a:t>comportamiento</a:t>
          </a:r>
          <a:endParaRPr lang="en-US" sz="800" b="0" i="0" u="none" kern="1200" dirty="0">
            <a:latin typeface="PT Mono" panose="02060509020205020204" pitchFamily="49" charset="77"/>
          </a:endParaRPr>
        </a:p>
      </dsp:txBody>
      <dsp:txXfrm>
        <a:off x="16487" y="1188485"/>
        <a:ext cx="4909686" cy="304772"/>
      </dsp:txXfrm>
    </dsp:sp>
    <dsp:sp modelId="{C64F7A7A-6111-4B4A-9C89-5EDBCC5665A1}">
      <dsp:nvSpPr>
        <dsp:cNvPr id="0" name=""/>
        <dsp:cNvSpPr/>
      </dsp:nvSpPr>
      <dsp:spPr>
        <a:xfrm>
          <a:off x="0" y="1514940"/>
          <a:ext cx="4942660" cy="337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u="none" kern="1200" dirty="0">
              <a:latin typeface="PT Mono" panose="02060509020205020204" pitchFamily="49" charset="77"/>
            </a:rPr>
            <a:t>- Se </a:t>
          </a:r>
          <a:r>
            <a:rPr lang="en-US" sz="800" b="0" i="0" u="none" kern="1200" dirty="0" err="1">
              <a:latin typeface="PT Mono" panose="02060509020205020204" pitchFamily="49" charset="77"/>
            </a:rPr>
            <a:t>hizo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diagrama</a:t>
          </a:r>
          <a:r>
            <a:rPr lang="en-US" sz="800" b="0" i="0" u="none" kern="1200" dirty="0">
              <a:latin typeface="PT Mono" panose="02060509020205020204" pitchFamily="49" charset="77"/>
            </a:rPr>
            <a:t> de </a:t>
          </a:r>
          <a:r>
            <a:rPr lang="en-US" sz="800" b="0" i="0" u="none" kern="1200" dirty="0" err="1">
              <a:latin typeface="PT Mono" panose="02060509020205020204" pitchFamily="49" charset="77"/>
            </a:rPr>
            <a:t>caja</a:t>
          </a:r>
          <a:r>
            <a:rPr lang="en-US" sz="800" b="0" i="0" u="none" kern="1200" dirty="0">
              <a:latin typeface="PT Mono" panose="02060509020205020204" pitchFamily="49" charset="77"/>
            </a:rPr>
            <a:t> y </a:t>
          </a:r>
          <a:r>
            <a:rPr lang="en-US" sz="800" b="0" i="0" u="none" kern="1200" dirty="0" err="1">
              <a:latin typeface="PT Mono" panose="02060509020205020204" pitchFamily="49" charset="77"/>
            </a:rPr>
            <a:t>bigotes</a:t>
          </a:r>
          <a:r>
            <a:rPr lang="en-US" sz="800" b="0" i="0" u="none" kern="1200" dirty="0">
              <a:latin typeface="PT Mono" panose="02060509020205020204" pitchFamily="49" charset="77"/>
            </a:rPr>
            <a:t> para </a:t>
          </a:r>
          <a:r>
            <a:rPr lang="en-US" sz="800" b="0" i="0" u="none" kern="1200" dirty="0" err="1">
              <a:latin typeface="PT Mono" panose="02060509020205020204" pitchFamily="49" charset="77"/>
            </a:rPr>
            <a:t>identificar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datos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atípicos</a:t>
          </a:r>
          <a:r>
            <a:rPr lang="en-US" sz="800" b="0" i="0" u="none" kern="1200" dirty="0">
              <a:latin typeface="PT Mono" panose="02060509020205020204" pitchFamily="49" charset="77"/>
            </a:rPr>
            <a:t> y </a:t>
          </a:r>
          <a:r>
            <a:rPr lang="en-US" sz="800" b="0" i="0" u="none" kern="1200" dirty="0" err="1">
              <a:latin typeface="PT Mono" panose="02060509020205020204" pitchFamily="49" charset="77"/>
            </a:rPr>
            <a:t>eliminarlo</a:t>
          </a:r>
          <a:endParaRPr lang="en-US" sz="800" b="0" i="0" u="none" kern="1200" dirty="0">
            <a:latin typeface="PT Mono" panose="02060509020205020204" pitchFamily="49" charset="77"/>
          </a:endParaRPr>
        </a:p>
      </dsp:txBody>
      <dsp:txXfrm>
        <a:off x="16487" y="1531427"/>
        <a:ext cx="4909686" cy="304772"/>
      </dsp:txXfrm>
    </dsp:sp>
    <dsp:sp modelId="{74350382-7667-4645-9989-C2085C30E8DD}">
      <dsp:nvSpPr>
        <dsp:cNvPr id="0" name=""/>
        <dsp:cNvSpPr/>
      </dsp:nvSpPr>
      <dsp:spPr>
        <a:xfrm>
          <a:off x="0" y="1857883"/>
          <a:ext cx="4942660" cy="337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u="none" kern="1200" dirty="0">
              <a:latin typeface="PT Mono" panose="02060509020205020204" pitchFamily="49" charset="77"/>
            </a:rPr>
            <a:t>- Se </a:t>
          </a:r>
          <a:r>
            <a:rPr lang="en-US" sz="800" b="0" i="0" u="none" kern="1200" dirty="0" err="1">
              <a:latin typeface="PT Mono" panose="02060509020205020204" pitchFamily="49" charset="77"/>
            </a:rPr>
            <a:t>estandarizaron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valores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en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escala</a:t>
          </a:r>
          <a:r>
            <a:rPr lang="en-US" sz="800" b="0" i="0" u="none" kern="1200" dirty="0">
              <a:latin typeface="PT Mono" panose="02060509020205020204" pitchFamily="49" charset="77"/>
            </a:rPr>
            <a:t> del 1 al 5, </a:t>
          </a:r>
          <a:r>
            <a:rPr lang="en-US" sz="800" b="0" i="0" u="none" kern="1200" dirty="0" err="1">
              <a:latin typeface="PT Mono" panose="02060509020205020204" pitchFamily="49" charset="77"/>
            </a:rPr>
            <a:t>originalmente</a:t>
          </a:r>
          <a:r>
            <a:rPr lang="en-US" sz="800" b="0" i="0" u="none" kern="1200" dirty="0">
              <a:latin typeface="PT Mono" panose="02060509020205020204" pitchFamily="49" charset="77"/>
            </a:rPr>
            <a:t> 0 a 47</a:t>
          </a:r>
        </a:p>
      </dsp:txBody>
      <dsp:txXfrm>
        <a:off x="16487" y="1874370"/>
        <a:ext cx="4909686" cy="304772"/>
      </dsp:txXfrm>
    </dsp:sp>
    <dsp:sp modelId="{B80C836C-9115-CE4F-A89B-F902B36017F5}">
      <dsp:nvSpPr>
        <dsp:cNvPr id="0" name=""/>
        <dsp:cNvSpPr/>
      </dsp:nvSpPr>
      <dsp:spPr>
        <a:xfrm>
          <a:off x="0" y="2200825"/>
          <a:ext cx="4942660" cy="337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u="none" kern="1200" dirty="0">
              <a:latin typeface="PT Mono" panose="02060509020205020204" pitchFamily="49" charset="77"/>
            </a:rPr>
            <a:t>- Se </a:t>
          </a:r>
          <a:r>
            <a:rPr lang="en-US" sz="800" b="0" i="0" u="none" kern="1200" dirty="0" err="1">
              <a:latin typeface="PT Mono" panose="02060509020205020204" pitchFamily="49" charset="77"/>
            </a:rPr>
            <a:t>hizo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analogía</a:t>
          </a:r>
          <a:r>
            <a:rPr lang="en-US" sz="800" b="0" i="0" u="none" kern="1200" dirty="0">
              <a:latin typeface="PT Mono" panose="02060509020205020204" pitchFamily="49" charset="77"/>
            </a:rPr>
            <a:t> de horas </a:t>
          </a:r>
          <a:r>
            <a:rPr lang="en-US" sz="800" b="0" i="0" u="none" kern="1200" dirty="0" err="1">
              <a:latin typeface="PT Mono" panose="02060509020205020204" pitchFamily="49" charset="77"/>
            </a:rPr>
            <a:t>jugadas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como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valoración</a:t>
          </a:r>
          <a:r>
            <a:rPr lang="en-US" sz="800" b="0" i="0" u="none" kern="1200" dirty="0">
              <a:latin typeface="PT Mono" panose="02060509020205020204" pitchFamily="49" charset="77"/>
            </a:rPr>
            <a:t> del </a:t>
          </a:r>
          <a:r>
            <a:rPr lang="en-US" sz="800" b="0" i="0" u="none" kern="1200" dirty="0" err="1">
              <a:latin typeface="PT Mono" panose="02060509020205020204" pitchFamily="49" charset="77"/>
            </a:rPr>
            <a:t>videojuego</a:t>
          </a:r>
          <a:endParaRPr lang="en-US" sz="800" b="0" i="0" u="none" kern="1200" dirty="0">
            <a:latin typeface="PT Mono" panose="02060509020205020204" pitchFamily="49" charset="77"/>
          </a:endParaRPr>
        </a:p>
      </dsp:txBody>
      <dsp:txXfrm>
        <a:off x="16487" y="2217312"/>
        <a:ext cx="4909686" cy="304772"/>
      </dsp:txXfrm>
    </dsp:sp>
    <dsp:sp modelId="{AA44C0AC-FC4A-8A40-8738-D6BD4C0BA18F}">
      <dsp:nvSpPr>
        <dsp:cNvPr id="0" name=""/>
        <dsp:cNvSpPr/>
      </dsp:nvSpPr>
      <dsp:spPr>
        <a:xfrm>
          <a:off x="0" y="2543767"/>
          <a:ext cx="4942660" cy="337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u="none" kern="1200" dirty="0">
              <a:latin typeface="PT Mono" panose="02060509020205020204" pitchFamily="49" charset="77"/>
            </a:rPr>
            <a:t>- ID del </a:t>
          </a:r>
          <a:r>
            <a:rPr lang="en-US" sz="800" b="0" i="0" u="none" kern="1200" dirty="0" err="1">
              <a:latin typeface="PT Mono" panose="02060509020205020204" pitchFamily="49" charset="77"/>
            </a:rPr>
            <a:t>jugador</a:t>
          </a:r>
          <a:r>
            <a:rPr lang="en-US" sz="800" b="0" i="0" u="none" kern="1200" dirty="0">
              <a:latin typeface="PT Mono" panose="02060509020205020204" pitchFamily="49" charset="77"/>
            </a:rPr>
            <a:t> se </a:t>
          </a:r>
          <a:r>
            <a:rPr lang="en-US" sz="800" b="0" i="0" u="none" kern="1200" dirty="0" err="1">
              <a:latin typeface="PT Mono" panose="02060509020205020204" pitchFamily="49" charset="77"/>
            </a:rPr>
            <a:t>transformó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en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cuenta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ascendente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desde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el</a:t>
          </a:r>
          <a:r>
            <a:rPr lang="en-US" sz="800" b="0" i="0" u="none" kern="1200" dirty="0">
              <a:latin typeface="PT Mono" panose="02060509020205020204" pitchFamily="49" charset="77"/>
            </a:rPr>
            <a:t> 1 para </a:t>
          </a:r>
          <a:r>
            <a:rPr lang="en-US" sz="800" b="0" i="0" u="none" kern="1200" dirty="0" err="1">
              <a:latin typeface="PT Mono" panose="02060509020205020204" pitchFamily="49" charset="77"/>
            </a:rPr>
            <a:t>mejor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manejo</a:t>
          </a:r>
          <a:endParaRPr lang="en-US" sz="800" b="0" i="0" u="none" kern="1200" dirty="0">
            <a:latin typeface="PT Mono" panose="02060509020205020204" pitchFamily="49" charset="77"/>
          </a:endParaRPr>
        </a:p>
      </dsp:txBody>
      <dsp:txXfrm>
        <a:off x="16487" y="2560254"/>
        <a:ext cx="4909686" cy="304772"/>
      </dsp:txXfrm>
    </dsp:sp>
    <dsp:sp modelId="{0027EDAA-839C-AB48-B8CD-F21855AA83AA}">
      <dsp:nvSpPr>
        <dsp:cNvPr id="0" name=""/>
        <dsp:cNvSpPr/>
      </dsp:nvSpPr>
      <dsp:spPr>
        <a:xfrm>
          <a:off x="0" y="2886709"/>
          <a:ext cx="4942660" cy="337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u="none" kern="1200" dirty="0">
              <a:latin typeface="PT Mono" panose="02060509020205020204" pitchFamily="49" charset="77"/>
            </a:rPr>
            <a:t>- Se </a:t>
          </a:r>
          <a:r>
            <a:rPr lang="en-US" sz="800" b="0" i="0" u="none" kern="1200" dirty="0" err="1">
              <a:latin typeface="PT Mono" panose="02060509020205020204" pitchFamily="49" charset="77"/>
            </a:rPr>
            <a:t>aplicaron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tablas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dinámicas</a:t>
          </a:r>
          <a:r>
            <a:rPr lang="en-US" sz="800" b="0" i="0" u="none" kern="1200" dirty="0">
              <a:latin typeface="PT Mono" panose="02060509020205020204" pitchFamily="49" charset="77"/>
            </a:rPr>
            <a:t> para </a:t>
          </a:r>
          <a:r>
            <a:rPr lang="en-US" sz="800" b="0" i="0" u="none" kern="1200" dirty="0" err="1">
              <a:latin typeface="PT Mono" panose="02060509020205020204" pitchFamily="49" charset="77"/>
            </a:rPr>
            <a:t>generar</a:t>
          </a:r>
          <a:r>
            <a:rPr lang="en-US" sz="800" b="0" i="0" u="none" kern="1200" dirty="0">
              <a:latin typeface="PT Mono" panose="02060509020205020204" pitchFamily="49" charset="77"/>
            </a:rPr>
            <a:t> </a:t>
          </a:r>
          <a:r>
            <a:rPr lang="en-US" sz="800" b="0" i="0" u="none" kern="1200" dirty="0" err="1">
              <a:latin typeface="PT Mono" panose="02060509020205020204" pitchFamily="49" charset="77"/>
            </a:rPr>
            <a:t>matriz</a:t>
          </a:r>
          <a:endParaRPr lang="en-US" sz="800" kern="1200" dirty="0">
            <a:latin typeface="PT Mono" panose="02060509020205020204" pitchFamily="49" charset="77"/>
          </a:endParaRPr>
        </a:p>
      </dsp:txBody>
      <dsp:txXfrm>
        <a:off x="16487" y="2903196"/>
        <a:ext cx="4909686" cy="304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97C09-4AEA-D74C-BD4F-D7DBC903F5CD}">
      <dsp:nvSpPr>
        <dsp:cNvPr id="0" name=""/>
        <dsp:cNvSpPr/>
      </dsp:nvSpPr>
      <dsp:spPr>
        <a:xfrm>
          <a:off x="0" y="667857"/>
          <a:ext cx="2717947" cy="1630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i="0" kern="1200" dirty="0"/>
            <a:t>Personalización de la página de inicio</a:t>
          </a:r>
          <a:endParaRPr lang="en-C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b="0" i="0" kern="1200" dirty="0"/>
            <a:t>Steam con la información generada por los sistemas de recomendación puede ajustar las páginas de inicio de los usuarios, mostrándoles juegos sugeridos y ofertas especiales que se adapten a sus gustos.</a:t>
          </a:r>
          <a:endParaRPr lang="en-CL" sz="1000" kern="1200" dirty="0"/>
        </a:p>
      </dsp:txBody>
      <dsp:txXfrm>
        <a:off x="0" y="667857"/>
        <a:ext cx="2717947" cy="1630768"/>
      </dsp:txXfrm>
    </dsp:sp>
    <dsp:sp modelId="{6F055A25-F381-7941-8BDC-3E331F1B59EA}">
      <dsp:nvSpPr>
        <dsp:cNvPr id="0" name=""/>
        <dsp:cNvSpPr/>
      </dsp:nvSpPr>
      <dsp:spPr>
        <a:xfrm>
          <a:off x="2989742" y="667857"/>
          <a:ext cx="2717947" cy="1630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i="0" kern="1200" dirty="0"/>
            <a:t>Ofertas y descuentos personalizados </a:t>
          </a:r>
          <a:endParaRPr lang="en-C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b="0" i="0" kern="1200" dirty="0"/>
            <a:t>Basándose en las preferencias y comportamientos de los usuarios, Steam puede ofrecer descuentos personalizados y ofertas especiales para juegos que se alineen con sus intereses. Esto no solo aumenta la probabilidad de compra, sino que también mejora la satisfacción del usuario al recibir ofertas relevantes.</a:t>
          </a:r>
          <a:endParaRPr lang="en-CL" sz="1000" kern="1200" dirty="0"/>
        </a:p>
      </dsp:txBody>
      <dsp:txXfrm>
        <a:off x="2989742" y="667857"/>
        <a:ext cx="2717947" cy="1630768"/>
      </dsp:txXfrm>
    </dsp:sp>
    <dsp:sp modelId="{FAEF40DE-8177-0848-B45C-C173CEC1EE7A}">
      <dsp:nvSpPr>
        <dsp:cNvPr id="0" name=""/>
        <dsp:cNvSpPr/>
      </dsp:nvSpPr>
      <dsp:spPr>
        <a:xfrm>
          <a:off x="5979485" y="667857"/>
          <a:ext cx="2717947" cy="1630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i="0" kern="1200"/>
            <a:t>Alertas y notificaciones personalizadas</a:t>
          </a:r>
          <a:endParaRPr lang="en-CL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b="0" i="0" kern="1200" dirty="0"/>
            <a:t>Steam puede enviar notificaciones y alertas personalizadas sobre lanzamientos de juegos, actualizaciones relevantes o eventos especiales, todo basado en las preferencias y comportamientos de cada usuario.</a:t>
          </a:r>
          <a:endParaRPr lang="en-CL" sz="1000" kern="1200" dirty="0"/>
        </a:p>
      </dsp:txBody>
      <dsp:txXfrm>
        <a:off x="5979485" y="667857"/>
        <a:ext cx="2717947" cy="1630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97C09-4AEA-D74C-BD4F-D7DBC903F5CD}">
      <dsp:nvSpPr>
        <dsp:cNvPr id="0" name=""/>
        <dsp:cNvSpPr/>
      </dsp:nvSpPr>
      <dsp:spPr>
        <a:xfrm>
          <a:off x="799" y="112666"/>
          <a:ext cx="3116224" cy="186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0" i="0" kern="1200"/>
            <a:t>Mejora de la experiencia de búsqueda</a:t>
          </a:r>
          <a:endParaRPr lang="en-CL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i="0" kern="1200" dirty="0"/>
            <a:t>En caso que un usuario se disponga a buscar juegos en la tienda de Steam, la página puede sugerirle categorías o sagas específicas que se relacionen a sus áreas de interés, buscando no solo mejorar las ventas, sino que mejorar la experiencia del cliente.</a:t>
          </a:r>
          <a:endParaRPr lang="en-CL" sz="1300" kern="1200" dirty="0"/>
        </a:p>
      </dsp:txBody>
      <dsp:txXfrm>
        <a:off x="799" y="112666"/>
        <a:ext cx="3116224" cy="1869734"/>
      </dsp:txXfrm>
    </dsp:sp>
    <dsp:sp modelId="{7038A802-012F-1645-913E-9EF7BED2C59E}">
      <dsp:nvSpPr>
        <dsp:cNvPr id="0" name=""/>
        <dsp:cNvSpPr/>
      </dsp:nvSpPr>
      <dsp:spPr>
        <a:xfrm>
          <a:off x="3428645" y="112666"/>
          <a:ext cx="3116224" cy="186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0" i="0" kern="1200" dirty="0"/>
            <a:t>Incorporación de contenido personalizado</a:t>
          </a:r>
          <a:endParaRPr lang="en-CL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i="0" kern="1200" dirty="0"/>
            <a:t>Basado en los gustos del total de usuarios, Steam puede identificar cuales son aquellos tipos o categorías de juegos que están en tendencia, con esta información la empresa puede desarrollar o comprar licencias de juegos similares. </a:t>
          </a:r>
          <a:endParaRPr lang="en-CL" sz="1300" kern="1200" dirty="0"/>
        </a:p>
      </dsp:txBody>
      <dsp:txXfrm>
        <a:off x="3428645" y="112666"/>
        <a:ext cx="3116224" cy="186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53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5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4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34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52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38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55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9" r:id="rId5"/>
    <p:sldLayoutId id="2147483660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</a:rPr>
              <a:t>Sistemas</a:t>
            </a:r>
            <a:r>
              <a:rPr lang="en" dirty="0">
                <a:solidFill>
                  <a:schemeClr val="dk2"/>
                </a:solidFill>
              </a:rPr>
              <a:t> de </a:t>
            </a:r>
            <a:r>
              <a:rPr lang="en" dirty="0" err="1">
                <a:solidFill>
                  <a:schemeClr val="dk2"/>
                </a:solidFill>
              </a:rPr>
              <a:t>recomendaciones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0D603551-944B-0F8D-E799-17886E489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Recomendaciones basadas en lo que es popular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E03A3E5-0731-A91A-FE25-25EE77A9EA59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CL" dirty="0"/>
              <a:t>UCBF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3ECC6FE4-0327-5728-C719-AF0B236AA49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CL" dirty="0"/>
              <a:t>User based collaborative filtering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212570-9C32-6C0E-7ACE-7152B392357D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 flipH="1">
            <a:off x="778997" y="4044585"/>
            <a:ext cx="7586005" cy="430500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seleccionó</a:t>
            </a:r>
            <a:r>
              <a:rPr lang="en-US" dirty="0"/>
              <a:t> </a:t>
            </a:r>
            <a:r>
              <a:rPr lang="en-US" dirty="0" err="1"/>
              <a:t>aleatoriamente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1302 para que se le </a:t>
            </a:r>
            <a:r>
              <a:rPr lang="en-US" dirty="0" err="1"/>
              <a:t>hagan</a:t>
            </a:r>
            <a:r>
              <a:rPr lang="en-US" dirty="0"/>
              <a:t> 10 </a:t>
            </a:r>
            <a:r>
              <a:rPr lang="en-US" dirty="0" err="1"/>
              <a:t>recomendaciones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E8201AD6-C497-09A3-FF92-F924F56AB21A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CL" dirty="0"/>
              <a:t>Item based collaborative filtering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E96A8AB-5D0F-A465-A8F5-A476CD400919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CL" dirty="0"/>
              <a:t>Evaluacion de patrones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7795466-0943-6B77-0683-4709D6ED5A0F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CL" dirty="0"/>
              <a:t>ICBF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0D51BBE-74C5-98BE-061F-677C86303E11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CL" dirty="0"/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113845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229629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s-MX" dirty="0"/>
              <a:t>Presentacion de</a:t>
            </a:r>
            <a:br>
              <a:rPr lang="es-MX" dirty="0"/>
            </a:br>
            <a:r>
              <a:rPr lang="es-MX" dirty="0"/>
              <a:t>resultados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74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6D135E-49E1-E84F-E85C-36AB24D60E68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 flipH="1">
            <a:off x="478463" y="3470206"/>
            <a:ext cx="3624409" cy="430500"/>
          </a:xfrm>
        </p:spPr>
        <p:txBody>
          <a:bodyPr/>
          <a:lstStyle/>
          <a:p>
            <a:r>
              <a:rPr lang="en-US" sz="1400" dirty="0"/>
              <a:t>El </a:t>
            </a:r>
            <a:r>
              <a:rPr lang="en-US" sz="1400" dirty="0" err="1"/>
              <a:t>algoritmo</a:t>
            </a:r>
            <a:r>
              <a:rPr lang="en-US" sz="1400" dirty="0"/>
              <a:t> UCBF no </a:t>
            </a:r>
            <a:r>
              <a:rPr lang="en-US" sz="1400" dirty="0" err="1"/>
              <a:t>logró</a:t>
            </a:r>
            <a:r>
              <a:rPr lang="en-US" sz="1400" dirty="0"/>
              <a:t> </a:t>
            </a:r>
            <a:r>
              <a:rPr lang="en-US" sz="1400" dirty="0" err="1"/>
              <a:t>identificar</a:t>
            </a:r>
            <a:r>
              <a:rPr lang="en-US" sz="1400" dirty="0"/>
              <a:t> </a:t>
            </a:r>
            <a:r>
              <a:rPr lang="en-US" sz="1400" dirty="0" err="1"/>
              <a:t>preferencias</a:t>
            </a:r>
            <a:r>
              <a:rPr lang="en-US" sz="1400" dirty="0"/>
              <a:t>,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ICBF se </a:t>
            </a:r>
            <a:r>
              <a:rPr lang="en-US" sz="1400" dirty="0" err="1"/>
              <a:t>limitó</a:t>
            </a:r>
            <a:r>
              <a:rPr lang="en-US" sz="1400" dirty="0"/>
              <a:t> a </a:t>
            </a:r>
            <a:r>
              <a:rPr lang="en-US" sz="1400" dirty="0" err="1"/>
              <a:t>sugerir</a:t>
            </a:r>
            <a:r>
              <a:rPr lang="en-US" sz="1400" dirty="0"/>
              <a:t> </a:t>
            </a:r>
            <a:r>
              <a:rPr lang="en-US" sz="1400" dirty="0" err="1"/>
              <a:t>juegos</a:t>
            </a:r>
            <a:r>
              <a:rPr lang="en-US" sz="1400" dirty="0"/>
              <a:t> de </a:t>
            </a:r>
            <a:r>
              <a:rPr lang="en-US" sz="1400" dirty="0" err="1"/>
              <a:t>clasificaciones</a:t>
            </a:r>
            <a:r>
              <a:rPr lang="en-US" sz="1400" dirty="0"/>
              <a:t> </a:t>
            </a:r>
            <a:r>
              <a:rPr lang="en-US" sz="1400" dirty="0" err="1"/>
              <a:t>similares</a:t>
            </a:r>
            <a:r>
              <a:rPr lang="en-US" sz="1400" dirty="0"/>
              <a:t>,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contraste</a:t>
            </a:r>
            <a:r>
              <a:rPr lang="en-US" sz="1400" dirty="0"/>
              <a:t> con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algoritmo</a:t>
            </a:r>
            <a:r>
              <a:rPr lang="en-US" sz="1400" dirty="0"/>
              <a:t> Popular, que </a:t>
            </a:r>
            <a:r>
              <a:rPr lang="en-US" sz="1400" dirty="0" err="1"/>
              <a:t>ofreció</a:t>
            </a:r>
            <a:r>
              <a:rPr lang="en-US" sz="1400" dirty="0"/>
              <a:t> </a:t>
            </a:r>
            <a:r>
              <a:rPr lang="en-US" sz="1400" dirty="0" err="1"/>
              <a:t>recomendaciones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diversas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cuanto</a:t>
            </a:r>
            <a:r>
              <a:rPr lang="en-US" sz="1400" dirty="0"/>
              <a:t> a </a:t>
            </a:r>
            <a:r>
              <a:rPr lang="en-US" sz="1400" dirty="0" err="1"/>
              <a:t>clasificaciones</a:t>
            </a:r>
            <a:r>
              <a:rPr lang="en-US" sz="1400" dirty="0"/>
              <a:t>.</a:t>
            </a:r>
            <a:br>
              <a:rPr lang="en-US" sz="1400" dirty="0"/>
            </a:br>
            <a:endParaRPr lang="en-CL" sz="14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3659B0C-2D77-33F6-8AD5-22FAF664CBD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CL" dirty="0"/>
              <a:t>Algoritmos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1A86ED31-40DA-A7AE-CA55-F3043AF1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52" y="1048207"/>
            <a:ext cx="4371968" cy="37532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161538" y="1895707"/>
            <a:ext cx="2553712" cy="17294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Propuestas</a:t>
            </a: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1F4CA6-575D-6795-5231-0F2F95940F16}"/>
              </a:ext>
            </a:extLst>
          </p:cNvPr>
          <p:cNvSpPr txBox="1"/>
          <p:nvPr/>
        </p:nvSpPr>
        <p:spPr>
          <a:xfrm>
            <a:off x="197453" y="1146918"/>
            <a:ext cx="60193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CL" sz="1400" kern="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AppleSystemUIFont"/>
              </a:rPr>
            </a:br>
            <a:r>
              <a:rPr lang="es-CL" sz="1400" kern="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AppleSystemUIFont"/>
              </a:rPr>
              <a:t>Con la información entregada por los sistemas de recomendación, el área de ventas y marketing de </a:t>
            </a:r>
            <a:r>
              <a:rPr lang="es-CL" sz="1400" kern="0" dirty="0" err="1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AppleSystemUIFont"/>
              </a:rPr>
              <a:t>Steam</a:t>
            </a:r>
            <a:r>
              <a:rPr lang="es-CL" sz="1400" kern="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AppleSystemUIFont"/>
              </a:rPr>
              <a:t> puede llevar a cabo una serie de acciones o campañas para mejorar la satisfacción y fidelización de los clientes, que por consecuencia llevarán a un aumento de ganancias de la empresa.</a:t>
            </a:r>
          </a:p>
          <a:p>
            <a:br>
              <a:rPr lang="es-CL" sz="1400" kern="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AppleSystemUIFont"/>
              </a:rPr>
            </a:br>
            <a:r>
              <a:rPr lang="es-CL" sz="1400" kern="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AppleSystemUIFont"/>
              </a:rPr>
              <a:t>Las acciones que se recomiendan hacer con esta información son las siguientes:</a:t>
            </a:r>
          </a:p>
          <a:p>
            <a:br>
              <a:rPr lang="es-CL" sz="1400" kern="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AppleSystemUIFont"/>
              </a:rPr>
            </a:br>
            <a:br>
              <a:rPr lang="es-CL" sz="1400" kern="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AppleSystemUIFont"/>
              </a:rPr>
            </a:br>
            <a:endParaRPr lang="es-CL" sz="1400" kern="100" dirty="0">
              <a:solidFill>
                <a:schemeClr val="bg1"/>
              </a:solidFill>
              <a:effectLst/>
              <a:latin typeface="Overpass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ow to Write Impactful Proposals - Brunton Bid Writing">
            <a:extLst>
              <a:ext uri="{FF2B5EF4-FFF2-40B4-BE49-F238E27FC236}">
                <a16:creationId xmlns:a16="http://schemas.microsoft.com/office/drawing/2014/main" id="{FDE0E0F5-28DF-B9A7-B872-0A3E244E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52" y="2109022"/>
            <a:ext cx="1842678" cy="9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161538" y="1895707"/>
            <a:ext cx="2553712" cy="17294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AAE5EC-4BF9-5331-003F-1F7C0BD46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771015"/>
              </p:ext>
            </p:extLst>
          </p:nvPr>
        </p:nvGraphicFramePr>
        <p:xfrm>
          <a:off x="191386" y="-106326"/>
          <a:ext cx="8697433" cy="296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0" name="Picture 4" descr="Discount - Free business and finance icons">
            <a:extLst>
              <a:ext uri="{FF2B5EF4-FFF2-40B4-BE49-F238E27FC236}">
                <a16:creationId xmlns:a16="http://schemas.microsoft.com/office/drawing/2014/main" id="{BE1B2066-47C6-944E-23B3-A516D8C6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23" y="2738601"/>
            <a:ext cx="1748393" cy="148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ow to Get All of Your Notifications in One Place - Blog - Shift">
            <a:extLst>
              <a:ext uri="{FF2B5EF4-FFF2-40B4-BE49-F238E27FC236}">
                <a16:creationId xmlns:a16="http://schemas.microsoft.com/office/drawing/2014/main" id="{92B3360F-ABAD-D993-287E-7E94BAAD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85" y="2788199"/>
            <a:ext cx="2211264" cy="12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pointing at a screen&#10;&#10;Description automatically generated">
            <a:extLst>
              <a:ext uri="{FF2B5EF4-FFF2-40B4-BE49-F238E27FC236}">
                <a16:creationId xmlns:a16="http://schemas.microsoft.com/office/drawing/2014/main" id="{D26830E4-B1EE-FB76-26BB-4202356BC6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800" y="2860158"/>
            <a:ext cx="2146300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161538" y="1895707"/>
            <a:ext cx="2553712" cy="17294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AAE5EC-4BF9-5331-003F-1F7C0BD46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249717"/>
              </p:ext>
            </p:extLst>
          </p:nvPr>
        </p:nvGraphicFramePr>
        <p:xfrm>
          <a:off x="960917" y="639404"/>
          <a:ext cx="6545669" cy="209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290" name="Picture 2" descr="ambient user experience&quot; Icon - Download for free – Iconduck">
            <a:extLst>
              <a:ext uri="{FF2B5EF4-FFF2-40B4-BE49-F238E27FC236}">
                <a16:creationId xmlns:a16="http://schemas.microsoft.com/office/drawing/2014/main" id="{F7F93F9B-5258-0B9A-0EF3-56AA08642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00" y="2980569"/>
            <a:ext cx="1523527" cy="15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hand holding a phone and a computer&#10;&#10;Description automatically generated">
            <a:extLst>
              <a:ext uri="{FF2B5EF4-FFF2-40B4-BE49-F238E27FC236}">
                <a16:creationId xmlns:a16="http://schemas.microsoft.com/office/drawing/2014/main" id="{4FDA193D-981C-AC6B-1F04-FA7066447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7320" y="2980569"/>
            <a:ext cx="1800371" cy="15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161538" y="1895707"/>
            <a:ext cx="2553712" cy="17294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1F4CA6-575D-6795-5231-0F2F95940F16}"/>
              </a:ext>
            </a:extLst>
          </p:cNvPr>
          <p:cNvSpPr txBox="1"/>
          <p:nvPr/>
        </p:nvSpPr>
        <p:spPr>
          <a:xfrm>
            <a:off x="576280" y="1125200"/>
            <a:ext cx="489800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kern="100" dirty="0">
              <a:solidFill>
                <a:schemeClr val="bg1"/>
              </a:solidFill>
              <a:effectLst/>
              <a:latin typeface="Overpass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kern="10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 el estudio sobre los algoritmos de recomendación en Steam, se evidencia cómo la aplicación de técnicas de filtrado colaborativo y algoritmos populares puede mejorar significativamente la experiencia de usuario. </a:t>
            </a:r>
          </a:p>
          <a:p>
            <a:endParaRPr lang="es-MX" kern="100" dirty="0">
              <a:solidFill>
                <a:schemeClr val="bg1"/>
              </a:solidFill>
              <a:latin typeface="Overpass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kern="100" dirty="0">
                <a:solidFill>
                  <a:schemeClr val="bg1"/>
                </a:solidFill>
                <a:effectLst/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 implementación de estas estrategias basadas en preferencias y comportamientos de los usuarios demuestra ser crucial para el crecimiento económico y la retención de clientes en el comercio electrónico.</a:t>
            </a:r>
          </a:p>
        </p:txBody>
      </p:sp>
      <p:sp>
        <p:nvSpPr>
          <p:cNvPr id="2" name="Google Shape;919;p53">
            <a:extLst>
              <a:ext uri="{FF2B5EF4-FFF2-40B4-BE49-F238E27FC236}">
                <a16:creationId xmlns:a16="http://schemas.microsoft.com/office/drawing/2014/main" id="{FEB11F63-E877-073F-89FC-CC58F89BD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48316" y="36639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8EAA1-643B-2672-6CD5-DECEC327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32" y="2141719"/>
            <a:ext cx="2274055" cy="226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2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2FC1281-B1B5-A4C4-8F7F-A77600261A9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32497" y="3176763"/>
            <a:ext cx="8425200" cy="489600"/>
          </a:xfrm>
        </p:spPr>
        <p:txBody>
          <a:bodyPr/>
          <a:lstStyle/>
          <a:p>
            <a:r>
              <a:rPr lang="es-CL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94928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17613" y="1877352"/>
            <a:ext cx="4981404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 el dinámico mundo de las plataformas de juegos digitales, la capacidad de prever y adaptarse a las preferencias de los usuarios es clave para mantener una ventaja competitiva.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Este estudio de caso se enfoca en la popular plataforma Steam de Valve Corporation, donde la implementación de algoritmos de recomendación avanzados, como el User-Based Collaborative Filtering (UBCF), Item-Based Collaborative Filtering (IBCF) y Algoritmos de Recomendación (AR), es crucial. 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87578" y="88733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</a:t>
            </a:r>
            <a:r>
              <a:rPr lang="en" dirty="0"/>
              <a:t>CION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1361249" y="2181887"/>
            <a:ext cx="5914195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Comprension</a:t>
            </a:r>
            <a:r>
              <a:rPr lang="en" dirty="0"/>
              <a:t> del </a:t>
            </a:r>
            <a:r>
              <a:rPr lang="en" dirty="0" err="1"/>
              <a:t>contexto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161538" y="1895707"/>
            <a:ext cx="2553712" cy="17294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Comprension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1F4CA6-575D-6795-5231-0F2F95940F16}"/>
              </a:ext>
            </a:extLst>
          </p:cNvPr>
          <p:cNvSpPr txBox="1"/>
          <p:nvPr/>
        </p:nvSpPr>
        <p:spPr>
          <a:xfrm>
            <a:off x="303097" y="1098434"/>
            <a:ext cx="53591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kern="100" dirty="0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 implementación de algoritmos como UBCF, IBCF y AR en </a:t>
            </a:r>
            <a:r>
              <a:rPr lang="es-CL" kern="100" dirty="0" err="1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Steam</a:t>
            </a:r>
            <a:r>
              <a:rPr lang="es-CL" kern="100" dirty="0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se enfoca en mejorar la experiencia del usuario a través de un análisis más detallado y personalizado. Factores como historiales de valoración, preferencias de género y datos sociales son cruciales para anticipar las necesidades de los usuarios. </a:t>
            </a:r>
          </a:p>
          <a:p>
            <a:endParaRPr lang="es-CL" kern="100" dirty="0">
              <a:solidFill>
                <a:schemeClr val="bg1"/>
              </a:solidFill>
              <a:latin typeface="Overpass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L" kern="100" dirty="0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Esto no solo impulsa las ventas, sino que también refuerza la conexión entre </a:t>
            </a:r>
            <a:r>
              <a:rPr lang="es-CL" kern="100" dirty="0" err="1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Steam</a:t>
            </a:r>
            <a:r>
              <a:rPr lang="es-CL" kern="100" dirty="0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 sus usuarios, incrementando la satisfacción y fidelidad a largo plazo. La base de datos utilizada para este propósito fue extraída de </a:t>
            </a:r>
            <a:r>
              <a:rPr lang="es-CL" kern="100" dirty="0" err="1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s-CL" kern="100" dirty="0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incluyendo opiniones de 9990 usuarios sobre 3551 juegos diferentes.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94F31AE-08A5-ED3E-5310-AFB1DCBB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848" y="2151202"/>
            <a:ext cx="2274055" cy="226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6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853507" y="116821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err="1"/>
              <a:t>Preprocesamiento</a:t>
            </a:r>
            <a:r>
              <a:rPr lang="en-US" dirty="0"/>
              <a:t> y </a:t>
            </a:r>
            <a:r>
              <a:rPr lang="en-US" dirty="0" err="1"/>
              <a:t>transformación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CF277-814E-5B5E-ACBF-0D6D7D06A8BD}"/>
              </a:ext>
            </a:extLst>
          </p:cNvPr>
          <p:cNvSpPr txBox="1"/>
          <p:nvPr/>
        </p:nvSpPr>
        <p:spPr>
          <a:xfrm>
            <a:off x="334737" y="1534886"/>
            <a:ext cx="46373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kern="100" dirty="0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El preprocesamiento y transformación de los datos para este proyecto se realizaron en Excel. Se buscó homogeneizar el formato y la escala de los datos con un ejemplo proporcionado por el profesor en clase. </a:t>
            </a:r>
          </a:p>
          <a:p>
            <a:endParaRPr lang="es-CL" kern="100" dirty="0">
              <a:solidFill>
                <a:schemeClr val="bg1"/>
              </a:solidFill>
              <a:latin typeface="Overpass Mon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L" kern="100" dirty="0">
                <a:solidFill>
                  <a:schemeClr val="bg1"/>
                </a:solidFill>
                <a:latin typeface="Overpass Mon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Esta estandarización tenía como objetivo facilitar la aplicación del código ya existente para obtener resultados de manera más eficiente y directa, sin necesidad de ajustar significativamente el código a un nuevo formato de datos.</a:t>
            </a:r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64B51-2D44-D900-D52F-C247D0E0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76" y="1977316"/>
            <a:ext cx="2890051" cy="26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86A9C-4778-6F30-E8EF-F2491301436F}"/>
              </a:ext>
            </a:extLst>
          </p:cNvPr>
          <p:cNvSpPr txBox="1"/>
          <p:nvPr/>
        </p:nvSpPr>
        <p:spPr>
          <a:xfrm>
            <a:off x="6490606" y="1534886"/>
            <a:ext cx="2588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Forma original de los datos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853506" y="116821"/>
            <a:ext cx="8510929" cy="1222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err="1"/>
              <a:t>Preprocesamiento</a:t>
            </a:r>
            <a:r>
              <a:rPr lang="en-US" dirty="0"/>
              <a:t> y </a:t>
            </a:r>
            <a:r>
              <a:rPr lang="en-US" dirty="0" err="1"/>
              <a:t>transformación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BB0428-A62E-4C93-B11F-02FD95898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706855"/>
              </p:ext>
            </p:extLst>
          </p:nvPr>
        </p:nvGraphicFramePr>
        <p:xfrm>
          <a:off x="421820" y="1260391"/>
          <a:ext cx="4942660" cy="3224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AF98DA-EC83-7AC5-6DD7-AC0DDFCB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76" y="1977316"/>
            <a:ext cx="2890051" cy="26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2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7E6643-E3CD-A41E-6A81-BC9FD86F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973025"/>
            <a:ext cx="8506047" cy="2130900"/>
          </a:xfrm>
        </p:spPr>
        <p:txBody>
          <a:bodyPr/>
          <a:lstStyle/>
          <a:p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en-US" dirty="0" err="1"/>
              <a:t>quedó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: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Debido</a:t>
            </a:r>
            <a:r>
              <a:rPr lang="en-US" dirty="0"/>
              <a:t> a la </a:t>
            </a:r>
            <a:r>
              <a:rPr lang="en-US" dirty="0" err="1"/>
              <a:t>magnitud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, la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imagen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resultar</a:t>
            </a:r>
            <a:r>
              <a:rPr lang="en-US" dirty="0"/>
              <a:t> </a:t>
            </a:r>
            <a:r>
              <a:rPr lang="en-US" dirty="0" err="1"/>
              <a:t>limitada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, se </a:t>
            </a:r>
            <a:r>
              <a:rPr lang="en-US" dirty="0" err="1"/>
              <a:t>presenta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matricial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juegos</a:t>
            </a:r>
            <a:r>
              <a:rPr lang="en-US" dirty="0"/>
              <a:t> se </a:t>
            </a:r>
            <a:r>
              <a:rPr lang="en-US" dirty="0" err="1"/>
              <a:t>disponen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</a:t>
            </a:r>
            <a:r>
              <a:rPr lang="en-US" dirty="0"/>
              <a:t> X,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</a:t>
            </a:r>
            <a:r>
              <a:rPr lang="en-US" dirty="0"/>
              <a:t> Y,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reflejan</a:t>
            </a:r>
            <a:r>
              <a:rPr lang="en-US" dirty="0"/>
              <a:t> las </a:t>
            </a:r>
            <a:r>
              <a:rPr lang="en-US" dirty="0" err="1"/>
              <a:t>calificaciones</a:t>
            </a:r>
            <a:r>
              <a:rPr lang="en-US" dirty="0"/>
              <a:t>, que van del 1 al 5, </a:t>
            </a:r>
            <a:r>
              <a:rPr lang="en-US" dirty="0" err="1"/>
              <a:t>asignadas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 (Y) a un </a:t>
            </a:r>
            <a:r>
              <a:rPr lang="en-US" dirty="0" err="1"/>
              <a:t>juego</a:t>
            </a:r>
            <a:r>
              <a:rPr lang="en-US" dirty="0"/>
              <a:t> particular (X).</a:t>
            </a:r>
            <a:endParaRPr lang="en-CL" dirty="0"/>
          </a:p>
        </p:txBody>
      </p:sp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86397" y="626064"/>
            <a:ext cx="3561300" cy="669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Dataset</a:t>
            </a:r>
            <a:r>
              <a:rPr lang="es-ES" dirty="0"/>
              <a:t> transformado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30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B70FC03-77F1-FC50-4EAD-64E7FC04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2" y="489098"/>
            <a:ext cx="8468315" cy="38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6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Mineria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4294967295"/>
          </p:nvPr>
        </p:nvSpPr>
        <p:spPr>
          <a:xfrm flipH="1">
            <a:off x="379511" y="677700"/>
            <a:ext cx="5894068" cy="194708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 err="1"/>
              <a:t>Aquí</a:t>
            </a:r>
            <a:r>
              <a:rPr lang="en-US" dirty="0"/>
              <a:t> se </a:t>
            </a:r>
            <a:r>
              <a:rPr lang="en-US" dirty="0" err="1"/>
              <a:t>generó</a:t>
            </a:r>
            <a:r>
              <a:rPr lang="en-US" dirty="0"/>
              <a:t> un data frame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anterior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gather, se </a:t>
            </a:r>
            <a:r>
              <a:rPr lang="en-US" dirty="0" err="1"/>
              <a:t>compiló</a:t>
            </a:r>
            <a:r>
              <a:rPr lang="en-US" dirty="0"/>
              <a:t> de forma que </a:t>
            </a:r>
            <a:r>
              <a:rPr lang="en-US" dirty="0" err="1"/>
              <a:t>cada</a:t>
            </a:r>
            <a:r>
              <a:rPr lang="en-US" dirty="0"/>
              <a:t> fila </a:t>
            </a:r>
            <a:r>
              <a:rPr lang="en-US" dirty="0" err="1"/>
              <a:t>tuviera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, un </a:t>
            </a:r>
            <a:r>
              <a:rPr lang="en-US" dirty="0" err="1"/>
              <a:t>juego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44969B-D31B-71E4-7127-06FB01C45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2" y="2761883"/>
            <a:ext cx="6826194" cy="1801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1000</Words>
  <Application>Microsoft Macintosh PowerPoint</Application>
  <PresentationFormat>On-screen Show (16:9)</PresentationFormat>
  <Paragraphs>66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Anaheim</vt:lpstr>
      <vt:lpstr>Overpass Mono</vt:lpstr>
      <vt:lpstr>Arial</vt:lpstr>
      <vt:lpstr>Nunito Light</vt:lpstr>
      <vt:lpstr>Raleway SemiBold</vt:lpstr>
      <vt:lpstr>PT Mono</vt:lpstr>
      <vt:lpstr>Programming Lesson by Slidesgo</vt:lpstr>
      <vt:lpstr>Machine Learning</vt:lpstr>
      <vt:lpstr>INTRODUCCION</vt:lpstr>
      <vt:lpstr>Comprension del contexto</vt:lpstr>
      <vt:lpstr>Comprension del problema</vt:lpstr>
      <vt:lpstr>Preprocesamiento y transformación de los datos</vt:lpstr>
      <vt:lpstr>Preprocesamiento y transformación de los datos</vt:lpstr>
      <vt:lpstr>Dataset transformado</vt:lpstr>
      <vt:lpstr>PowerPoint Presentation</vt:lpstr>
      <vt:lpstr>Mineria de datos</vt:lpstr>
      <vt:lpstr>UCBF</vt:lpstr>
      <vt:lpstr>Presentacion de resultados</vt:lpstr>
      <vt:lpstr>El algoritmo UCBF no logró identificar preferencias,   ICBF se limitó a sugerir juegos de clasificaciones similares, en contraste con el algoritmo Popular, que ofreció recomendaciones más diversas en cuanto a clasificaciones. </vt:lpstr>
      <vt:lpstr>Propuestas</vt:lpstr>
      <vt:lpstr>PowerPoint Presentation</vt:lpstr>
      <vt:lpstr>PowerPoint Presentation</vt:lpstr>
      <vt:lpstr>Conclusion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Gianfranco Beneventi</dc:creator>
  <cp:lastModifiedBy>Sebastian Jose Rios Pavon</cp:lastModifiedBy>
  <cp:revision>3</cp:revision>
  <dcterms:modified xsi:type="dcterms:W3CDTF">2023-11-28T05:00:26Z</dcterms:modified>
</cp:coreProperties>
</file>