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5F21-3B3A-5953-E34A-71C71CC6D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55488-E88E-A693-365D-287AE4798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40586-5E1C-38E0-294C-0BA31ED9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DA3DD-21AB-2DB0-7E5C-0B65F851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181F2-F5A7-4BEB-15AE-FA05F073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6737-0D22-FC95-C6A1-32BE7FC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7235B-3001-3DB0-A222-7BC0E92DE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CA2B3-FD15-4268-0F91-FB2E0A36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8C0B5-4A31-27BB-CF3A-6397FA38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2878C-B74B-2994-ED60-4B502380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5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6A272-844F-6D9E-40B9-81E7AE344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30948-E08C-B6CC-A0DA-3A7F53599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3BFB3-7E6D-3DF5-AA06-1EE46895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2686-FC61-F6EF-AFD8-597A8DBA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4695B-790F-FA79-E064-0861ABF7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1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3B0E-216B-847D-95E0-5DF1C9F4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028C-FEBA-4F5C-41E7-6D300F904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15D02-0B9C-4BDE-1C26-F52B8048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6A956-3BE9-840D-7576-3FE28E62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7002A-F00F-DCB2-9A36-155AD286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4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43CA-9731-4855-AD63-69A52EB2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02352-047F-FBE5-0372-1232541C4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AC56A-3046-D4D3-1CD0-DA67EA1F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F2297-F2DB-856E-2D83-59392F2A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0BB98-EECA-6B3F-DF57-BF333A60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4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FDB1-6BAF-6DC6-D5BE-B10DFA58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3D86-F8C5-490C-4A33-0D4F94398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BC826-03FB-7865-FD02-32D134D9E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8985B-9143-E760-1437-A47B803F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8CA2B-356A-48DC-DFA7-8AA0E5EA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1D0EC-BB0E-591F-9099-960E43E5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2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178C-B6C9-D262-2BE9-D2755024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697C7-9FCA-5A1B-881C-CE6636953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CF0B4-1B85-6168-672E-8593B8A68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F3EA4-64C9-142A-F9FB-D61D6F1FF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28761-6E9E-1B8F-7456-66AA5B01E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9D214-B719-03B4-A18E-6EC08871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56E9F-6AFB-F23E-8180-6319D42C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5E3C1-7CD6-A05B-5DF6-9642BD7A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8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4CCE-7C95-E5AE-CF7A-D053DC5A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84EE9-E801-DB67-0FE4-B5A80B6C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CAD02-87A3-358F-39D5-C10829D8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96151-F852-E4F7-01D7-76931779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8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512B1-425D-F8A3-BB6B-15706BAA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EE732-5966-BDA7-2692-80B5E0AF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E7DE8-8404-1325-D5B8-3478A46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5276-EFC6-332A-552D-954E7B8F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A5B1-9D5B-54FA-B2AE-BE1904153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5EB6-15D7-2CA5-888D-7FCB45BC3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C0214-5D5A-BD9A-F941-9E22BB76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E742B-BB94-AA2B-A8EA-2383A7BC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150E2-A59B-000F-B8E0-D1DC1AEA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8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F862-81A9-9EAE-01C2-ED993A3AC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7BAFE-6F8C-DA95-210D-7145673AF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80500-AC7E-7431-CFE1-720C9805D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4F450-0A07-2DE9-A7F6-A5225DA4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499A2-FA32-903B-6CF1-92B673BE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B345F-7330-DA97-3DFF-F3273C52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5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FA3DB-BD31-3ECF-2D47-21DABA83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720A-B252-400D-F30A-E478606FE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7264-5E91-CB33-1CA8-77FEA6A9A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87233C-8166-492D-9B00-4B29ABF0604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37580-1BB2-B8F5-0D63-A1A60AEC8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38B5E-4560-2B57-470D-13C5EB145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5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8D40ED-C8A8-92A1-1C96-54FE28419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B6B01-C1C2-DBB9-0F5E-34ED6EFBCFB1}"/>
              </a:ext>
            </a:extLst>
          </p:cNvPr>
          <p:cNvSpPr txBox="1"/>
          <p:nvPr/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EA2EF-21EB-08D4-AE8B-70F63FA04D31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Developed by: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Ahmad Ryan – 22i-0781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Zubair Adnan – 22i-0789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Shayan Memon – 22i-0773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77840AAC-18A3-6712-5B64-465DDB6E5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2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6F5AC3-DB17-13BC-E485-93530E8DB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CE2B9C9-DF9B-FBE3-10E0-E4019B75DC1F}"/>
              </a:ext>
            </a:extLst>
          </p:cNvPr>
          <p:cNvSpPr txBox="1"/>
          <p:nvPr/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4C86A4-0300-785C-92AE-F3FE9D377EDD}"/>
              </a:ext>
            </a:extLst>
          </p:cNvPr>
          <p:cNvSpPr txBox="1"/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Agenda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Scope and Introduction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Objectives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Features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System Design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Implementation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Conclusion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776C7984-082E-6D25-47C1-4C2814FA8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17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3BFAF4-F2A5-317E-CFB5-268E1E354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02D0800-7D1A-161A-6986-A3B401E6A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0F4CA39-85FE-1CCA-F2BC-6A425CFA6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F437BFD-D996-A0BB-455B-E440CED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C750C16-62E8-BAAE-686F-8A1457340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6D732CD-63A0-7330-40E2-73EBE2EA2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EEBD950-B834-E8E0-3E0C-F875C490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AC5DF-DFEC-D6EC-7D6B-2D5E21F5E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8B0F5B3-1734-16D6-F74F-06708CB7ED52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CD78F101-83DE-6958-A9E8-D2525F954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2E9E8D-92EC-39F2-2B4A-6C6E932FBFAC}"/>
              </a:ext>
            </a:extLst>
          </p:cNvPr>
          <p:cNvSpPr txBox="1"/>
          <p:nvPr/>
        </p:nvSpPr>
        <p:spPr>
          <a:xfrm>
            <a:off x="5514083" y="2749937"/>
            <a:ext cx="6119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dirty="0"/>
              <a:t>A platform designed to streamline communication and collaboration between students and supervisors during the final year project lifecycle.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1796D-F543-26B9-6B88-D8D59634A1B4}"/>
              </a:ext>
            </a:extLst>
          </p:cNvPr>
          <p:cNvSpPr txBox="1"/>
          <p:nvPr/>
        </p:nvSpPr>
        <p:spPr>
          <a:xfrm>
            <a:off x="279400" y="3251646"/>
            <a:ext cx="40069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Scope and Introduction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0309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AB3019-8FB7-22D2-9DC0-EF65A43CA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FB32AF3-E543-E1BB-B1F6-907D034A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B793976-5718-72B8-CB0C-53462019D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5CABADD-6BDC-15C7-F5DA-C22C2F881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5F5398A-D32D-120B-477E-27FD84103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318879-E3C5-0C59-29C6-F37E2C049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E4A459B-2A3B-A39C-41B1-74FE4FB5D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23B52D8-A829-1798-F03D-D68B6178B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1EFD261-5AC5-9EDC-7A0D-5F1A9A10DCE4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4254D6B0-9C23-347B-F86F-FB2B10831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85B14D-323A-42EA-DB43-665EE67525AE}"/>
              </a:ext>
            </a:extLst>
          </p:cNvPr>
          <p:cNvSpPr txBox="1"/>
          <p:nvPr/>
        </p:nvSpPr>
        <p:spPr>
          <a:xfrm>
            <a:off x="5632190" y="2749937"/>
            <a:ext cx="61191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collaborative environment for students, supervisors, and admins.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Streamline group formation, mentorship, and deliverable submissions..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D87A6-5919-B70E-8EDE-0F148FD6F555}"/>
              </a:ext>
            </a:extLst>
          </p:cNvPr>
          <p:cNvSpPr txBox="1"/>
          <p:nvPr/>
        </p:nvSpPr>
        <p:spPr>
          <a:xfrm>
            <a:off x="1525299" y="3085568"/>
            <a:ext cx="1938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692869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9B3657-1E69-BD03-7949-EF98FC199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96B6309-E762-5424-F4D1-A8D38DB0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4DA8B9F-9293-B8B4-2907-FFCE9103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E871A33-8EAB-ADA3-E917-03A29D1DE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0D19716-1A9D-3D6D-3088-B0A5D7494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6ABA572-BE75-F548-A7BE-A69A4DD5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6B6B3D3-9870-2C09-EAEE-5DF8352A4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47F4EC3-F2DA-072C-294B-2A3E93796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CF456A9-E9F2-7A26-97B8-82880AFAA8E1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8AA50DE4-0FAE-0720-6AFB-F913DFE56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E871C0-B955-3808-2939-DA2C299CC024}"/>
              </a:ext>
            </a:extLst>
          </p:cNvPr>
          <p:cNvSpPr txBox="1"/>
          <p:nvPr/>
        </p:nvSpPr>
        <p:spPr>
          <a:xfrm>
            <a:off x="5632190" y="2749937"/>
            <a:ext cx="6119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roles: Admin, Supervisor, and Student.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submission and feedback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request approvals.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8B0FC-63D4-80FB-F132-D9E3EA8B6A28}"/>
              </a:ext>
            </a:extLst>
          </p:cNvPr>
          <p:cNvSpPr txBox="1"/>
          <p:nvPr/>
        </p:nvSpPr>
        <p:spPr>
          <a:xfrm>
            <a:off x="1774539" y="3085568"/>
            <a:ext cx="1623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573155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982533-16B6-00E5-5A62-E1717CB89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761D213-39A0-F81F-244E-8BAE6206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56292B-3474-A712-6C52-C75D24EAE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998D249-6DD2-4773-E3CC-23721D876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1D83A3E-25BE-7747-31BC-29FE5C80F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E34EAD5-7DA0-60F2-8D38-BFA7D8A61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DAE9134-8E32-FF5E-9A81-62467A33C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E66E99C-44DF-2058-85F9-59A85565D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5D02CAF-260F-B034-3028-6E21B92B383F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CFAC5B29-85AF-5ACE-9E76-BFEC0302E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FE2EDD-88D4-6544-3D71-C2058BA57DD6}"/>
              </a:ext>
            </a:extLst>
          </p:cNvPr>
          <p:cNvSpPr txBox="1"/>
          <p:nvPr/>
        </p:nvSpPr>
        <p:spPr>
          <a:xfrm>
            <a:off x="5632190" y="2749937"/>
            <a:ext cx="6119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Application: JavaFX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Database: MySQL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3D80E-000B-9A0D-7C7E-2CA90E097569}"/>
              </a:ext>
            </a:extLst>
          </p:cNvPr>
          <p:cNvSpPr txBox="1"/>
          <p:nvPr/>
        </p:nvSpPr>
        <p:spPr>
          <a:xfrm>
            <a:off x="949039" y="3103880"/>
            <a:ext cx="2604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2750654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50FD8C-EB23-AC40-1DF1-F5C77E972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98C75C6-3078-CF8E-03EF-BBCAC8EA3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8BF731C-32F4-CBB4-0376-417BB43D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AB568B0-ADBB-A97F-9EB7-13A3D39FE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58CAC6-0852-CA8E-043A-C79E82519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A90CBF0-735C-B35C-0006-7EEC516DE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F4AA81C-309A-4207-0172-23C23C600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A71B5EC-FA12-F6A4-55C1-3C9FBA519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3F72D37-D9B0-65CE-402E-B6B1B115B55B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869E13CB-A2F2-7676-4641-197FB6525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D33885-72E5-C7EB-4463-578EB8251EC2}"/>
              </a:ext>
            </a:extLst>
          </p:cNvPr>
          <p:cNvSpPr txBox="1"/>
          <p:nvPr/>
        </p:nvSpPr>
        <p:spPr>
          <a:xfrm>
            <a:off x="5397123" y="2365216"/>
            <a:ext cx="6604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Highlights: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Factory Pattern for object creation.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Singleton Pattern for factories.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Controller Pattern for the business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 Phases: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Initial setup, branch division, branch merging, testing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F29-491B-9B21-9CB3-3F21768CA663}"/>
              </a:ext>
            </a:extLst>
          </p:cNvPr>
          <p:cNvSpPr txBox="1"/>
          <p:nvPr/>
        </p:nvSpPr>
        <p:spPr>
          <a:xfrm>
            <a:off x="1067896" y="3103880"/>
            <a:ext cx="2815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25209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C5C4CE-1920-8D52-627E-BB3CEF999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D0A776E-9B32-4529-168C-D86840BD0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C809D57-143C-B267-E46F-53BB87B9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80D201B-7E17-504E-E1E2-FDC3609DA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7941C36-7714-CDFB-0584-F648934EC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B87561B-0FDB-E727-DB5A-CA39A5BB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590AC2-E17F-2781-8E0D-3AE006A30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82395ED-86B8-31DE-FA99-7743B8C4F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C6E3C92-5BE0-8C3B-4D91-7D6929DFC432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7E37C3FF-7B5D-0F8C-954D-8B5CF953B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91673D-844E-EF80-1579-A12708CC9763}"/>
              </a:ext>
            </a:extLst>
          </p:cNvPr>
          <p:cNvSpPr txBox="1"/>
          <p:nvPr/>
        </p:nvSpPr>
        <p:spPr>
          <a:xfrm>
            <a:off x="5389713" y="2781224"/>
            <a:ext cx="6604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FYP Connect provides a structured and efficient way to manage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Aims to reduce administrative overhead while improving collaboration.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4A243-E099-30FD-0557-A9804E857C1F}"/>
              </a:ext>
            </a:extLst>
          </p:cNvPr>
          <p:cNvSpPr txBox="1"/>
          <p:nvPr/>
        </p:nvSpPr>
        <p:spPr>
          <a:xfrm>
            <a:off x="1067896" y="3103880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63407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5260E2-AA30-5926-9457-DE7372450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E9AC528-3C36-00CA-D37E-91A720EFCAE5}"/>
              </a:ext>
            </a:extLst>
          </p:cNvPr>
          <p:cNvSpPr txBox="1"/>
          <p:nvPr/>
        </p:nvSpPr>
        <p:spPr>
          <a:xfrm>
            <a:off x="804672" y="3121701"/>
            <a:ext cx="3658053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41B312-EB6F-5202-4E9B-2AE1E2CD5406}"/>
              </a:ext>
            </a:extLst>
          </p:cNvPr>
          <p:cNvSpPr txBox="1"/>
          <p:nvPr/>
        </p:nvSpPr>
        <p:spPr>
          <a:xfrm>
            <a:off x="804672" y="2032347"/>
            <a:ext cx="3658053" cy="9551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3C192B78-4D64-D94C-B406-FBAC1AD62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41" y="910518"/>
            <a:ext cx="5029200" cy="50292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452799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175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Siddique Ahmad Ryan</dc:creator>
  <cp:lastModifiedBy>Siddique Ahmad Ryan</cp:lastModifiedBy>
  <cp:revision>7</cp:revision>
  <dcterms:created xsi:type="dcterms:W3CDTF">2024-11-26T17:36:30Z</dcterms:created>
  <dcterms:modified xsi:type="dcterms:W3CDTF">2024-11-26T19:04:04Z</dcterms:modified>
</cp:coreProperties>
</file>