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3" r:id="rId8"/>
    <p:sldId id="267" r:id="rId9"/>
    <p:sldId id="268" r:id="rId10"/>
    <p:sldId id="280" r:id="rId11"/>
    <p:sldId id="262" r:id="rId12"/>
    <p:sldId id="282" r:id="rId13"/>
    <p:sldId id="281" r:id="rId14"/>
    <p:sldId id="271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64" r:id="rId24"/>
    <p:sldId id="26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85F21-3B3A-5953-E34A-71C71CC6D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55488-E88E-A693-365D-287AE4798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40586-5E1C-38E0-294C-0BA31ED9D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DA3DD-21AB-2DB0-7E5C-0B65F851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181F2-F5A7-4BEB-15AE-FA05F073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1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6737-0D22-FC95-C6A1-32BE7FCF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7235B-3001-3DB0-A222-7BC0E92DE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CA2B3-FD15-4268-0F91-FB2E0A36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8C0B5-4A31-27BB-CF3A-6397FA38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2878C-B74B-2994-ED60-4B502380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5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16A272-844F-6D9E-40B9-81E7AE344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30948-E08C-B6CC-A0DA-3A7F53599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3BFB3-7E6D-3DF5-AA06-1EE46895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2686-FC61-F6EF-AFD8-597A8DBA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4695B-790F-FA79-E064-0861ABF7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1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03B0E-216B-847D-95E0-5DF1C9F4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0028C-FEBA-4F5C-41E7-6D300F904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15D02-0B9C-4BDE-1C26-F52B8048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6A956-3BE9-840D-7576-3FE28E62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7002A-F00F-DCB2-9A36-155AD286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4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43CA-9731-4855-AD63-69A52EB29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02352-047F-FBE5-0372-1232541C4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AC56A-3046-D4D3-1CD0-DA67EA1F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F2297-F2DB-856E-2D83-59392F2A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0BB98-EECA-6B3F-DF57-BF333A60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4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FDB1-6BAF-6DC6-D5BE-B10DFA58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43D86-F8C5-490C-4A33-0D4F94398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BC826-03FB-7865-FD02-32D134D9E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8985B-9143-E760-1437-A47B803F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8CA2B-356A-48DC-DFA7-8AA0E5EA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1D0EC-BB0E-591F-9099-960E43E5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2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178C-B6C9-D262-2BE9-D2755024B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697C7-9FCA-5A1B-881C-CE6636953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CF0B4-1B85-6168-672E-8593B8A68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F3EA4-64C9-142A-F9FB-D61D6F1FF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28761-6E9E-1B8F-7456-66AA5B01E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9D214-B719-03B4-A18E-6EC08871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56E9F-6AFB-F23E-8180-6319D42C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5E3C1-7CD6-A05B-5DF6-9642BD7A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8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04CCE-7C95-E5AE-CF7A-D053DC5A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84EE9-E801-DB67-0FE4-B5A80B6C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CAD02-87A3-358F-39D5-C10829D8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96151-F852-E4F7-01D7-76931779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8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2512B1-425D-F8A3-BB6B-15706BAA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EE732-5966-BDA7-2692-80B5E0AF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E7DE8-8404-1325-D5B8-3478A461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7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5276-EFC6-332A-552D-954E7B8F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A5B1-9D5B-54FA-B2AE-BE1904153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15EB6-15D7-2CA5-888D-7FCB45BC3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C0214-5D5A-BD9A-F941-9E22BB76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E742B-BB94-AA2B-A8EA-2383A7BC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150E2-A59B-000F-B8E0-D1DC1AEA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8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F862-81A9-9EAE-01C2-ED993A3AC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F7BAFE-6F8C-DA95-210D-7145673AF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80500-AC7E-7431-CFE1-720C9805D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4F450-0A07-2DE9-A7F6-A5225DA4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499A2-FA32-903B-6CF1-92B673BE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B345F-7330-DA97-3DFF-F3273C52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5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FA3DB-BD31-3ECF-2D47-21DABA83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4720A-B252-400D-F30A-E478606FE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67264-5E91-CB33-1CA8-77FEA6A9A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87233C-8166-492D-9B00-4B29ABF060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37580-1BB2-B8F5-0D63-A1A60AEC8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38B5E-4560-2B57-470D-13C5EB145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5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8D40ED-C8A8-92A1-1C96-54FE28419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B6B01-C1C2-DBB9-0F5E-34ED6EFBCFB1}"/>
              </a:ext>
            </a:extLst>
          </p:cNvPr>
          <p:cNvSpPr txBox="1"/>
          <p:nvPr/>
        </p:nvSpPr>
        <p:spPr>
          <a:xfrm>
            <a:off x="804672" y="802955"/>
            <a:ext cx="4766330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FEA2EF-21EB-08D4-AE8B-70F63FA04D31}"/>
              </a:ext>
            </a:extLst>
          </p:cNvPr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Developed by: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Ahmad Ryan – 22i-0781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Zubair Adnan – 22i-0789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Shayan Memon – 22i-0773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77840AAC-18A3-6712-5B64-465DDB6E5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32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BD8F2E-F961-BCF5-CCB1-4E2DCAA4D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6E9145DC-EDAF-1203-09AC-BF3532D46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219AD3E-BAD1-9C3C-2D97-3AB058656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C4DE72F-DB14-B2DB-D770-741CAC280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BBBF79B-BEE1-F009-DF4C-4723E2557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0E32F03-9FA9-3572-E5E7-F8D0849C0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E2CBC1E-E397-2052-7819-C341AED97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E9FBB40-670E-4B79-32E8-6D1B011C2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465E878-0DA1-4FB2-F686-0BB5DFFDB91A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D1CFB2C4-7E1D-44D2-CE92-CF947C53B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EFFFE0-6B22-2B83-3216-6517D2A109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233" y="-7542734"/>
            <a:ext cx="12191695" cy="1498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05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50FD8C-EB23-AC40-1DF1-F5C77E972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98C75C6-3078-CF8E-03EF-BBCAC8EA3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8BF731C-32F4-CBB4-0376-417BB43D6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AB568B0-ADBB-A97F-9EB7-13A3D39FE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58CAC6-0852-CA8E-043A-C79E82519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A90CBF0-735C-B35C-0006-7EEC516DEE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F4AA81C-309A-4207-0172-23C23C600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A71B5EC-FA12-F6A4-55C1-3C9FBA519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3F72D37-D9B0-65CE-402E-B6B1B115B55B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869E13CB-A2F2-7676-4641-197FB6525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903F29-491B-9B21-9CB3-3F21768CA663}"/>
              </a:ext>
            </a:extLst>
          </p:cNvPr>
          <p:cNvSpPr txBox="1"/>
          <p:nvPr/>
        </p:nvSpPr>
        <p:spPr>
          <a:xfrm>
            <a:off x="4311287" y="2905780"/>
            <a:ext cx="3000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Package Diagram</a:t>
            </a:r>
          </a:p>
        </p:txBody>
      </p:sp>
      <p:pic>
        <p:nvPicPr>
          <p:cNvPr id="3" name="Picture 2" descr="A diagram of components in a computer&#10;&#10;Description automatically generated">
            <a:extLst>
              <a:ext uri="{FF2B5EF4-FFF2-40B4-BE49-F238E27FC236}">
                <a16:creationId xmlns:a16="http://schemas.microsoft.com/office/drawing/2014/main" id="{7C047998-C1DA-646F-9E36-F90CDEA61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0011" y="836101"/>
            <a:ext cx="5417404" cy="5545374"/>
          </a:xfrm>
          <a:prstGeom prst="rect">
            <a:avLst/>
          </a:prstGeom>
        </p:spPr>
      </p:pic>
      <p:pic>
        <p:nvPicPr>
          <p:cNvPr id="2" name="Picture 1" descr="A diagram of a company&#10;&#10;Description automatically generated">
            <a:extLst>
              <a:ext uri="{FF2B5EF4-FFF2-40B4-BE49-F238E27FC236}">
                <a16:creationId xmlns:a16="http://schemas.microsoft.com/office/drawing/2014/main" id="{ED4A541A-6737-E162-FF6A-FD2952A394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18" r="13185" b="8093"/>
          <a:stretch/>
        </p:blipFill>
        <p:spPr>
          <a:xfrm>
            <a:off x="12483507" y="3031441"/>
            <a:ext cx="513030" cy="5956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C9BBB2-4231-6EDC-5725-6C52AC72A7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233" y="-15014258"/>
            <a:ext cx="12191695" cy="1498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09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2D82E2-8FA4-168A-2315-D64B01EF0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B9E8A05-8707-AA1A-6B45-C3319D88F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B113451-777A-90F4-9A85-8D46A50B6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AA74B1C-1E50-F321-E7F2-98C3587FC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04B61E7-3A15-0383-4E9A-6B16A0E8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3322274-DF67-BD69-B00F-86620EC4A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835483D-014D-0A16-90A3-A9D3014E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A8AABB8-1A58-1B40-42ED-B9F997009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AB699C8-1FF8-4BFD-DDC0-2070C42D2EF4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8BB27A60-5387-3A5C-A99D-D5E27E3B5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EB6D0D-ABCF-8798-9327-B5DA6C1564CE}"/>
              </a:ext>
            </a:extLst>
          </p:cNvPr>
          <p:cNvSpPr txBox="1"/>
          <p:nvPr/>
        </p:nvSpPr>
        <p:spPr>
          <a:xfrm>
            <a:off x="950672" y="3167390"/>
            <a:ext cx="3000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Package Diagram</a:t>
            </a:r>
          </a:p>
        </p:txBody>
      </p:sp>
      <p:pic>
        <p:nvPicPr>
          <p:cNvPr id="3" name="Picture 2" descr="A diagram of components in a computer&#10;&#10;Description automatically generated">
            <a:extLst>
              <a:ext uri="{FF2B5EF4-FFF2-40B4-BE49-F238E27FC236}">
                <a16:creationId xmlns:a16="http://schemas.microsoft.com/office/drawing/2014/main" id="{A489656F-13EF-6E47-3D21-69C781DA4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0011" y="836101"/>
            <a:ext cx="5417404" cy="5545374"/>
          </a:xfrm>
          <a:prstGeom prst="rect">
            <a:avLst/>
          </a:prstGeom>
        </p:spPr>
      </p:pic>
      <p:pic>
        <p:nvPicPr>
          <p:cNvPr id="6" name="Picture 5" descr="A diagram of a company&#10;&#10;Description automatically generated">
            <a:extLst>
              <a:ext uri="{FF2B5EF4-FFF2-40B4-BE49-F238E27FC236}">
                <a16:creationId xmlns:a16="http://schemas.microsoft.com/office/drawing/2014/main" id="{8958F3BE-054E-0441-F0B3-297822136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18" r="13185" b="8093"/>
          <a:stretch/>
        </p:blipFill>
        <p:spPr>
          <a:xfrm>
            <a:off x="5713046" y="300710"/>
            <a:ext cx="5077215" cy="589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57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C16F2C-C084-EBA2-39E3-0969038DC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FF8CF672-1A27-354B-7931-AFD300017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5981773-18C1-CE7A-2652-EA1F680EC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58894B0-F119-2105-2B6C-D6B853E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0B10BC5-F337-3958-E72E-D74CFEEAD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64C0B0E-B20D-6B27-8931-C3ADDD2A3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C5238BF-CDED-21F2-0FDF-86F0F1336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38A3F26-F446-DDA5-DF64-DACE5033B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08E90FE-2ADE-C0F2-3B20-F96C6C4FCA9A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688136A9-6B94-6530-04E0-2FEB029EA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AAF24B-D030-7B66-6F17-EA458B51E84B}"/>
              </a:ext>
            </a:extLst>
          </p:cNvPr>
          <p:cNvSpPr txBox="1"/>
          <p:nvPr/>
        </p:nvSpPr>
        <p:spPr>
          <a:xfrm>
            <a:off x="4311287" y="2905780"/>
            <a:ext cx="3569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Component Diagram</a:t>
            </a:r>
          </a:p>
        </p:txBody>
      </p:sp>
      <p:pic>
        <p:nvPicPr>
          <p:cNvPr id="3" name="Picture 2" descr="A diagram of components in a computer&#10;&#10;Description automatically generated">
            <a:extLst>
              <a:ext uri="{FF2B5EF4-FFF2-40B4-BE49-F238E27FC236}">
                <a16:creationId xmlns:a16="http://schemas.microsoft.com/office/drawing/2014/main" id="{46C9477E-5617-1B15-E05E-8160C63129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0011" y="836101"/>
            <a:ext cx="5417404" cy="554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84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967FC5-4CA3-EC2D-EFEB-CD7F82746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74F4A91-2792-A6AE-2B6D-0E8BCB562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C830E40-52C5-926C-1AAD-9215CA6D0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86CC4B-BC8B-F938-AA92-321276C30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2362E8C-8F22-D09F-B8C6-A2D8301AC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679D067-C328-C77A-BCEC-982CFBF91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2D9F934-2CAB-173F-15F4-B424B4E40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4884EEB-B679-D65E-869E-80710DE606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1A60020-1E8D-D01C-380E-C8A4777A518A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CBF90D7C-CF8D-A3CE-34F8-B37EBC548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F93EC1-4A62-ABAA-0562-F3355A1102AB}"/>
              </a:ext>
            </a:extLst>
          </p:cNvPr>
          <p:cNvSpPr txBox="1"/>
          <p:nvPr/>
        </p:nvSpPr>
        <p:spPr>
          <a:xfrm>
            <a:off x="423199" y="3143251"/>
            <a:ext cx="3569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Component Diagram</a:t>
            </a:r>
          </a:p>
        </p:txBody>
      </p:sp>
      <p:pic>
        <p:nvPicPr>
          <p:cNvPr id="3" name="Picture 2" descr="A diagram of components in a computer&#10;&#10;Description automatically generated">
            <a:extLst>
              <a:ext uri="{FF2B5EF4-FFF2-40B4-BE49-F238E27FC236}">
                <a16:creationId xmlns:a16="http://schemas.microsoft.com/office/drawing/2014/main" id="{7C4B5660-B503-323D-D71B-E6038C517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355" y="508838"/>
            <a:ext cx="5417404" cy="554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29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5B6318-39E5-91CA-DF54-FB1E5DE7D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64C519D-2A93-2D0B-B8CA-D6C2B7AE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7BF7A04-5CE2-AE24-0289-CA287134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9501250-B881-D0C2-71A6-082D118A7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F78E5C2-B4B2-7C14-6902-3BD32637A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002DC62-A6B3-385A-C439-57DCF966A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576103C-2F16-91F9-ADF3-D6785E62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EB73986-3BF5-0469-248A-08EEE986B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59763B0-C69D-6391-D21E-62F042E7F36C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A7021CF9-6A5C-69F1-EF9C-8FA403FB5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4159BB-FD43-AB15-F80A-877217F966C4}"/>
              </a:ext>
            </a:extLst>
          </p:cNvPr>
          <p:cNvSpPr txBox="1"/>
          <p:nvPr/>
        </p:nvSpPr>
        <p:spPr>
          <a:xfrm>
            <a:off x="3929579" y="2905780"/>
            <a:ext cx="4332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Deployment Diagram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F1B9543-22FB-6F7C-1B22-549C54378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6" t="8279" r="2410" b="51966"/>
          <a:stretch/>
        </p:blipFill>
        <p:spPr>
          <a:xfrm>
            <a:off x="12371448" y="3627100"/>
            <a:ext cx="1774092" cy="11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12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99C04D-6D50-FA1D-559B-AC329E19E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1811AEB-2F8B-50B7-C295-28BFEDDE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4E5192-0B5E-708C-547A-180E93DED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B6B2677-A1BD-0574-085E-A01521E2B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13A2354-EAB4-F6E5-BDD9-8E9B8C30E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BA590B5-12CE-E7E3-CAAD-62E0A4168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76F66F2-F92C-CA6B-1817-583B9510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CCF79BD-D571-DCFB-3E8E-5A2C43B6B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B9A4809-88D8-B474-873E-90BFE263685D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517E5708-1F48-836C-F291-599391FD3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40CFA6-7BC2-30CE-2995-A4A30A6DBD8D}"/>
              </a:ext>
            </a:extLst>
          </p:cNvPr>
          <p:cNvSpPr txBox="1"/>
          <p:nvPr/>
        </p:nvSpPr>
        <p:spPr>
          <a:xfrm>
            <a:off x="506441" y="3167390"/>
            <a:ext cx="4332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Deployment Diagram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FA94267-89E2-68BA-B6D5-917709E51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6" t="8279" r="2410" b="51966"/>
          <a:stretch/>
        </p:blipFill>
        <p:spPr>
          <a:xfrm>
            <a:off x="5603019" y="1474470"/>
            <a:ext cx="6002827" cy="390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73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B20BA8-3200-0C87-B71F-1F376227A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FBB5CB6D-9D43-AFF1-3CFE-5E37B3E8F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17452F-308E-872C-CEF4-1F5A4CE9A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6C33C21-1BED-5E54-D35E-11DD3E29B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29742D4-E5E4-B0B1-12C0-811D2D2E7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C577694-F51A-8DE0-7786-4E80DC627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46D5F3F-61BA-3B61-61CE-B0F5437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900D2E-0C35-0954-50B1-634CE0AF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E97CD16-4819-E124-97D2-C1454FA15CDC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57BDB51B-37EE-D67F-A5BB-65B3E61DC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954" y="5788420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C5F0F5-37D0-1A82-9ECA-724C008028A0}"/>
              </a:ext>
            </a:extLst>
          </p:cNvPr>
          <p:cNvSpPr txBox="1"/>
          <p:nvPr/>
        </p:nvSpPr>
        <p:spPr>
          <a:xfrm>
            <a:off x="3963209" y="2905780"/>
            <a:ext cx="4699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Let’s See the User Interface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5191A45-ACD5-729D-366D-5E52B9CD4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6" t="8279" r="2410" b="51966"/>
          <a:stretch/>
        </p:blipFill>
        <p:spPr>
          <a:xfrm>
            <a:off x="12371448" y="3627100"/>
            <a:ext cx="1774092" cy="11552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9E1ED7-B502-381C-B9BB-84C124AFA381}"/>
              </a:ext>
            </a:extLst>
          </p:cNvPr>
          <p:cNvSpPr txBox="1"/>
          <p:nvPr/>
        </p:nvSpPr>
        <p:spPr>
          <a:xfrm>
            <a:off x="-1891650" y="2905780"/>
            <a:ext cx="196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Login Page</a:t>
            </a:r>
          </a:p>
        </p:txBody>
      </p:sp>
      <p:pic>
        <p:nvPicPr>
          <p:cNvPr id="3" name="Picture 2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656F5461-3A82-DA52-A40F-35BD89C713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1448" y="2039683"/>
            <a:ext cx="6391084" cy="4622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4209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78E9B0-761A-8AAD-3296-FC3ADBD3D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DDAFE7F-ED2A-A470-2232-930481761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517FB4-13FD-00ED-00B4-99EE60A0A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C69477F-190E-F92F-D475-3D869C2ED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31BE7DB-F6AE-57BB-6F27-0C56FC5D9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334C4BA-A28E-94C8-E8A4-42313DC69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262212A-B21A-4F09-6737-5353F0768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B22B593-149B-7A32-0611-75355DE7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B269D1E-7842-5B01-E7D7-1122525EFCBD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EBACACB7-1CB0-0D4F-BC84-F22843351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954" y="5788420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7F37F5-E1F8-6671-17D5-957157A1800C}"/>
              </a:ext>
            </a:extLst>
          </p:cNvPr>
          <p:cNvSpPr txBox="1"/>
          <p:nvPr/>
        </p:nvSpPr>
        <p:spPr>
          <a:xfrm>
            <a:off x="1147834" y="3011758"/>
            <a:ext cx="196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Login Page</a:t>
            </a:r>
          </a:p>
        </p:txBody>
      </p:sp>
      <p:pic>
        <p:nvPicPr>
          <p:cNvPr id="3" name="Picture 2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4BF18FFB-C833-F81E-9981-B00E0CC6B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397" y="890954"/>
            <a:ext cx="6391084" cy="4622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9F1316-0801-6C19-874C-6B6212CF963E}"/>
              </a:ext>
            </a:extLst>
          </p:cNvPr>
          <p:cNvSpPr txBox="1"/>
          <p:nvPr/>
        </p:nvSpPr>
        <p:spPr>
          <a:xfrm>
            <a:off x="3745884" y="-721161"/>
            <a:ext cx="4699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Let’s See the User 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EEA5E-2862-242A-E021-C38B47BE1AC8}"/>
              </a:ext>
            </a:extLst>
          </p:cNvPr>
          <p:cNvSpPr txBox="1"/>
          <p:nvPr/>
        </p:nvSpPr>
        <p:spPr>
          <a:xfrm>
            <a:off x="-3340524" y="2648591"/>
            <a:ext cx="34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Student Dashboard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9740754D-06C6-C753-9003-AE38B0EE17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4314" y="2569434"/>
            <a:ext cx="1750037" cy="126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09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29A9E0-A8CB-8326-9B49-6FD7DD845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803D2B9-0D77-54C8-F2E1-21A070C4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DF98A57-0D61-1AFB-8270-5A400B747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0436BA-7880-08CD-5FB6-9F83FAFD0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3B4A4F4-3262-D8C1-EDB8-73ED42FC7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C6CE43D-AB6C-0AD2-2532-413F3A960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F1B13C4-623C-8DAC-C77D-CFF0CD56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BEC47C7-4310-98EA-3AA7-38085263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1DF120F-6B87-D188-A438-51FB75139203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B7E6162F-E18B-6569-0855-6A881E4FB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954" y="5788420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555536-1D9A-0BEC-65BC-59B0AF30F00C}"/>
              </a:ext>
            </a:extLst>
          </p:cNvPr>
          <p:cNvSpPr txBox="1"/>
          <p:nvPr/>
        </p:nvSpPr>
        <p:spPr>
          <a:xfrm>
            <a:off x="1319772" y="-913485"/>
            <a:ext cx="196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Login Page</a:t>
            </a:r>
          </a:p>
        </p:txBody>
      </p:sp>
      <p:pic>
        <p:nvPicPr>
          <p:cNvPr id="3" name="Picture 2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E38CACF6-5061-2DEC-51C1-3F2BBEFB51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56043" y="-1163816"/>
            <a:ext cx="973656" cy="704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CDAACB-6232-6C26-4208-D2AB4A8DBB71}"/>
              </a:ext>
            </a:extLst>
          </p:cNvPr>
          <p:cNvSpPr txBox="1"/>
          <p:nvPr/>
        </p:nvSpPr>
        <p:spPr>
          <a:xfrm>
            <a:off x="600757" y="3103880"/>
            <a:ext cx="34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Student Dashboard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2B44F77-BEE4-76B4-9589-42A032865A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752" y="804387"/>
            <a:ext cx="6545993" cy="4734849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E2D8E116-41CE-9124-8C5B-8325C7764E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105" y="3980231"/>
            <a:ext cx="1647516" cy="119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69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6F5AC3-DB17-13BC-E485-93530E8DB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CE2B9C9-DF9B-FBE3-10E0-E4019B75DC1F}"/>
              </a:ext>
            </a:extLst>
          </p:cNvPr>
          <p:cNvSpPr txBox="1"/>
          <p:nvPr/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4C86A4-0300-785C-92AE-F3FE9D377EDD}"/>
              </a:ext>
            </a:extLst>
          </p:cNvPr>
          <p:cNvSpPr txBox="1"/>
          <p:nvPr/>
        </p:nvSpPr>
        <p:spPr>
          <a:xfrm>
            <a:off x="6172200" y="804672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Agenda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Scope and Introduction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Objectives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Functional Requirements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Non-Functional Requirements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Use cases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Class Diagram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Component Diagram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Deployment Diagram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User Interface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Conclusion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776C7984-082E-6D25-47C1-4C2814FA8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17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6E2399-D318-9292-B17A-F1AF16DFE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387C5FA-1E12-FA04-91DB-B0FDA1174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74A5D57-38C6-9AA8-2588-91299B74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E0B4C55-952B-EFBE-DDCE-33FD3BCB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6D97E5D-DAB2-616E-50E0-ED4867A5A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AC88633-F9EE-E9A6-421F-A813F2D2A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DB5EF76-F164-1150-F9E6-39ED3EC8F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0915022-46F2-3949-B34C-77307A38C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1093445-3E24-6819-744A-1DAA496CDBBA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95C90297-58D1-92D5-ECAB-451DE23AD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954" y="5788420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FC4445-D144-3F56-A678-68CE0DE0257C}"/>
              </a:ext>
            </a:extLst>
          </p:cNvPr>
          <p:cNvSpPr txBox="1"/>
          <p:nvPr/>
        </p:nvSpPr>
        <p:spPr>
          <a:xfrm>
            <a:off x="1319772" y="-913485"/>
            <a:ext cx="196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Login Page</a:t>
            </a:r>
          </a:p>
        </p:txBody>
      </p:sp>
      <p:pic>
        <p:nvPicPr>
          <p:cNvPr id="3" name="Picture 2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24A5AE89-C7F9-FA7B-DC75-9BAB18DEA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56043" y="-1163816"/>
            <a:ext cx="973656" cy="704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5DFAC5-7E31-560D-4AAC-E6D16B9DE837}"/>
              </a:ext>
            </a:extLst>
          </p:cNvPr>
          <p:cNvSpPr txBox="1"/>
          <p:nvPr/>
        </p:nvSpPr>
        <p:spPr>
          <a:xfrm>
            <a:off x="600757" y="3103880"/>
            <a:ext cx="34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Student Dashboard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D2707A0-F8A3-4F02-2A9B-F4A8BDBEAE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497" y="-1163816"/>
            <a:ext cx="1460868" cy="105667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9B0711C-ACE3-5065-4069-0CF5B4A2DE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49" y="761581"/>
            <a:ext cx="6597936" cy="47724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415CCE-4FE6-D073-96BD-CEA29F31E671}"/>
              </a:ext>
            </a:extLst>
          </p:cNvPr>
          <p:cNvSpPr txBox="1"/>
          <p:nvPr/>
        </p:nvSpPr>
        <p:spPr>
          <a:xfrm>
            <a:off x="-3329907" y="2027139"/>
            <a:ext cx="34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Faculty Dashboard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E18ADFA-42CE-5636-05E6-9847350132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087" y="2690174"/>
            <a:ext cx="2113320" cy="121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47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11AC06-21EA-AE15-64F1-F51F73EA8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55CAAEB-A1B8-7172-77DA-16333E3CC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9A691E1-2BE1-53A7-46B7-4350E81FA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AF82088-4611-5F4B-869E-F0EA565FE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D3EC508-A4A9-7660-AE98-DAA4A0CFD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9745D31-F8AD-DF68-7148-391BB21A1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43AB364-9F65-7C55-A45C-A1363E460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E4D58F9-F83C-0AE8-6299-C0A8B642C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EACDE60-1680-5069-11F9-DFF45D36C688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A9343A16-588A-F9A5-0EBB-B145D0148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954" y="5788420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28ECC3-1056-F3A4-77AB-88C3FEE847FB}"/>
              </a:ext>
            </a:extLst>
          </p:cNvPr>
          <p:cNvSpPr txBox="1"/>
          <p:nvPr/>
        </p:nvSpPr>
        <p:spPr>
          <a:xfrm>
            <a:off x="1319772" y="-913485"/>
            <a:ext cx="196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Login Page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41274D-D67A-9D13-AF89-761AB4CB93FA}"/>
              </a:ext>
            </a:extLst>
          </p:cNvPr>
          <p:cNvSpPr txBox="1"/>
          <p:nvPr/>
        </p:nvSpPr>
        <p:spPr>
          <a:xfrm>
            <a:off x="600757" y="3103880"/>
            <a:ext cx="34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Faculty Dashboard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9B77F2F-774E-B7EF-5CA7-41B9F24000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69" y="-1026066"/>
            <a:ext cx="1262763" cy="913382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DD9FB6CA-DD4F-4B75-4183-527DB2A255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70" y="1518388"/>
            <a:ext cx="6662958" cy="38212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DDC757-0F41-5753-A7D0-C4F0F7A70A55}"/>
              </a:ext>
            </a:extLst>
          </p:cNvPr>
          <p:cNvSpPr txBox="1"/>
          <p:nvPr/>
        </p:nvSpPr>
        <p:spPr>
          <a:xfrm>
            <a:off x="534326" y="-456742"/>
            <a:ext cx="34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Student Dashboard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7BEE4F-28C9-3B24-2C7D-9F3D7CDDA3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12287989" y="4973047"/>
            <a:ext cx="639169" cy="36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39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1CC343-64AC-E4DD-1E99-CB61F3FA3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BB15F5F-EA20-4D13-7343-0FE16B799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3A1EFD-9747-82C0-6E6A-4D6C3919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BB6C92D-ADA7-5822-A5B3-39C762E68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497151E-A3BC-F29D-EB9F-C83F125D1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F122CE0-C3C7-04C1-ADFF-735D7EEC8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27EFFC2-1CC5-BA3B-E346-AC59EAE7D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EE53A75-08F4-CAC8-F7F0-655872DD6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FC2F4D5-ABB7-E761-5BCB-516044F8FFE9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90D48FFD-2DC9-9155-4A3D-E0360FDA5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954" y="5788420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5DEC37-54ED-9AB5-EE77-83D729CCCAB9}"/>
              </a:ext>
            </a:extLst>
          </p:cNvPr>
          <p:cNvSpPr txBox="1"/>
          <p:nvPr/>
        </p:nvSpPr>
        <p:spPr>
          <a:xfrm>
            <a:off x="1319772" y="-913485"/>
            <a:ext cx="196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Login Page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FC686C-B8E0-4640-3182-1EC992FC4790}"/>
              </a:ext>
            </a:extLst>
          </p:cNvPr>
          <p:cNvSpPr txBox="1"/>
          <p:nvPr/>
        </p:nvSpPr>
        <p:spPr>
          <a:xfrm>
            <a:off x="600757" y="3103880"/>
            <a:ext cx="34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Faculty Dashboard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75B4A19-1339-7FE1-78F7-48B9C3785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256956" y="-483197"/>
            <a:ext cx="561690" cy="3221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A832A5-D265-6C3D-898A-AE4330AEBDBF}"/>
              </a:ext>
            </a:extLst>
          </p:cNvPr>
          <p:cNvSpPr txBox="1"/>
          <p:nvPr/>
        </p:nvSpPr>
        <p:spPr>
          <a:xfrm>
            <a:off x="534326" y="-456742"/>
            <a:ext cx="34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Student Dashboard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6F0590-73FF-2824-8CBB-C6A64A7B2BD2}"/>
              </a:ext>
            </a:extLst>
          </p:cNvPr>
          <p:cNvSpPr txBox="1"/>
          <p:nvPr/>
        </p:nvSpPr>
        <p:spPr>
          <a:xfrm>
            <a:off x="12220867" y="3026935"/>
            <a:ext cx="6604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FYP Connect provides a structured and efficient way to manage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Aims to reduce administrative overhead while improving collaboration.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952E8-F1FF-9005-2E0E-F49CE6C61913}"/>
              </a:ext>
            </a:extLst>
          </p:cNvPr>
          <p:cNvSpPr txBox="1"/>
          <p:nvPr/>
        </p:nvSpPr>
        <p:spPr>
          <a:xfrm>
            <a:off x="-1933212" y="2580660"/>
            <a:ext cx="2058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Conclusion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C18344-AB1C-7CA5-B2AE-B29E48949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9224" y="1592343"/>
            <a:ext cx="6405050" cy="367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22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C5C4CE-1920-8D52-627E-BB3CEF999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D0A776E-9B32-4529-168C-D86840BD0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C809D57-143C-B267-E46F-53BB87B9E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80D201B-7E17-504E-E1E2-FDC3609DA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7941C36-7714-CDFB-0584-F648934EC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B87561B-0FDB-E727-DB5A-CA39A5BB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590AC2-E17F-2781-8E0D-3AE006A30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82395ED-86B8-31DE-FA99-7743B8C4F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C6E3C92-5BE0-8C3B-4D91-7D6929DFC432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7E37C3FF-7B5D-0F8C-954D-8B5CF953B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91673D-844E-EF80-1579-A12708CC9763}"/>
              </a:ext>
            </a:extLst>
          </p:cNvPr>
          <p:cNvSpPr txBox="1"/>
          <p:nvPr/>
        </p:nvSpPr>
        <p:spPr>
          <a:xfrm>
            <a:off x="5389713" y="2781224"/>
            <a:ext cx="6604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FYP Connect provides a structured and efficient way to manage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Aims to reduce administrative overhead while improving collaboration.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4A243-E099-30FD-0557-A9804E857C1F}"/>
              </a:ext>
            </a:extLst>
          </p:cNvPr>
          <p:cNvSpPr txBox="1"/>
          <p:nvPr/>
        </p:nvSpPr>
        <p:spPr>
          <a:xfrm>
            <a:off x="1067896" y="3103880"/>
            <a:ext cx="2058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B04B00-8970-B2B7-AA45-15B448498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8542215" y="-586968"/>
            <a:ext cx="679197" cy="3895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DB4945-972F-D006-273C-3EF8BDDC6227}"/>
              </a:ext>
            </a:extLst>
          </p:cNvPr>
          <p:cNvSpPr txBox="1"/>
          <p:nvPr/>
        </p:nvSpPr>
        <p:spPr>
          <a:xfrm>
            <a:off x="-3202505" y="3036722"/>
            <a:ext cx="34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Faculty Dashboard</a:t>
            </a:r>
          </a:p>
        </p:txBody>
      </p:sp>
    </p:spTree>
    <p:extLst>
      <p:ext uri="{BB962C8B-B14F-4D97-AF65-F5344CB8AC3E}">
        <p14:creationId xmlns:p14="http://schemas.microsoft.com/office/powerpoint/2010/main" val="426340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5260E2-AA30-5926-9457-DE7372450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E9AC528-3C36-00CA-D37E-91A720EFCAE5}"/>
              </a:ext>
            </a:extLst>
          </p:cNvPr>
          <p:cNvSpPr txBox="1"/>
          <p:nvPr/>
        </p:nvSpPr>
        <p:spPr>
          <a:xfrm>
            <a:off x="804672" y="3121701"/>
            <a:ext cx="3658053" cy="1786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41B312-EB6F-5202-4E9B-2AE1E2CD5406}"/>
              </a:ext>
            </a:extLst>
          </p:cNvPr>
          <p:cNvSpPr txBox="1"/>
          <p:nvPr/>
        </p:nvSpPr>
        <p:spPr>
          <a:xfrm>
            <a:off x="804672" y="2032347"/>
            <a:ext cx="3658053" cy="9551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3C192B78-4D64-D94C-B406-FBAC1AD62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341" y="910518"/>
            <a:ext cx="5029200" cy="50292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452799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3BFAF4-F2A5-317E-CFB5-268E1E354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02D0800-7D1A-161A-6986-A3B401E6A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0F4CA39-85FE-1CCA-F2BC-6A425CFA6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F437BFD-D996-A0BB-455B-E440CED52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C750C16-62E8-BAAE-686F-8A1457340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6D732CD-63A0-7330-40E2-73EBE2EA2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EEBD950-B834-E8E0-3E0C-F875C490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AC5DF-DFEC-D6EC-7D6B-2D5E21F5E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8B0F5B3-1734-16D6-F74F-06708CB7ED52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CD78F101-83DE-6958-A9E8-D2525F954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2E9E8D-92EC-39F2-2B4A-6C6E932FBFAC}"/>
              </a:ext>
            </a:extLst>
          </p:cNvPr>
          <p:cNvSpPr txBox="1"/>
          <p:nvPr/>
        </p:nvSpPr>
        <p:spPr>
          <a:xfrm>
            <a:off x="5411974" y="2728425"/>
            <a:ext cx="6119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Academic institutions, particularly universities.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Streamline management of final-year projects (FYPs) for students, supervisors, and admins.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1796D-F543-26B9-6B88-D8D59634A1B4}"/>
              </a:ext>
            </a:extLst>
          </p:cNvPr>
          <p:cNvSpPr txBox="1"/>
          <p:nvPr/>
        </p:nvSpPr>
        <p:spPr>
          <a:xfrm>
            <a:off x="279400" y="3251646"/>
            <a:ext cx="40069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Scope and Introduction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0309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AB3019-8FB7-22D2-9DC0-EF65A43CA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FB32AF3-E543-E1BB-B1F6-907D034A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B793976-5718-72B8-CB0C-53462019D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5CABADD-6BDC-15C7-F5DA-C22C2F881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5F5398A-D32D-120B-477E-27FD84103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E318879-E3C5-0C59-29C6-F37E2C049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E4A459B-2A3B-A39C-41B1-74FE4FB5D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23B52D8-A829-1798-F03D-D68B6178B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1EFD261-5AC5-9EDC-7A0D-5F1A9A10DCE4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4254D6B0-9C23-347B-F86F-FB2B10831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85B14D-323A-42EA-DB43-665EE67525AE}"/>
              </a:ext>
            </a:extLst>
          </p:cNvPr>
          <p:cNvSpPr txBox="1"/>
          <p:nvPr/>
        </p:nvSpPr>
        <p:spPr>
          <a:xfrm>
            <a:off x="5632190" y="2749937"/>
            <a:ext cx="61191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collaborative environment for students, supervisors, and admins.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Streamline group formation, mentorship, and deliverable submissions.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D87A6-5919-B70E-8EDE-0F148FD6F555}"/>
              </a:ext>
            </a:extLst>
          </p:cNvPr>
          <p:cNvSpPr txBox="1"/>
          <p:nvPr/>
        </p:nvSpPr>
        <p:spPr>
          <a:xfrm>
            <a:off x="1525299" y="3085568"/>
            <a:ext cx="1938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692869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9B3657-1E69-BD03-7949-EF98FC199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96B6309-E762-5424-F4D1-A8D38DB0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4DA8B9F-9293-B8B4-2907-FFCE9103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E871A33-8EAB-ADA3-E917-03A29D1DE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0D19716-1A9D-3D6D-3088-B0A5D7494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6ABA572-BE75-F548-A7BE-A69A4DD5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6B6B3D3-9870-2C09-EAEE-5DF8352A4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47F4EC3-F2DA-072C-294B-2A3E93796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CF456A9-E9F2-7A26-97B8-82880AFAA8E1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8AA50DE4-0FAE-0720-6AFB-F913DFE56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E871C0-B955-3808-2939-DA2C299CC024}"/>
              </a:ext>
            </a:extLst>
          </p:cNvPr>
          <p:cNvSpPr txBox="1"/>
          <p:nvPr/>
        </p:nvSpPr>
        <p:spPr>
          <a:xfrm>
            <a:off x="5411974" y="2280056"/>
            <a:ext cx="61191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Student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and Join Groups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View available project opportunities.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Submit deliverables, view feedback, and track grades.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Supervisor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Share Resources and Projects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Manage and set deliverable deadlines.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Review and grade student submissions.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Admin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Manage users (students, supervisors, admins).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8B0FC-63D4-80FB-F132-D9E3EA8B6A28}"/>
              </a:ext>
            </a:extLst>
          </p:cNvPr>
          <p:cNvSpPr txBox="1"/>
          <p:nvPr/>
        </p:nvSpPr>
        <p:spPr>
          <a:xfrm>
            <a:off x="1286266" y="3011547"/>
            <a:ext cx="3059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2573155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8BE8D6-1279-68DA-69D5-C5812B835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13CD5F3-371B-CD5B-3D50-124D02D71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9F39269-9204-EC29-AB48-3D68B00C4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CE3FD41-9A0C-C662-69E9-826969CB6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DB8FA72-E329-90C9-249D-10EF042CEC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6E07304-717D-932A-EA4D-4260508E8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28A0E66-4C3C-8C32-3B2F-2178D6E81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9378974-121E-C8F1-DC27-604AE66D8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701C195-D2CB-E885-C64D-E97D7BA4539D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60D8ED71-FB20-D7DA-6402-D16AD9187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1FA721-B791-B0C1-C234-C1E2B04607C8}"/>
              </a:ext>
            </a:extLst>
          </p:cNvPr>
          <p:cNvSpPr txBox="1"/>
          <p:nvPr/>
        </p:nvSpPr>
        <p:spPr>
          <a:xfrm>
            <a:off x="5411974" y="2349827"/>
            <a:ext cx="6119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Performance: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Platform must handle multiple concurrent users without significant delays</a:t>
            </a:r>
            <a:r>
              <a:rPr lang="en-US" sz="16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Usability: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User-friendly interface for all stakeholders.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Security: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Secure authentication, role-based access to the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Safety: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Data integrity and input validations.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235CD-3B25-D632-1701-5A888B84103D}"/>
              </a:ext>
            </a:extLst>
          </p:cNvPr>
          <p:cNvSpPr txBox="1"/>
          <p:nvPr/>
        </p:nvSpPr>
        <p:spPr>
          <a:xfrm>
            <a:off x="1286266" y="3011547"/>
            <a:ext cx="3059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Non-Functional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987553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982533-16B6-00E5-5A62-E1717CB89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B761D213-39A0-F81F-244E-8BAE6206A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056292B-3474-A712-6C52-C75D24EAE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998D249-6DD2-4773-E3CC-23721D876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1D83A3E-25BE-7747-31BC-29FE5C80F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E34EAD5-7DA0-60F2-8D38-BFA7D8A61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DAE9134-8E32-FF5E-9A81-62467A33C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E66E99C-44DF-2058-85F9-59A85565D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5D02CAF-260F-B034-3028-6E21B92B383F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CFAC5B29-85AF-5ACE-9E76-BFEC0302E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FE2EDD-88D4-6544-3D71-C2058BA57DD6}"/>
              </a:ext>
            </a:extLst>
          </p:cNvPr>
          <p:cNvSpPr txBox="1"/>
          <p:nvPr/>
        </p:nvSpPr>
        <p:spPr>
          <a:xfrm>
            <a:off x="5538406" y="1263192"/>
            <a:ext cx="6119117" cy="420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Groups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Join Groups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Resource sharing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and Manage Deliverables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Submit Deliverables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Feedback sharing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Upload Projects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Project Mentorship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Set Timelines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Manage Users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3D80E-000B-9A0D-7C7E-2CA90E097569}"/>
              </a:ext>
            </a:extLst>
          </p:cNvPr>
          <p:cNvSpPr txBox="1"/>
          <p:nvPr/>
        </p:nvSpPr>
        <p:spPr>
          <a:xfrm>
            <a:off x="1496116" y="3167390"/>
            <a:ext cx="1917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2750654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00374D-2DB0-6786-39EA-8095F6408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719FDE9-4073-3A82-A561-7817EC74C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BFE3F2A-C098-EA9C-76F4-FDA6E283B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8FEA1F7-979D-B88E-2908-30FAF97AC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6D28701-13EE-2CEB-097C-B39A435EB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2FA9CD1-C1D0-1D89-E3F2-82588DE51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593C126-B399-A243-A260-0D3BD83D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B624086-ADBC-B75B-4C01-C1318A91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9F4AECD-9B0D-8CFF-6907-D2F1D017D8E0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FC0A0CE9-20DD-4CCB-9C9B-A02CCFFA8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382ABC-CA5A-1B99-99A4-D118AF0B9A88}"/>
              </a:ext>
            </a:extLst>
          </p:cNvPr>
          <p:cNvSpPr txBox="1"/>
          <p:nvPr/>
        </p:nvSpPr>
        <p:spPr>
          <a:xfrm>
            <a:off x="4317470" y="2858887"/>
            <a:ext cx="3235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Class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25A250-6789-A7CC-3237-1C23F9C75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233" y="6900114"/>
            <a:ext cx="12191695" cy="1498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81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D5B076-425C-34B8-320E-470EDAFCC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609DEC81-61D9-86AC-9365-816BBEC2E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D9886DA-4E3F-82EA-B028-CF749CF79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349D7AE-A808-66EB-13EF-7B2E02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E1A67FD-AD2C-CAB6-0703-1FCB7083F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1564A3F-5C6B-3CC1-BDDB-92CEF57B3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A7DD004-C916-785D-2BE5-B2730ED11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69CE44A-8603-3AAA-C5E6-6E580AD39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65EBD68-C300-C631-2223-DAA4BFB41459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9FEA1280-F9CE-A32B-7A5B-6532F261F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6C5BCE-DA57-AA56-2F20-06EF8C9FC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233" y="-32146"/>
            <a:ext cx="12191695" cy="1498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69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355</Words>
  <Application>Microsoft Office PowerPoint</Application>
  <PresentationFormat>Widescreen</PresentationFormat>
  <Paragraphs>110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Siddique Ahmad Ryan</dc:creator>
  <cp:lastModifiedBy>Siddique Ahmad Ryan</cp:lastModifiedBy>
  <cp:revision>11</cp:revision>
  <dcterms:created xsi:type="dcterms:W3CDTF">2024-11-26T17:36:30Z</dcterms:created>
  <dcterms:modified xsi:type="dcterms:W3CDTF">2024-11-28T04:05:07Z</dcterms:modified>
</cp:coreProperties>
</file>