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6" r:id="rId3"/>
    <p:sldId id="262" r:id="rId4"/>
    <p:sldId id="257" r:id="rId5"/>
    <p:sldId id="259" r:id="rId6"/>
    <p:sldId id="265" r:id="rId7"/>
    <p:sldId id="260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3EF6DD3-0C6A-47A9-A020-1D0609B9F91C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32E1A6C-6CD7-4045-AAD1-C8775468B0A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latin typeface="Algerian" pitchFamily="82" charset="0"/>
              </a:rPr>
              <a:t>SIDDHARTH  INSTITUTE OF 	ENGINEERING</a:t>
            </a:r>
            <a:br>
              <a:rPr lang="en-US" sz="4800" dirty="0" smtClean="0">
                <a:latin typeface="Algerian" pitchFamily="82" charset="0"/>
              </a:rPr>
            </a:br>
            <a:r>
              <a:rPr lang="en-US" sz="4800" dirty="0" smtClean="0">
                <a:latin typeface="Algerian" pitchFamily="82" charset="0"/>
              </a:rPr>
              <a:t>		&amp;	</a:t>
            </a:r>
            <a:br>
              <a:rPr lang="en-US" sz="4800" dirty="0" smtClean="0">
                <a:latin typeface="Algerian" pitchFamily="82" charset="0"/>
              </a:rPr>
            </a:br>
            <a:r>
              <a:rPr lang="en-US" sz="4800" dirty="0" smtClean="0">
                <a:latin typeface="Algerian" pitchFamily="82" charset="0"/>
              </a:rPr>
              <a:t>	TECHNOLOGY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638800"/>
            <a:ext cx="7696200" cy="1752600"/>
          </a:xfrm>
        </p:spPr>
        <p:txBody>
          <a:bodyPr/>
          <a:lstStyle/>
          <a:p>
            <a:r>
              <a:rPr lang="en-US" dirty="0" smtClean="0"/>
              <a:t>COMPUTER SCIENCE &amp;ENGINEERING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3962400"/>
            <a:ext cx="2721429" cy="1905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A.V. KRISHNA PRIYA,</a:t>
            </a:r>
            <a:br>
              <a:rPr lang="en-US" sz="2800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J.P. JAYANTHI</a:t>
            </a:r>
            <a:br>
              <a:rPr lang="en-US" sz="2800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M.D. KALPANA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057401"/>
            <a:ext cx="3733800" cy="16001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PRESENTED BY: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8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 \cla-presentation-talis-open-day-march-14-14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477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83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F:\ \slid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tudent\Downloads\ppt\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ppt\j5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8675"/>
            <a:ext cx="75438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4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udent\Downloads\ppt\flow-charting-on-college-admission-process-9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3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2438400"/>
            <a:ext cx="3364992" cy="621792"/>
          </a:xfrm>
        </p:spPr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5257800" y="2057400"/>
            <a:ext cx="3057262" cy="9144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tx2"/>
                </a:solidFill>
              </a:rPr>
              <a:t>ONLINE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457201"/>
            <a:ext cx="6781800" cy="914400"/>
          </a:xfrm>
        </p:spPr>
        <p:txBody>
          <a:bodyPr/>
          <a:lstStyle/>
          <a:p>
            <a:r>
              <a:rPr lang="en-US" dirty="0" smtClean="0"/>
              <a:t>	ADMISSION FORMAT</a:t>
            </a:r>
            <a:endParaRPr lang="en-US" dirty="0"/>
          </a:p>
        </p:txBody>
      </p:sp>
      <p:pic>
        <p:nvPicPr>
          <p:cNvPr id="8194" name="Picture 2" descr="F:\ \OnlineHero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3567112" cy="267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 \ugoyt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3200400" cy="246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3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udent\Downloads\ppt\j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8392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7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15200" cy="838200"/>
          </a:xfrm>
        </p:spPr>
        <p:txBody>
          <a:bodyPr/>
          <a:lstStyle/>
          <a:p>
            <a:r>
              <a:rPr lang="en-US" dirty="0" smtClean="0"/>
              <a:t>STEP BY STEP PROCESS</a:t>
            </a:r>
            <a:endParaRPr lang="en-US" dirty="0"/>
          </a:p>
        </p:txBody>
      </p:sp>
      <p:pic>
        <p:nvPicPr>
          <p:cNvPr id="7170" name="Picture 2" descr="C:\Users\student\Downloads\ppt\Flow-Chart-for-a-‘Student’-in-E-Admission-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324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3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 \product-S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4191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50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47</TotalTime>
  <Words>21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SIDDHARTH  INSTITUTE OF  ENGINEERING   &amp;   TECHNOLOGY</vt:lpstr>
      <vt:lpstr>PowerPoint Presentation</vt:lpstr>
      <vt:lpstr>PowerPoint Presentation</vt:lpstr>
      <vt:lpstr>PowerPoint Presentation</vt:lpstr>
      <vt:lpstr>PowerPoint Presentation</vt:lpstr>
      <vt:lpstr> ADMISSION FORMAT</vt:lpstr>
      <vt:lpstr>PowerPoint Presentation</vt:lpstr>
      <vt:lpstr>STEP BY STEP PROCESS</vt:lpstr>
      <vt:lpstr>PowerPoint Presentation</vt:lpstr>
      <vt:lpstr>A.V. KRISHNA PRIYA, J.P. JAYANTHI M.D. KALPANA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SIDDHARTH  INSTITUTE OF  ENGINEERING   &amp;   TECHNOLOGY</dc:title>
  <dc:creator>student</dc:creator>
  <cp:lastModifiedBy>student</cp:lastModifiedBy>
  <cp:revision>5</cp:revision>
  <dcterms:created xsi:type="dcterms:W3CDTF">2012-08-10T08:36:16Z</dcterms:created>
  <dcterms:modified xsi:type="dcterms:W3CDTF">2012-08-10T09:24:09Z</dcterms:modified>
</cp:coreProperties>
</file>