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D1D1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41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77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38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2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58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59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20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51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34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39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45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7C6D-A6A2-4290-AF15-07DF504A86D3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C993-67E7-49B7-8587-FFF3FB577A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9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D7832B2-DCC6-7C4B-F0F8-96B46820D182}"/>
              </a:ext>
            </a:extLst>
          </p:cNvPr>
          <p:cNvSpPr/>
          <p:nvPr/>
        </p:nvSpPr>
        <p:spPr>
          <a:xfrm>
            <a:off x="0" y="-12131"/>
            <a:ext cx="3348000" cy="3294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Jogo: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56E75-A8C2-696A-8F5D-6B2FF3DB6D43}"/>
              </a:ext>
            </a:extLst>
          </p:cNvPr>
          <p:cNvSpPr/>
          <p:nvPr/>
        </p:nvSpPr>
        <p:spPr>
          <a:xfrm>
            <a:off x="5010001" y="-12131"/>
            <a:ext cx="3348000" cy="3294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Autoria: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55E60-873B-56A3-E8A1-333CF1729A27}"/>
              </a:ext>
            </a:extLst>
          </p:cNvPr>
          <p:cNvSpPr/>
          <p:nvPr/>
        </p:nvSpPr>
        <p:spPr>
          <a:xfrm>
            <a:off x="0" y="405877"/>
            <a:ext cx="4896000" cy="93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i="0" dirty="0">
                <a:solidFill>
                  <a:schemeClr val="tx1"/>
                </a:solidFill>
                <a:effectLst/>
                <a:latin typeface="Dreaming Outloud Pro" panose="020F0502020204030204" pitchFamily="66" charset="0"/>
                <a:cs typeface="Dreaming Outloud Pro" panose="020F0502020204030204" pitchFamily="66" charset="0"/>
              </a:rPr>
              <a:t>🏠</a:t>
            </a:r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Situação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35156-266C-E985-8100-E2F31FFBD98E}"/>
              </a:ext>
            </a:extLst>
          </p:cNvPr>
          <p:cNvSpPr/>
          <p:nvPr/>
        </p:nvSpPr>
        <p:spPr>
          <a:xfrm>
            <a:off x="5010001" y="405877"/>
            <a:ext cx="4896000" cy="93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i="0" dirty="0">
                <a:solidFill>
                  <a:schemeClr val="tx1"/>
                </a:solidFill>
                <a:effectLst/>
                <a:latin typeface="Dreaming Outloud Pro" panose="020F0502020204030204" pitchFamily="66" charset="0"/>
                <a:cs typeface="Dreaming Outloud Pro" panose="020F0502020204030204" pitchFamily="66" charset="0"/>
              </a:rPr>
              <a:t>👱</a:t>
            </a:r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Jogador/Aluno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0DAD60-FBCD-D5B9-FA4A-0D83D4BDD93D}"/>
              </a:ext>
            </a:extLst>
          </p:cNvPr>
          <p:cNvSpPr/>
          <p:nvPr/>
        </p:nvSpPr>
        <p:spPr>
          <a:xfrm>
            <a:off x="8436637" y="-12131"/>
            <a:ext cx="1469366" cy="3294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Data: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0314D-8375-7E9E-AD1B-4A8E55BD77D1}"/>
              </a:ext>
            </a:extLst>
          </p:cNvPr>
          <p:cNvSpPr/>
          <p:nvPr/>
        </p:nvSpPr>
        <p:spPr>
          <a:xfrm>
            <a:off x="3426635" y="-12131"/>
            <a:ext cx="1469366" cy="3294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Versão: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2512E-8DCF-B08F-3508-33ECA5CD3827}"/>
              </a:ext>
            </a:extLst>
          </p:cNvPr>
          <p:cNvSpPr/>
          <p:nvPr/>
        </p:nvSpPr>
        <p:spPr>
          <a:xfrm>
            <a:off x="-1" y="5731878"/>
            <a:ext cx="489600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i="0" dirty="0">
                <a:solidFill>
                  <a:srgbClr val="DF000F"/>
                </a:solidFill>
                <a:effectLst/>
                <a:latin typeface="Dreaming Outloud Pro" panose="020F0502020204030204" pitchFamily="66" charset="0"/>
                <a:cs typeface="Dreaming Outloud Pro" panose="020F0502020204030204" pitchFamily="66" charset="0"/>
              </a:rPr>
              <a:t>💡</a:t>
            </a:r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Inspirações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AA6258-113B-34EE-6FB0-CA618D565C4A}"/>
              </a:ext>
            </a:extLst>
          </p:cNvPr>
          <p:cNvSpPr/>
          <p:nvPr/>
        </p:nvSpPr>
        <p:spPr>
          <a:xfrm>
            <a:off x="5010000" y="5731878"/>
            <a:ext cx="4896000" cy="900000"/>
          </a:xfrm>
          <a:prstGeom prst="rect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i="0" dirty="0">
                <a:solidFill>
                  <a:schemeClr val="tx1"/>
                </a:solidFill>
                <a:effectLst/>
                <a:latin typeface="Dreaming Outloud Pro" panose="020F0502020204030204" pitchFamily="66" charset="0"/>
                <a:cs typeface="Dreaming Outloud Pro" panose="020F0502020204030204" pitchFamily="66" charset="0"/>
              </a:rPr>
              <a:t>⚠ </a:t>
            </a:r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Restrições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0DE0E5-86F9-642C-48B7-ED3EC08234C0}"/>
              </a:ext>
            </a:extLst>
          </p:cNvPr>
          <p:cNvSpPr/>
          <p:nvPr/>
        </p:nvSpPr>
        <p:spPr>
          <a:xfrm>
            <a:off x="-1" y="1417897"/>
            <a:ext cx="4896000" cy="93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i="0" dirty="0">
                <a:solidFill>
                  <a:schemeClr val="tx1"/>
                </a:solidFill>
                <a:effectLst/>
                <a:latin typeface="Dreaming Outloud Pro" panose="020F0502020204030204" pitchFamily="66" charset="0"/>
                <a:cs typeface="Dreaming Outloud Pro" panose="020F0502020204030204" pitchFamily="66" charset="0"/>
              </a:rPr>
              <a:t>📚</a:t>
            </a:r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 Objetivos de Aprendizado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BCF677-5A5D-4266-6B41-549D325E77D4}"/>
              </a:ext>
            </a:extLst>
          </p:cNvPr>
          <p:cNvSpPr/>
          <p:nvPr/>
        </p:nvSpPr>
        <p:spPr>
          <a:xfrm>
            <a:off x="5010000" y="1417897"/>
            <a:ext cx="4896000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i="0" dirty="0">
                <a:solidFill>
                  <a:schemeClr val="tx1"/>
                </a:solidFill>
                <a:effectLst/>
                <a:latin typeface="Dreaming Outloud Pro" panose="020F0502020204030204" pitchFamily="66" charset="0"/>
                <a:cs typeface="Dreaming Outloud Pro" panose="020F0502020204030204" pitchFamily="66" charset="0"/>
              </a:rPr>
              <a:t>🕮</a:t>
            </a:r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Narrativa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5030F4-8AF2-3F04-8972-BF07C1B41DD7}"/>
              </a:ext>
            </a:extLst>
          </p:cNvPr>
          <p:cNvSpPr/>
          <p:nvPr/>
        </p:nvSpPr>
        <p:spPr>
          <a:xfrm>
            <a:off x="1895908" y="2443584"/>
            <a:ext cx="6092152" cy="321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i="0" dirty="0">
                <a:solidFill>
                  <a:schemeClr val="tx1"/>
                </a:solidFill>
                <a:effectLst/>
                <a:latin typeface="Dreaming Outloud Pro" panose="020F0502020204030204" pitchFamily="66" charset="0"/>
                <a:cs typeface="Dreaming Outloud Pro" panose="020F0502020204030204" pitchFamily="66" charset="0"/>
              </a:rPr>
              <a:t>🎮Jogo </a:t>
            </a:r>
          </a:p>
          <a:p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(MDA, Interface, exemplos)</a:t>
            </a:r>
            <a:endParaRPr lang="pt-BR" sz="1463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F0502020204030204" pitchFamily="66" charset="0"/>
              <a:cs typeface="Dreaming Outloud Pro" panose="020F050202020403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A01010-2962-4055-6843-3C85ACA327A4}"/>
              </a:ext>
            </a:extLst>
          </p:cNvPr>
          <p:cNvSpPr/>
          <p:nvPr/>
        </p:nvSpPr>
        <p:spPr>
          <a:xfrm>
            <a:off x="0" y="2443585"/>
            <a:ext cx="1811548" cy="3212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i="0" dirty="0">
                <a:solidFill>
                  <a:srgbClr val="DF000F"/>
                </a:solidFill>
                <a:effectLst/>
                <a:latin typeface="Dreaming Outloud Pro" panose="020F0502020204030204" pitchFamily="66" charset="0"/>
                <a:cs typeface="Dreaming Outloud Pro" panose="020F0502020204030204" pitchFamily="66" charset="0"/>
              </a:rPr>
              <a:t>📑</a:t>
            </a:r>
            <a:r>
              <a:rPr lang="pt-BR" sz="1463" i="0" dirty="0">
                <a:solidFill>
                  <a:schemeClr val="tx1"/>
                </a:solidFill>
                <a:effectLst/>
                <a:latin typeface="Dreaming Outloud Pro" panose="020F0502020204030204" pitchFamily="66" charset="0"/>
                <a:cs typeface="Dreaming Outloud Pro" panose="020F0502020204030204" pitchFamily="66" charset="0"/>
              </a:rPr>
              <a:t> </a:t>
            </a:r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Processo Lúdico de Aprendizado</a:t>
            </a:r>
          </a:p>
          <a:p>
            <a:endParaRPr lang="pt-BR" sz="1463" dirty="0">
              <a:solidFill>
                <a:schemeClr val="tx1"/>
              </a:solidFill>
              <a:latin typeface="Dreaming Outloud Pro" panose="020F0502020204030204" pitchFamily="66" charset="0"/>
              <a:cs typeface="Dreaming Outloud Pro" panose="020F0502020204030204" pitchFamily="66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8E7499-8540-D373-376B-0AFCAD908570}"/>
              </a:ext>
            </a:extLst>
          </p:cNvPr>
          <p:cNvSpPr/>
          <p:nvPr/>
        </p:nvSpPr>
        <p:spPr>
          <a:xfrm>
            <a:off x="8094452" y="2443585"/>
            <a:ext cx="1811548" cy="3212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i="0" dirty="0">
                <a:solidFill>
                  <a:schemeClr val="tx1"/>
                </a:solidFill>
                <a:effectLst/>
                <a:latin typeface="Dreaming Outloud Pro" panose="020F0502020204030204" pitchFamily="66" charset="0"/>
                <a:cs typeface="Dreaming Outloud Pro" panose="020F0502020204030204" pitchFamily="66" charset="0"/>
              </a:rPr>
              <a:t>🥅</a:t>
            </a:r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Objetivos do </a:t>
            </a:r>
          </a:p>
          <a:p>
            <a:r>
              <a:rPr lang="pt-BR" sz="1463" dirty="0">
                <a:solidFill>
                  <a:schemeClr val="tx1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Jogo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BFB79D-5EF8-70BF-5341-655A61DF68E4}"/>
              </a:ext>
            </a:extLst>
          </p:cNvPr>
          <p:cNvSpPr txBox="1"/>
          <p:nvPr/>
        </p:nvSpPr>
        <p:spPr>
          <a:xfrm>
            <a:off x="-1" y="6642556"/>
            <a:ext cx="45547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>
                <a:latin typeface="Dreaming Outloud Pro" panose="020F0502020204030204" pitchFamily="66" charset="0"/>
                <a:cs typeface="Dreaming Outloud Pro" panose="020F0502020204030204" pitchFamily="66" charset="0"/>
              </a:rPr>
              <a:t>Copyrigth</a:t>
            </a:r>
            <a:r>
              <a:rPr lang="pt-BR" sz="800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© 2023, Geraldo Xexéo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C6BE29-81E7-2887-93AB-92E78A47FCBA}"/>
              </a:ext>
            </a:extLst>
          </p:cNvPr>
          <p:cNvGrpSpPr/>
          <p:nvPr/>
        </p:nvGrpSpPr>
        <p:grpSpPr>
          <a:xfrm>
            <a:off x="1925594" y="3454503"/>
            <a:ext cx="2604360" cy="369332"/>
            <a:chOff x="1925594" y="3454503"/>
            <a:chExt cx="2604360" cy="36933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D285BEA-8158-A141-F676-98DE11B00CE9}"/>
                </a:ext>
              </a:extLst>
            </p:cNvPr>
            <p:cNvCxnSpPr/>
            <p:nvPr/>
          </p:nvCxnSpPr>
          <p:spPr>
            <a:xfrm>
              <a:off x="2009954" y="3743864"/>
              <a:ext cx="2520000" cy="0"/>
            </a:xfrm>
            <a:prstGeom prst="line">
              <a:avLst/>
            </a:prstGeom>
            <a:ln>
              <a:solidFill>
                <a:srgbClr val="7F7F7F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911C12-04CA-1A8D-D530-3116A9062576}"/>
                </a:ext>
              </a:extLst>
            </p:cNvPr>
            <p:cNvSpPr txBox="1"/>
            <p:nvPr/>
          </p:nvSpPr>
          <p:spPr>
            <a:xfrm>
              <a:off x="1925594" y="345450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93F4B0-B617-AD6E-E7BC-451BA2EF0585}"/>
              </a:ext>
            </a:extLst>
          </p:cNvPr>
          <p:cNvGrpSpPr/>
          <p:nvPr/>
        </p:nvGrpSpPr>
        <p:grpSpPr>
          <a:xfrm>
            <a:off x="1959657" y="4389251"/>
            <a:ext cx="2611505" cy="369332"/>
            <a:chOff x="1959657" y="4465422"/>
            <a:chExt cx="2611505" cy="36933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8B9436-DF4F-5EA8-1EF6-FEA734BA1730}"/>
                </a:ext>
              </a:extLst>
            </p:cNvPr>
            <p:cNvCxnSpPr/>
            <p:nvPr/>
          </p:nvCxnSpPr>
          <p:spPr>
            <a:xfrm>
              <a:off x="2051162" y="4750279"/>
              <a:ext cx="2520000" cy="0"/>
            </a:xfrm>
            <a:prstGeom prst="line">
              <a:avLst/>
            </a:prstGeom>
            <a:ln>
              <a:solidFill>
                <a:srgbClr val="7F7F7F">
                  <a:alpha val="50196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8A6C36-2692-C62A-575B-39150DA10001}"/>
                </a:ext>
              </a:extLst>
            </p:cNvPr>
            <p:cNvSpPr txBox="1"/>
            <p:nvPr/>
          </p:nvSpPr>
          <p:spPr>
            <a:xfrm>
              <a:off x="1959657" y="446542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D45833C-0D52-1D81-5824-DAE81235499A}"/>
              </a:ext>
            </a:extLst>
          </p:cNvPr>
          <p:cNvSpPr txBox="1"/>
          <p:nvPr/>
        </p:nvSpPr>
        <p:spPr>
          <a:xfrm>
            <a:off x="1954394" y="532399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6F1B9D-9ABF-08A8-05C9-586D8E81BFFC}"/>
              </a:ext>
            </a:extLst>
          </p:cNvPr>
          <p:cNvSpPr txBox="1"/>
          <p:nvPr/>
        </p:nvSpPr>
        <p:spPr>
          <a:xfrm>
            <a:off x="4733513" y="2474617"/>
            <a:ext cx="13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Interface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pt-B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85000"/>
                  </a:schemeClr>
                </a:solidFill>
              </a:rPr>
              <a:t>Asset</a:t>
            </a:r>
            <a:endParaRPr lang="pt-BR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5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</TotalTime>
  <Words>54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Dreaming Outloud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3</cp:revision>
  <dcterms:created xsi:type="dcterms:W3CDTF">2023-11-22T14:33:21Z</dcterms:created>
  <dcterms:modified xsi:type="dcterms:W3CDTF">2024-07-05T11:35:24Z</dcterms:modified>
</cp:coreProperties>
</file>