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7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8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275A6-367D-42F6-BB66-B62D8DB40ECF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31706-27F5-4312-8871-0160BBB55F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76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E6013-3852-49ED-B8AE-1EB16D171643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F607-14B4-4D32-A009-1B2501BAB8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4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321340"/>
            <a:ext cx="12192000" cy="985966"/>
          </a:xfrm>
        </p:spPr>
        <p:txBody>
          <a:bodyPr>
            <a:noAutofit/>
          </a:bodyPr>
          <a:lstStyle>
            <a:lvl1pPr marL="0" indent="0" algn="ctr">
              <a:buNone/>
              <a:defRPr sz="6600" cap="small" baseline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pt-BR" dirty="0" smtClean="0"/>
              <a:t>inserir título do slide</a:t>
            </a:r>
            <a:endParaRPr lang="pt-BR" dirty="0"/>
          </a:p>
        </p:txBody>
      </p:sp>
      <p:sp>
        <p:nvSpPr>
          <p:cNvPr id="13" name="Espaço Reservado para Texto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9023" y="4715041"/>
            <a:ext cx="10536194" cy="1343706"/>
          </a:xfrm>
        </p:spPr>
        <p:txBody>
          <a:bodyPr>
            <a:normAutofit/>
          </a:bodyPr>
          <a:lstStyle>
            <a:lvl1pPr marL="0" indent="0" algn="ctr">
              <a:buNone/>
              <a:defRPr sz="3800" cap="small" baseline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pt-BR" dirty="0" smtClean="0"/>
              <a:t>inserir </a:t>
            </a:r>
            <a:r>
              <a:rPr lang="pt-BR" dirty="0" err="1" smtClean="0"/>
              <a:t>subtitulo</a:t>
            </a:r>
            <a:r>
              <a:rPr lang="pt-BR" dirty="0" smtClean="0"/>
              <a:t> do 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65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170" y="365125"/>
            <a:ext cx="9587630" cy="1325563"/>
          </a:xfrm>
        </p:spPr>
        <p:txBody>
          <a:bodyPr/>
          <a:lstStyle>
            <a:lvl1pPr algn="ctr">
              <a:defRPr cap="all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255135"/>
          </a:xfrm>
        </p:spPr>
        <p:txBody>
          <a:bodyPr vert="eaVert">
            <a:normAutofit/>
          </a:bodyPr>
          <a:lstStyle>
            <a:lvl1pPr>
              <a:defRPr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9" y="631665"/>
            <a:ext cx="777242" cy="7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8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8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170" y="365125"/>
            <a:ext cx="9587630" cy="1325563"/>
          </a:xfrm>
        </p:spPr>
        <p:txBody>
          <a:bodyPr>
            <a:normAutofit/>
          </a:bodyPr>
          <a:lstStyle>
            <a:lvl1pPr>
              <a:defRPr sz="4600" cap="small" normalizeH="0" baseline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8" y="1825625"/>
            <a:ext cx="10308771" cy="4194175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30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sz="27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 sz="24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 sz="20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9" y="631665"/>
            <a:ext cx="777242" cy="7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8161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695" y="469812"/>
            <a:ext cx="9585083" cy="1048884"/>
          </a:xfrm>
        </p:spPr>
        <p:txBody>
          <a:bodyPr anchor="b">
            <a:normAutofit/>
          </a:bodyPr>
          <a:lstStyle>
            <a:lvl1pPr>
              <a:defRPr sz="4400" cap="small" baseline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350" y="1702027"/>
            <a:ext cx="10515600" cy="440848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9" y="631665"/>
            <a:ext cx="777242" cy="7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8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1764" y="221826"/>
            <a:ext cx="10549164" cy="852232"/>
          </a:xfrm>
        </p:spPr>
        <p:txBody>
          <a:bodyPr>
            <a:normAutofit/>
          </a:bodyPr>
          <a:lstStyle>
            <a:lvl1pPr algn="ctr">
              <a:defRPr sz="4600" cap="small" baseline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71764" y="1509486"/>
            <a:ext cx="5181600" cy="458651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>
              <a:buFontTx/>
              <a:buNone/>
              <a:defRPr sz="2600" baseline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3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23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Dolor sit </a:t>
            </a:r>
            <a:r>
              <a:rPr lang="en-US" dirty="0" err="1" smtClean="0"/>
              <a:t>amet</a:t>
            </a:r>
            <a:r>
              <a:rPr lang="en-US" dirty="0" smtClean="0"/>
              <a:t>,</a:t>
            </a:r>
          </a:p>
          <a:p>
            <a:pPr lvl="2"/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adipiscicing</a:t>
            </a:r>
            <a:r>
              <a:rPr lang="en-US" dirty="0" smtClean="0"/>
              <a:t> </a:t>
            </a:r>
            <a:r>
              <a:rPr lang="en-US" dirty="0" err="1" smtClean="0"/>
              <a:t>eli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5000"/>
              <a:buFontTx/>
              <a:buBlip>
                <a:blip r:embed="rId3"/>
              </a:buBlip>
              <a:tabLst/>
              <a:defRPr/>
            </a:pPr>
            <a:r>
              <a:rPr lang="en-US" dirty="0" err="1" smtClean="0"/>
              <a:t>FiFourth</a:t>
            </a:r>
            <a:r>
              <a:rPr lang="en-US" dirty="0" smtClean="0"/>
              <a:t> level</a:t>
            </a:r>
          </a:p>
          <a:p>
            <a:pPr lvl="4"/>
            <a:r>
              <a:rPr lang="en-US" dirty="0" err="1" smtClean="0"/>
              <a:t>fth</a:t>
            </a:r>
            <a:r>
              <a:rPr lang="en-US" dirty="0" smtClean="0"/>
              <a:t> level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9328" y="1509486"/>
            <a:ext cx="5181600" cy="458651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sz="26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 sz="23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 sz="23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4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874952"/>
          </a:xfrm>
        </p:spPr>
        <p:txBody>
          <a:bodyPr/>
          <a:lstStyle>
            <a:lvl1pPr algn="ctr">
              <a:defRPr cap="small" baseline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50417"/>
            <a:ext cx="5157787" cy="586048"/>
          </a:xfrm>
        </p:spPr>
        <p:txBody>
          <a:bodyPr anchor="b"/>
          <a:lstStyle>
            <a:lvl1pPr marL="0" indent="0" algn="ctr">
              <a:buNone/>
              <a:defRPr sz="2800" b="0" cap="small" baseline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55816"/>
            <a:ext cx="5157787" cy="4306989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0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30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sz="2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 sz="25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 sz="25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50417"/>
            <a:ext cx="5183188" cy="586048"/>
          </a:xfrm>
        </p:spPr>
        <p:txBody>
          <a:bodyPr anchor="b">
            <a:normAutofit/>
          </a:bodyPr>
          <a:lstStyle>
            <a:lvl1pPr marL="0" indent="0" algn="ctr">
              <a:buNone/>
              <a:defRPr sz="2800" b="0" cap="small" baseline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68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170" y="365126"/>
            <a:ext cx="9587630" cy="912132"/>
          </a:xfrm>
        </p:spPr>
        <p:txBody>
          <a:bodyPr>
            <a:normAutofit/>
          </a:bodyPr>
          <a:lstStyle>
            <a:lvl1pPr algn="ctr">
              <a:defRPr sz="4800" cap="small" baseline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9" y="484776"/>
            <a:ext cx="777242" cy="7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10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203201"/>
            <a:ext cx="3932237" cy="1548924"/>
          </a:xfrm>
        </p:spPr>
        <p:txBody>
          <a:bodyPr anchor="b">
            <a:normAutofit/>
          </a:bodyPr>
          <a:lstStyle>
            <a:lvl1pPr>
              <a:defRPr sz="3200" cap="small" baseline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37955" cy="4873625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32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sz="2800" baseline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 sz="2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 sz="2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2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88571" y="1752125"/>
            <a:ext cx="3683454" cy="4116863"/>
          </a:xfrm>
        </p:spPr>
        <p:txBody>
          <a:bodyPr>
            <a:noAutofit/>
          </a:bodyPr>
          <a:lstStyle>
            <a:lvl1pPr marL="0" indent="0">
              <a:buNone/>
              <a:defRPr lang="pt-BR" sz="2800" b="0" i="0" smtClean="0"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 ipsum dolor sit amet, consectetur adipiscing elit. Nulla eu mi a libero commodo aliquet a tincidunt metus. Nullam vel lectus volutpat, adipiscing erat nec, egestas velit. Aliquam ornare</a:t>
            </a:r>
            <a:endParaRPr lang="en-US" dirty="0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3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764699"/>
          </a:xfrm>
        </p:spPr>
        <p:txBody>
          <a:bodyPr anchor="b"/>
          <a:lstStyle>
            <a:lvl1pPr>
              <a:defRPr sz="3200" cap="small" baseline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noFill/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370" y="1752124"/>
            <a:ext cx="3726656" cy="41168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6962"/>
            <a:ext cx="12763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350" y="617696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40253" y="6086473"/>
            <a:ext cx="2951747" cy="546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05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dolor sit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dolor sit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adipisicing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 smtClean="0"/>
          </a:p>
          <a:p>
            <a:pPr lvl="1"/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dolor sit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adipisicing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 smtClean="0"/>
              <a:t>Second level</a:t>
            </a:r>
          </a:p>
          <a:p>
            <a:pPr lvl="2"/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dolor sit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adipisicing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 smtClean="0"/>
              <a:t>Third level</a:t>
            </a:r>
          </a:p>
          <a:p>
            <a:pPr lvl="3"/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dolor sit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adipisicing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 smtClean="0"/>
              <a:t>Fourth level</a:t>
            </a:r>
          </a:p>
          <a:p>
            <a:pPr lvl="4"/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dolor sit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adipisicing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79540"/>
            <a:ext cx="1276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5205D17-500B-4981-A9E6-ABDAEEA5DF6C}" type="datetime1">
              <a:rPr lang="pt-BR" smtClean="0"/>
              <a:t>29/05/2014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6350" y="64795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E30B200-BD54-46F7-A056-C385C5DB71A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60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0" i="0" kern="1200" smtClean="0">
          <a:solidFill>
            <a:schemeClr val="bg1"/>
          </a:solidFill>
          <a:effectLst/>
          <a:latin typeface="Euphemia" panose="020B05030401020201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5000"/>
        <a:buFontTx/>
        <a:buBlip>
          <a:blip r:embed="rId14"/>
        </a:buBlip>
        <a:defRPr lang="en-US" sz="2600" b="0" i="0" kern="1200" smtClean="0">
          <a:solidFill>
            <a:schemeClr val="bg1"/>
          </a:solidFill>
          <a:effectLst/>
          <a:latin typeface="Euphemia" panose="020B05030401020201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5000"/>
        <a:buFontTx/>
        <a:buBlip>
          <a:blip r:embed="rId14"/>
        </a:buBlip>
        <a:defRPr lang="en-US" sz="2200" b="0" i="0" kern="1200" smtClean="0">
          <a:solidFill>
            <a:schemeClr val="bg1"/>
          </a:solidFill>
          <a:effectLst/>
          <a:latin typeface="Euphemia" panose="020B05030401020201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95000"/>
        <a:buFontTx/>
        <a:buBlip>
          <a:blip r:embed="rId14"/>
        </a:buBlip>
        <a:defRPr lang="en-US" sz="2000" b="0" i="0" kern="1200" smtClean="0">
          <a:solidFill>
            <a:schemeClr val="bg1"/>
          </a:solidFill>
          <a:effectLst/>
          <a:latin typeface="Euphemia" panose="020B05030401020201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95000"/>
        <a:buFontTx/>
        <a:buBlip>
          <a:blip r:embed="rId14"/>
        </a:buBlip>
        <a:defRPr lang="en-US" sz="1700" b="0" i="0" kern="1200" smtClean="0">
          <a:solidFill>
            <a:schemeClr val="bg1"/>
          </a:solidFill>
          <a:effectLst/>
          <a:latin typeface="Euphemia" panose="020B05030401020201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95000"/>
        <a:buFontTx/>
        <a:buBlip>
          <a:blip r:embed="rId14"/>
        </a:buBlip>
        <a:defRPr lang="en-US" sz="1700" b="0" i="0" kern="1200" smtClean="0">
          <a:solidFill>
            <a:schemeClr val="bg1"/>
          </a:solidFill>
          <a:effectLst/>
          <a:latin typeface="Euphemia" panose="020B05030401020201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05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32AF-6A7C-406E-BB71-9A6C10C37A45}" type="datetime1">
              <a:rPr lang="pt-BR" smtClean="0"/>
              <a:pPr/>
              <a:t>29/05/2014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B200-BD54-46F7-A056-C385C5DB71A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00347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Euphemia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Iana</dc:creator>
  <cp:lastModifiedBy>Iana</cp:lastModifiedBy>
  <cp:revision>42</cp:revision>
  <dcterms:created xsi:type="dcterms:W3CDTF">2014-03-25T18:15:29Z</dcterms:created>
  <dcterms:modified xsi:type="dcterms:W3CDTF">2014-05-29T21:50:45Z</dcterms:modified>
</cp:coreProperties>
</file>