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19F"/>
    <a:srgbClr val="2D7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1" autoAdjust="0"/>
    <p:restoredTop sz="86403" autoAdjust="0"/>
  </p:normalViewPr>
  <p:slideViewPr>
    <p:cSldViewPr>
      <p:cViewPr varScale="1">
        <p:scale>
          <a:sx n="83" d="100"/>
          <a:sy n="83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46CCC-ECBB-42B3-BB6A-D59C3B65EDD1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32B3-632C-439D-A38E-DB2BB65D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6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6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9C730D-177E-47A9-83EE-C1B1241493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68B7F-FAE3-4AFA-BD66-DB2B275CFCC6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53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smtClean="0"/>
              <a:t>Ludes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smtClean="0"/>
              <a:t>Definindo Jogos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111DD6D2-F03C-47B7-890E-45CC84F5638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62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Definindo Jogos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D6D2-F03C-47B7-890E-45CC84F563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6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Ludes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Definindo Jogos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D6D2-F03C-47B7-890E-45CC84F5638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Ludes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Definindo Jogos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11DD6D2-F03C-47B7-890E-45CC84F5638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42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1"/>
          </a:xfrm>
          <a:ln algn="ctr"/>
        </p:spPr>
        <p:txBody>
          <a:bodyPr anchorCtr="1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8018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75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Ludes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Definindo Jogos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D6D2-F03C-47B7-890E-45CC84F5638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0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Professor Responsável: Geraldo Xexéo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467544" y="260648"/>
            <a:ext cx="8101595" cy="21602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60100" y="2636912"/>
            <a:ext cx="7068284" cy="2952750"/>
          </a:xfrm>
        </p:spPr>
        <p:txBody>
          <a:bodyPr/>
          <a:lstStyle>
            <a:lvl1pPr>
              <a:defRPr>
                <a:solidFill>
                  <a:srgbClr val="2D719A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en-US" dirty="0" smtClean="0"/>
          </a:p>
          <a:p>
            <a:pPr lvl="0"/>
            <a:r>
              <a:rPr lang="pt-BR" dirty="0" smtClean="0"/>
              <a:t> Modelagem de Jogos</a:t>
            </a:r>
          </a:p>
          <a:p>
            <a:pPr lvl="0"/>
            <a:r>
              <a:rPr lang="pt-BR" dirty="0" smtClean="0"/>
              <a:t> Análise de Jogos</a:t>
            </a:r>
          </a:p>
          <a:p>
            <a:pPr lvl="0"/>
            <a:r>
              <a:rPr lang="pt-BR" dirty="0" smtClean="0"/>
              <a:t> Jogos com Propósito</a:t>
            </a:r>
          </a:p>
          <a:p>
            <a:pPr lvl="0"/>
            <a:r>
              <a:rPr lang="pt-BR" dirty="0" smtClean="0"/>
              <a:t> Simulações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9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3" y="6204855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Ludes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6571" y="6226863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1DD6D2-F03C-47B7-890E-45CC84F5638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2947724" y="6204855"/>
            <a:ext cx="264889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Definindo Jogos</a:t>
            </a:r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6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1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1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1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1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1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95536" y="2348880"/>
            <a:ext cx="8280920" cy="360040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>
                <a:solidFill>
                  <a:srgbClr val="26719F"/>
                </a:solidFill>
              </a:rPr>
              <a:t> Metodologias de Desenvolvimento de Jogos</a:t>
            </a:r>
          </a:p>
          <a:p>
            <a:r>
              <a:rPr lang="pt-BR" dirty="0" smtClean="0">
                <a:solidFill>
                  <a:srgbClr val="26719F"/>
                </a:solidFill>
              </a:rPr>
              <a:t> Plataformas de Desenvolvimento e Execução de Jogos</a:t>
            </a:r>
          </a:p>
          <a:p>
            <a:r>
              <a:rPr lang="pt-BR" dirty="0">
                <a:solidFill>
                  <a:srgbClr val="26719F"/>
                </a:solidFill>
              </a:rPr>
              <a:t> </a:t>
            </a:r>
            <a:r>
              <a:rPr lang="pt-BR" dirty="0" smtClean="0">
                <a:solidFill>
                  <a:srgbClr val="26719F"/>
                </a:solidFill>
              </a:rPr>
              <a:t>Modelagem e Análise de Jogos</a:t>
            </a:r>
          </a:p>
          <a:p>
            <a:r>
              <a:rPr lang="pt-BR" dirty="0">
                <a:solidFill>
                  <a:srgbClr val="26719F"/>
                </a:solidFill>
              </a:rPr>
              <a:t> </a:t>
            </a:r>
            <a:r>
              <a:rPr lang="pt-BR" dirty="0" smtClean="0">
                <a:solidFill>
                  <a:srgbClr val="26719F"/>
                </a:solidFill>
              </a:rPr>
              <a:t>Garantia da </a:t>
            </a:r>
            <a:r>
              <a:rPr lang="pt-BR" dirty="0" smtClean="0">
                <a:solidFill>
                  <a:srgbClr val="26719F"/>
                </a:solidFill>
              </a:rPr>
              <a:t>Qualidade de Jogos</a:t>
            </a:r>
          </a:p>
          <a:p>
            <a:r>
              <a:rPr lang="pt-BR" dirty="0">
                <a:solidFill>
                  <a:srgbClr val="26719F"/>
                </a:solidFill>
              </a:rPr>
              <a:t> </a:t>
            </a:r>
            <a:r>
              <a:rPr lang="pt-BR" dirty="0" err="1" smtClean="0">
                <a:solidFill>
                  <a:srgbClr val="26719F"/>
                </a:solidFill>
              </a:rPr>
              <a:t>Gameficação</a:t>
            </a:r>
            <a:endParaRPr lang="pt-BR" dirty="0" smtClean="0">
              <a:solidFill>
                <a:srgbClr val="26719F"/>
              </a:solidFill>
            </a:endParaRPr>
          </a:p>
          <a:p>
            <a:r>
              <a:rPr lang="pt-BR" dirty="0" smtClean="0">
                <a:solidFill>
                  <a:srgbClr val="26719F"/>
                </a:solidFill>
              </a:rPr>
              <a:t> Jogos com Prop</a:t>
            </a:r>
            <a:r>
              <a:rPr lang="pt-BR" dirty="0" smtClean="0">
                <a:solidFill>
                  <a:srgbClr val="26719F"/>
                </a:solidFill>
              </a:rPr>
              <a:t>ósito</a:t>
            </a:r>
          </a:p>
          <a:p>
            <a:pPr lvl="1"/>
            <a:r>
              <a:rPr lang="pt-BR" dirty="0" smtClean="0">
                <a:solidFill>
                  <a:srgbClr val="26719F"/>
                </a:solidFill>
              </a:rPr>
              <a:t> Educacionais, Sérios, de Treinamento, de Negócio</a:t>
            </a:r>
            <a:endParaRPr lang="pt-BR" dirty="0" smtClean="0">
              <a:solidFill>
                <a:srgbClr val="26719F"/>
              </a:solidFill>
            </a:endParaRPr>
          </a:p>
          <a:p>
            <a:r>
              <a:rPr lang="pt-BR" dirty="0" smtClean="0">
                <a:solidFill>
                  <a:srgbClr val="26719F"/>
                </a:solidFill>
              </a:rPr>
              <a:t> Simulações</a:t>
            </a:r>
          </a:p>
          <a:p>
            <a:r>
              <a:rPr lang="pt-BR" dirty="0">
                <a:solidFill>
                  <a:srgbClr val="26719F"/>
                </a:solidFill>
              </a:rPr>
              <a:t> </a:t>
            </a:r>
            <a:r>
              <a:rPr lang="pt-BR" dirty="0" smtClean="0">
                <a:solidFill>
                  <a:srgbClr val="26719F"/>
                </a:solidFill>
              </a:rPr>
              <a:t>Resolvendo Problemas Reais com Jogos</a:t>
            </a:r>
            <a:endParaRPr lang="pt-BR" dirty="0">
              <a:solidFill>
                <a:srgbClr val="26719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611560" y="6204855"/>
            <a:ext cx="8064896" cy="288000"/>
          </a:xfrm>
        </p:spPr>
        <p:txBody>
          <a:bodyPr/>
          <a:lstStyle/>
          <a:p>
            <a:r>
              <a:rPr lang="pt-BR" sz="1800" dirty="0" smtClean="0"/>
              <a:t>Professor Responsável: Geraldo Xexéo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Projeto de Jogos Introducao ao Curso PESC20113</Template>
  <TotalTime>1057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ApresentacaoLudesXexeo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Definindo Jogos</dc:title>
  <dc:creator>Geraldo Xexéo</dc:creator>
  <cp:lastModifiedBy>Xexeo</cp:lastModifiedBy>
  <cp:revision>104</cp:revision>
  <cp:lastPrinted>2015-07-15T17:28:43Z</cp:lastPrinted>
  <dcterms:created xsi:type="dcterms:W3CDTF">2006-03-03T05:44:15Z</dcterms:created>
  <dcterms:modified xsi:type="dcterms:W3CDTF">2015-07-15T18:08:31Z</dcterms:modified>
</cp:coreProperties>
</file>