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pt-BR"/>
    </a:defPPr>
    <a:lvl1pPr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andro" initials="l" lastIdx="31" clrIdx="0"/>
  <p:cmAuthor id="1" name="Leandro" initials="L" lastIdx="14" clrIdx="1">
    <p:extLst>
      <p:ext uri="{19B8F6BF-5375-455C-9EA6-DF929625EA0E}">
        <p15:presenceInfo xmlns:p15="http://schemas.microsoft.com/office/powerpoint/2012/main" userId="Le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DA2"/>
    <a:srgbClr val="2D719A"/>
    <a:srgbClr val="FF9200"/>
    <a:srgbClr val="FF3300"/>
    <a:srgbClr val="6AAAF0"/>
    <a:srgbClr val="FF7B00"/>
    <a:srgbClr val="FFCC66"/>
    <a:srgbClr val="FFFF66"/>
    <a:srgbClr val="519BED"/>
    <a:srgbClr val="5CA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6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Click to edit Master text styles</a:t>
            </a:r>
          </a:p>
          <a:p>
            <a:pPr lvl="1"/>
            <a:r>
              <a:rPr lang="pt-BR" altLang="pt-BR" noProof="0"/>
              <a:t>Second level</a:t>
            </a:r>
          </a:p>
          <a:p>
            <a:pPr lvl="2"/>
            <a:r>
              <a:rPr lang="pt-BR" altLang="pt-BR" noProof="0"/>
              <a:t>Third level</a:t>
            </a:r>
          </a:p>
          <a:p>
            <a:pPr lvl="3"/>
            <a:r>
              <a:rPr lang="pt-BR" altLang="pt-BR" noProof="0"/>
              <a:t>Fourth level</a:t>
            </a:r>
          </a:p>
          <a:p>
            <a:pPr lvl="4"/>
            <a:r>
              <a:rPr lang="pt-BR" altLang="pt-B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altLang="pt-BR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CECF81-AA34-40CE-BE46-086ABF5897AF}" type="slidenum">
              <a:rPr lang="pt-BR" altLang="pt-BR"/>
              <a:pPr>
                <a:defRPr/>
              </a:pPr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1602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99456" y="4706574"/>
            <a:ext cx="9793088" cy="837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Tx/>
              <a:buNone/>
              <a:defRPr lang="en-US" sz="1100" cap="small" baseline="30000" smtClean="0">
                <a:solidFill>
                  <a:srgbClr val="2D719A"/>
                </a:solidFill>
                <a:ea typeface="Tahoma" panose="020B060403050404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82" y="2749120"/>
            <a:ext cx="10526635" cy="1118587"/>
          </a:xfrm>
        </p:spPr>
        <p:txBody>
          <a:bodyPr>
            <a:normAutofit/>
          </a:bodyPr>
          <a:lstStyle>
            <a:lvl1pPr algn="ctr"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98301F2-6F6C-46A6-813A-880DED726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671" y="6021259"/>
            <a:ext cx="2028871" cy="612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947647A-A101-4FE1-89F8-F7450981FA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56" y="6021259"/>
            <a:ext cx="1866296" cy="612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920C08-23AF-4BF7-9594-9ED5B27BFF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48" y="5956452"/>
            <a:ext cx="1800000" cy="777718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59530259-4DFA-4529-9AFD-A3BD6836DF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44188"/>
            <a:ext cx="5400000" cy="1566065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1120C24-80F9-4DD6-A68E-987DF833797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942" y="5926717"/>
            <a:ext cx="2087237" cy="83718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222B19-91C2-432C-9D26-820817B251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6" y="5769902"/>
            <a:ext cx="647200" cy="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414" y="4665306"/>
            <a:ext cx="10595173" cy="122559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67286"/>
            <a:ext cx="12192000" cy="2030069"/>
          </a:xfrm>
          <a:prstGeom prst="rect">
            <a:avLst/>
          </a:prstGeom>
          <a:solidFill>
            <a:srgbClr val="4E7DA2"/>
          </a:solidFill>
          <a:ln>
            <a:solidFill>
              <a:srgbClr val="4E7DA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/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920" y="2708920"/>
            <a:ext cx="7922879" cy="1620000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17C430A-4A1C-41A8-9DB1-417AED14E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44188"/>
            <a:ext cx="5400000" cy="1566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BE68B-3E22-4474-BEC4-AE1C8EB9C5DA}"/>
              </a:ext>
            </a:extLst>
          </p:cNvPr>
          <p:cNvSpPr txBox="1"/>
          <p:nvPr userDrawn="1"/>
        </p:nvSpPr>
        <p:spPr>
          <a:xfrm>
            <a:off x="196123" y="2521059"/>
            <a:ext cx="32347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Information Systems?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Theories from Games Studies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Games as IS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IS in Game Design</a:t>
            </a:r>
          </a:p>
          <a:p>
            <a:r>
              <a:rPr lang="en-US" altLang="pt-BR" sz="1600" b="0" noProof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9275-0EAE-4928-9689-E7AF010A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0C71-D16C-4ED5-8B78-6181AC25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1D57-AB43-4C7F-907B-DCABE0C0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73039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1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D188F-5595-4EFF-B4BE-76611E284C3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F3A2-A5C4-4F08-8B14-6E493D823B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1A25-84C6-4E09-89A3-31EA722C3D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9164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tIns="576000" bIns="0">
            <a:noAutofit/>
          </a:bodyPr>
          <a:lstStyle>
            <a:lvl1pPr>
              <a:defRPr sz="7200" b="1">
                <a:latin typeface="Circo" panose="02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501" y="1341438"/>
            <a:ext cx="11969751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F84F-D92F-4A74-92FA-99671D4FBD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884E-8138-488C-A715-4EC1754E5C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9F24-FBF7-4452-9550-12B1163E75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69894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51" y="1332594"/>
            <a:ext cx="5652000" cy="458651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4413B-54E1-47B3-A4CD-29070CA1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9710F-64C6-4ABA-8BFD-14A54D6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318ABF-F620-41CB-A4F9-5359E514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50144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2160" y="1327786"/>
            <a:ext cx="5652000" cy="458651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Tx/>
              <a:buBlip>
                <a:blip r:embed="rId2"/>
              </a:buBlip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0">
              <a:buFontTx/>
              <a:buNone/>
              <a:defRPr sz="195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72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ACC1E-CBD7-49F3-A37D-5F4B3452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21393-097F-4EA1-817B-D0658164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FF7B30-8022-4216-9BE8-E6235037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948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BEA3E-3A2D-4062-803B-2115E1C2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A5ACF-2996-4064-95A2-F56F2A35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CEFB-36EC-493F-B929-7C6634AE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/>
              <a:t>/27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242017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LL BLA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1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847" y="68960"/>
            <a:ext cx="10762313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51" y="6231596"/>
            <a:ext cx="2576465" cy="2880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l">
              <a:defRPr sz="900" b="1">
                <a:solidFill>
                  <a:schemeClr val="bg1"/>
                </a:solidFill>
                <a:latin typeface="Circo" panose="02000800000000000000" pitchFamily="2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LUDES - http://ludes.cos.ufrj.br</a:t>
            </a:r>
            <a:endParaRPr lang="pt-BR" alt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7802" y="6352133"/>
            <a:ext cx="192563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bg1"/>
                </a:solidFill>
                <a:latin typeface="Circo" panose="02000800000000000000" pitchFamily="2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6497F98-F620-4594-A6E0-A4C09C6EBF06}" type="slidenum">
              <a:rPr lang="pt-BR" altLang="pt-BR" smtClean="0"/>
              <a:pPr>
                <a:defRPr/>
              </a:pPr>
              <a:t>‹#›</a:t>
            </a:fld>
            <a:r>
              <a:rPr lang="pt-BR" altLang="pt-BR" sz="1800" dirty="0"/>
              <a:t>/27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3151" y="1347831"/>
            <a:ext cx="11971008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2725" y="6208133"/>
            <a:ext cx="3531859" cy="2880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ctr">
              <a:defRPr sz="900" b="1">
                <a:solidFill>
                  <a:schemeClr val="bg1"/>
                </a:solidFill>
                <a:latin typeface="Circo" panose="02000800000000000000" pitchFamily="2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 altLang="pt-BR"/>
              <a:t>SBSI 2021</a:t>
            </a:r>
            <a:endParaRPr lang="pt-BR" altLang="pt-BR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A181D16-C91F-4B7F-AFDB-2FB30D61C5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" y="68960"/>
            <a:ext cx="1064609" cy="10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41" r:id="rId4"/>
    <p:sldLayoutId id="2147483736" r:id="rId5"/>
    <p:sldLayoutId id="2147483743" r:id="rId6"/>
    <p:sldLayoutId id="2147483737" r:id="rId7"/>
    <p:sldLayoutId id="2147483742" r:id="rId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SzPct val="95000"/>
        <a:buFontTx/>
        <a:buBlip>
          <a:blip r:embed="rId11"/>
        </a:buBlip>
        <a:defRPr lang="en-US" sz="32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8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4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SzPct val="95000"/>
        <a:buFontTx/>
        <a:buBlip>
          <a:blip r:embed="rId11"/>
        </a:buBlip>
        <a:defRPr lang="en-US" sz="2000" b="0" i="0" kern="1200" smtClean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E8430A3-0286-462A-BF16-E8F48512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04" y="523172"/>
            <a:ext cx="2663829" cy="367992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B4ACA3-0269-447E-AC19-6C3D3330D6C7}"/>
              </a:ext>
            </a:extLst>
          </p:cNvPr>
          <p:cNvSpPr/>
          <p:nvPr/>
        </p:nvSpPr>
        <p:spPr>
          <a:xfrm>
            <a:off x="6446509" y="4294214"/>
            <a:ext cx="5059621" cy="569498"/>
          </a:xfrm>
          <a:prstGeom prst="roundRect">
            <a:avLst/>
          </a:prstGeom>
          <a:solidFill>
            <a:srgbClr val="4E7DA2"/>
          </a:solidFill>
          <a:ln>
            <a:solidFill>
              <a:srgbClr val="4E7DA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tIns="108000" bIns="36000" rtlCol="0" anchor="ctr">
            <a:spAutoFit/>
          </a:bodyPr>
          <a:lstStyle/>
          <a:p>
            <a:pPr algn="ctr"/>
            <a:r>
              <a:rPr lang="pt-BR" altLang="pt-BR" sz="2400" dirty="0">
                <a:solidFill>
                  <a:schemeClr val="bg1"/>
                </a:solidFill>
                <a:latin typeface="Circo" panose="02000800000000000000" pitchFamily="2" charset="0"/>
              </a:rPr>
              <a:t>http://ludes.cos.ufrj.br</a:t>
            </a:r>
            <a:endParaRPr lang="pt-BR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11B36F-E99A-4B28-80FD-88556E000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4879902"/>
            <a:ext cx="765745" cy="1044198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CCCB24FA-A288-4D8D-915B-910BA692D4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24746"/>
          <a:stretch/>
        </p:blipFill>
        <p:spPr>
          <a:xfrm>
            <a:off x="119336" y="312660"/>
            <a:ext cx="5401067" cy="144016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ADE2274A-3052-4CE1-995E-F55EBC05BF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5031775"/>
            <a:ext cx="2232248" cy="8923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5E40645-8C5E-44EB-8ED9-78BE835991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79" y="5031774"/>
            <a:ext cx="2065257" cy="8923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B62F05-6126-4036-81D7-9EFADB84691C}"/>
              </a:ext>
            </a:extLst>
          </p:cNvPr>
          <p:cNvSpPr txBox="1"/>
          <p:nvPr/>
        </p:nvSpPr>
        <p:spPr>
          <a:xfrm>
            <a:off x="676931" y="2408602"/>
            <a:ext cx="4843472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pt-BR" sz="3200" dirty="0">
                <a:solidFill>
                  <a:srgbClr val="2D719A"/>
                </a:solidFill>
                <a:latin typeface="Circo" panose="02000800000000000000" pitchFamily="2" charset="0"/>
                <a:cs typeface="Arial" panose="020B0604020202020204" pitchFamily="34" charset="0"/>
              </a:rPr>
              <a:t>Saiba mais sobre nosso trabalho</a:t>
            </a:r>
          </a:p>
        </p:txBody>
      </p:sp>
    </p:spTree>
    <p:extLst>
      <p:ext uri="{BB962C8B-B14F-4D97-AF65-F5344CB8AC3E}">
        <p14:creationId xmlns:p14="http://schemas.microsoft.com/office/powerpoint/2010/main" val="16988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4"/>
    </mc:Choice>
    <mc:Fallback xmlns="">
      <p:transition spd="slow" advTm="11274"/>
    </mc:Fallback>
  </mc:AlternateContent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marL="0" indent="0" algn="ctr">
          <a:lnSpc>
            <a:spcPct val="120000"/>
          </a:lnSpc>
          <a:spcBef>
            <a:spcPts val="0"/>
          </a:spcBef>
          <a:spcAft>
            <a:spcPts val="2400"/>
          </a:spcAft>
          <a:buNone/>
          <a:defRPr sz="32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Ludes.potx" id="{A5F3C548-D2F5-4605-B513-98895526F183}" vid="{FE2CE3DE-4070-410C-A400-66E4D46ED737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Endo-GDC</Template>
  <TotalTime>13842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Circo</vt:lpstr>
      <vt:lpstr>Tahoma</vt:lpstr>
      <vt:lpstr>Times New Roman</vt:lpstr>
      <vt:lpstr>ApresentacaoLudesXexeo</vt:lpstr>
      <vt:lpstr>PowerPoint Presentation</vt:lpstr>
    </vt:vector>
  </TitlesOfParts>
  <Company>labbd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in Software Engineering</dc:title>
  <dc:creator>Jano</dc:creator>
  <cp:lastModifiedBy>Geraldo Xexéo</cp:lastModifiedBy>
  <cp:revision>584</cp:revision>
  <cp:lastPrinted>2018-03-27T02:07:43Z</cp:lastPrinted>
  <dcterms:created xsi:type="dcterms:W3CDTF">2006-05-15T18:07:35Z</dcterms:created>
  <dcterms:modified xsi:type="dcterms:W3CDTF">2021-05-10T23:09:12Z</dcterms:modified>
</cp:coreProperties>
</file>