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xml" ContentType="application/vnd.openxmlformats-officedocument.presentationml.tags+xml"/>
  <Override PartName="/ppt/notesSlides/notesSlide16.xml" ContentType="application/vnd.openxmlformats-officedocument.presentationml.notesSlide+xml"/>
  <Override PartName="/ppt/tags/tag2.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20"/>
  </p:notesMasterIdLst>
  <p:sldIdLst>
    <p:sldId id="256" r:id="rId2"/>
    <p:sldId id="338" r:id="rId3"/>
    <p:sldId id="369" r:id="rId4"/>
    <p:sldId id="327" r:id="rId5"/>
    <p:sldId id="326" r:id="rId6"/>
    <p:sldId id="358" r:id="rId7"/>
    <p:sldId id="366" r:id="rId8"/>
    <p:sldId id="359" r:id="rId9"/>
    <p:sldId id="365" r:id="rId10"/>
    <p:sldId id="360" r:id="rId11"/>
    <p:sldId id="361" r:id="rId12"/>
    <p:sldId id="362" r:id="rId13"/>
    <p:sldId id="363" r:id="rId14"/>
    <p:sldId id="364" r:id="rId15"/>
    <p:sldId id="367" r:id="rId16"/>
    <p:sldId id="354" r:id="rId17"/>
    <p:sldId id="342" r:id="rId18"/>
    <p:sldId id="279" r:id="rId19"/>
  </p:sldIdLst>
  <p:sldSz cx="12192000" cy="6858000"/>
  <p:notesSz cx="6858000" cy="9144000"/>
  <p:defaultTextStyle>
    <a:defPPr>
      <a:defRPr lang="pt-BR"/>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eandro" initials="l" lastIdx="31" clrIdx="0"/>
  <p:cmAuthor id="1" name="Leandro" initials="L" lastIdx="14" clrIdx="1">
    <p:extLst>
      <p:ext uri="{19B8F6BF-5375-455C-9EA6-DF929625EA0E}">
        <p15:presenceInfo xmlns:p15="http://schemas.microsoft.com/office/powerpoint/2012/main" userId="Leandr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200"/>
    <a:srgbClr val="FF3300"/>
    <a:srgbClr val="6AAAF0"/>
    <a:srgbClr val="FF7B00"/>
    <a:srgbClr val="FFCC66"/>
    <a:srgbClr val="FFFF66"/>
    <a:srgbClr val="519BED"/>
    <a:srgbClr val="5CA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Estilo Médio 4 - Ênfas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Estilo Claro 3 - Ênfase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2DE63D5-997A-4646-A377-4702673A728D}" styleName="Estilo Claro 2 - Ênfase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3C2FFA5D-87B4-456A-9821-1D502468CF0F}" styleName="Estilo com Tema 1 - Ênfas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Estilo com Tema 1 - Ênfase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2838BEF-8BB2-4498-84A7-C5851F593DF1}" styleName="Estilo Médio 4 - Ênfase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Estilo Médio 2 - Ênfas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Estilo Médio 2 - Ênfas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Estilo Médio 2 - Ênfas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Estilo Médio 2 - Ênfas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Estilo Médio 2 - Ênfas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3842" autoAdjust="0"/>
  </p:normalViewPr>
  <p:slideViewPr>
    <p:cSldViewPr>
      <p:cViewPr varScale="1">
        <p:scale>
          <a:sx n="64" d="100"/>
          <a:sy n="64" d="100"/>
        </p:scale>
        <p:origin x="640" y="4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pt-BR" altLang="pt-BR" dirty="0"/>
          </a:p>
        </p:txBody>
      </p:sp>
      <p:sp>
        <p:nvSpPr>
          <p:cNvPr id="61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pt-BR" altLang="pt-BR" dirty="0"/>
          </a:p>
        </p:txBody>
      </p:sp>
      <p:sp>
        <p:nvSpPr>
          <p:cNvPr id="2253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pt-BR" altLang="pt-BR" noProof="0"/>
              <a:t>Click to edit Master text styles</a:t>
            </a:r>
          </a:p>
          <a:p>
            <a:pPr lvl="1"/>
            <a:r>
              <a:rPr lang="pt-BR" altLang="pt-BR" noProof="0"/>
              <a:t>Second level</a:t>
            </a:r>
          </a:p>
          <a:p>
            <a:pPr lvl="2"/>
            <a:r>
              <a:rPr lang="pt-BR" altLang="pt-BR" noProof="0"/>
              <a:t>Third level</a:t>
            </a:r>
          </a:p>
          <a:p>
            <a:pPr lvl="3"/>
            <a:r>
              <a:rPr lang="pt-BR" altLang="pt-BR" noProof="0"/>
              <a:t>Fourth level</a:t>
            </a:r>
          </a:p>
          <a:p>
            <a:pPr lvl="4"/>
            <a:r>
              <a:rPr lang="pt-BR" altLang="pt-BR" noProof="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pt-BR" altLang="pt-BR" dirty="0"/>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65CECF81-AA34-40CE-BE46-086ABF5897AF}" type="slidenum">
              <a:rPr lang="pt-BR" altLang="pt-BR"/>
              <a:pPr>
                <a:defRPr/>
              </a:pPr>
              <a:t>‹nº›</a:t>
            </a:fld>
            <a:endParaRPr lang="pt-BR" altLang="pt-BR" dirty="0"/>
          </a:p>
        </p:txBody>
      </p:sp>
    </p:spTree>
    <p:extLst>
      <p:ext uri="{BB962C8B-B14F-4D97-AF65-F5344CB8AC3E}">
        <p14:creationId xmlns:p14="http://schemas.microsoft.com/office/powerpoint/2010/main" val="21602928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2DCB8770-83A4-4F61-BC9A-9EBEB884304F}" type="slidenum">
              <a:rPr lang="pt-BR" altLang="pt-BR"/>
              <a:pPr>
                <a:spcBef>
                  <a:spcPct val="0"/>
                </a:spcBef>
              </a:pPr>
              <a:t>1</a:t>
            </a:fld>
            <a:endParaRPr lang="pt-BR" altLang="pt-BR" dirty="0"/>
          </a:p>
        </p:txBody>
      </p:sp>
      <p:sp>
        <p:nvSpPr>
          <p:cNvPr id="23555" name="Rectangle 2"/>
          <p:cNvSpPr>
            <a:spLocks noGrp="1" noRot="1" noChangeAspect="1" noChangeArrowheads="1" noTextEdit="1"/>
          </p:cNvSpPr>
          <p:nvPr>
            <p:ph type="sldImg"/>
          </p:nvPr>
        </p:nvSpPr>
        <p:spPr>
          <a:xfrm>
            <a:off x="381000" y="685800"/>
            <a:ext cx="6096000" cy="3429000"/>
          </a:xfrm>
          <a:ln/>
        </p:spPr>
      </p:sp>
      <p:sp>
        <p:nvSpPr>
          <p:cNvPr id="23556"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29563331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81BCA358-D5C3-46DB-B49E-EEAA95DAB92C}" type="slidenum">
              <a:rPr lang="pt-BR" altLang="pt-BR"/>
              <a:pPr>
                <a:spcBef>
                  <a:spcPct val="0"/>
                </a:spcBef>
              </a:pPr>
              <a:t>10</a:t>
            </a:fld>
            <a:endParaRPr lang="pt-BR" altLang="pt-BR" dirty="0"/>
          </a:p>
        </p:txBody>
      </p:sp>
      <p:sp>
        <p:nvSpPr>
          <p:cNvPr id="25603" name="Rectangle 2"/>
          <p:cNvSpPr>
            <a:spLocks noGrp="1" noRot="1" noChangeAspect="1" noChangeArrowheads="1" noTextEdit="1"/>
          </p:cNvSpPr>
          <p:nvPr>
            <p:ph type="sldImg"/>
          </p:nvPr>
        </p:nvSpPr>
        <p:spPr>
          <a:xfrm>
            <a:off x="381000" y="685800"/>
            <a:ext cx="6096000" cy="3429000"/>
          </a:xfrm>
          <a:ln/>
        </p:spPr>
      </p:sp>
      <p:sp>
        <p:nvSpPr>
          <p:cNvPr id="25604"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922257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81BCA358-D5C3-46DB-B49E-EEAA95DAB92C}" type="slidenum">
              <a:rPr lang="pt-BR" altLang="pt-BR"/>
              <a:pPr>
                <a:spcBef>
                  <a:spcPct val="0"/>
                </a:spcBef>
              </a:pPr>
              <a:t>11</a:t>
            </a:fld>
            <a:endParaRPr lang="pt-BR" altLang="pt-BR" dirty="0"/>
          </a:p>
        </p:txBody>
      </p:sp>
      <p:sp>
        <p:nvSpPr>
          <p:cNvPr id="25603" name="Rectangle 2"/>
          <p:cNvSpPr>
            <a:spLocks noGrp="1" noRot="1" noChangeAspect="1" noChangeArrowheads="1" noTextEdit="1"/>
          </p:cNvSpPr>
          <p:nvPr>
            <p:ph type="sldImg"/>
          </p:nvPr>
        </p:nvSpPr>
        <p:spPr>
          <a:xfrm>
            <a:off x="381000" y="685800"/>
            <a:ext cx="6096000" cy="3429000"/>
          </a:xfrm>
          <a:ln/>
        </p:spPr>
      </p:sp>
      <p:sp>
        <p:nvSpPr>
          <p:cNvPr id="25604"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3184786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81BCA358-D5C3-46DB-B49E-EEAA95DAB92C}" type="slidenum">
              <a:rPr lang="pt-BR" altLang="pt-BR"/>
              <a:pPr>
                <a:spcBef>
                  <a:spcPct val="0"/>
                </a:spcBef>
              </a:pPr>
              <a:t>12</a:t>
            </a:fld>
            <a:endParaRPr lang="pt-BR" altLang="pt-BR" dirty="0"/>
          </a:p>
        </p:txBody>
      </p:sp>
      <p:sp>
        <p:nvSpPr>
          <p:cNvPr id="25603" name="Rectangle 2"/>
          <p:cNvSpPr>
            <a:spLocks noGrp="1" noRot="1" noChangeAspect="1" noChangeArrowheads="1" noTextEdit="1"/>
          </p:cNvSpPr>
          <p:nvPr>
            <p:ph type="sldImg"/>
          </p:nvPr>
        </p:nvSpPr>
        <p:spPr>
          <a:xfrm>
            <a:off x="381000" y="685800"/>
            <a:ext cx="6096000" cy="3429000"/>
          </a:xfrm>
          <a:ln/>
        </p:spPr>
      </p:sp>
      <p:sp>
        <p:nvSpPr>
          <p:cNvPr id="25604"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6449135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81BCA358-D5C3-46DB-B49E-EEAA95DAB92C}" type="slidenum">
              <a:rPr lang="pt-BR" altLang="pt-BR"/>
              <a:pPr>
                <a:spcBef>
                  <a:spcPct val="0"/>
                </a:spcBef>
              </a:pPr>
              <a:t>13</a:t>
            </a:fld>
            <a:endParaRPr lang="pt-BR" altLang="pt-BR" dirty="0"/>
          </a:p>
        </p:txBody>
      </p:sp>
      <p:sp>
        <p:nvSpPr>
          <p:cNvPr id="25603" name="Rectangle 2"/>
          <p:cNvSpPr>
            <a:spLocks noGrp="1" noRot="1" noChangeAspect="1" noChangeArrowheads="1" noTextEdit="1"/>
          </p:cNvSpPr>
          <p:nvPr>
            <p:ph type="sldImg"/>
          </p:nvPr>
        </p:nvSpPr>
        <p:spPr>
          <a:xfrm>
            <a:off x="381000" y="685800"/>
            <a:ext cx="6096000" cy="3429000"/>
          </a:xfrm>
          <a:ln/>
        </p:spPr>
      </p:sp>
      <p:sp>
        <p:nvSpPr>
          <p:cNvPr id="25604"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6049673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81BCA358-D5C3-46DB-B49E-EEAA95DAB92C}" type="slidenum">
              <a:rPr lang="pt-BR" altLang="pt-BR"/>
              <a:pPr>
                <a:spcBef>
                  <a:spcPct val="0"/>
                </a:spcBef>
              </a:pPr>
              <a:t>14</a:t>
            </a:fld>
            <a:endParaRPr lang="pt-BR" altLang="pt-BR" dirty="0"/>
          </a:p>
        </p:txBody>
      </p:sp>
      <p:sp>
        <p:nvSpPr>
          <p:cNvPr id="25603" name="Rectangle 2"/>
          <p:cNvSpPr>
            <a:spLocks noGrp="1" noRot="1" noChangeAspect="1" noChangeArrowheads="1" noTextEdit="1"/>
          </p:cNvSpPr>
          <p:nvPr>
            <p:ph type="sldImg"/>
          </p:nvPr>
        </p:nvSpPr>
        <p:spPr>
          <a:xfrm>
            <a:off x="381000" y="685800"/>
            <a:ext cx="6096000" cy="3429000"/>
          </a:xfrm>
          <a:ln/>
        </p:spPr>
      </p:sp>
      <p:sp>
        <p:nvSpPr>
          <p:cNvPr id="25604"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3813563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81BCA358-D5C3-46DB-B49E-EEAA95DAB92C}" type="slidenum">
              <a:rPr lang="pt-BR" altLang="pt-BR"/>
              <a:pPr>
                <a:spcBef>
                  <a:spcPct val="0"/>
                </a:spcBef>
              </a:pPr>
              <a:t>15</a:t>
            </a:fld>
            <a:endParaRPr lang="pt-BR" altLang="pt-BR" dirty="0"/>
          </a:p>
        </p:txBody>
      </p:sp>
      <p:sp>
        <p:nvSpPr>
          <p:cNvPr id="25603" name="Rectangle 2"/>
          <p:cNvSpPr>
            <a:spLocks noGrp="1" noRot="1" noChangeAspect="1" noChangeArrowheads="1" noTextEdit="1"/>
          </p:cNvSpPr>
          <p:nvPr>
            <p:ph type="sldImg"/>
          </p:nvPr>
        </p:nvSpPr>
        <p:spPr>
          <a:xfrm>
            <a:off x="381000" y="685800"/>
            <a:ext cx="6096000" cy="3429000"/>
          </a:xfrm>
          <a:ln/>
        </p:spPr>
      </p:sp>
      <p:sp>
        <p:nvSpPr>
          <p:cNvPr id="25604"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25554536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20277CB5-7406-4B11-BD65-E41DAD70D4B8}" type="slidenum">
              <a:rPr lang="pt-BR" altLang="pt-BR"/>
              <a:pPr>
                <a:spcBef>
                  <a:spcPct val="0"/>
                </a:spcBef>
              </a:pPr>
              <a:t>16</a:t>
            </a:fld>
            <a:endParaRPr lang="pt-BR" altLang="pt-BR" dirty="0"/>
          </a:p>
        </p:txBody>
      </p:sp>
      <p:sp>
        <p:nvSpPr>
          <p:cNvPr id="26627" name="Rectangle 2"/>
          <p:cNvSpPr>
            <a:spLocks noGrp="1" noRot="1" noChangeAspect="1" noChangeArrowheads="1" noTextEdit="1"/>
          </p:cNvSpPr>
          <p:nvPr>
            <p:ph type="sldImg"/>
          </p:nvPr>
        </p:nvSpPr>
        <p:spPr>
          <a:xfrm>
            <a:off x="381000" y="685800"/>
            <a:ext cx="6096000" cy="3429000"/>
          </a:xfrm>
          <a:ln/>
        </p:spPr>
      </p:sp>
      <p:sp>
        <p:nvSpPr>
          <p:cNvPr id="26628"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3453549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20277CB5-7406-4B11-BD65-E41DAD70D4B8}" type="slidenum">
              <a:rPr lang="pt-BR" altLang="pt-BR"/>
              <a:pPr>
                <a:spcBef>
                  <a:spcPct val="0"/>
                </a:spcBef>
              </a:pPr>
              <a:t>17</a:t>
            </a:fld>
            <a:endParaRPr lang="pt-BR" altLang="pt-BR" dirty="0"/>
          </a:p>
        </p:txBody>
      </p:sp>
      <p:sp>
        <p:nvSpPr>
          <p:cNvPr id="26627" name="Rectangle 2"/>
          <p:cNvSpPr>
            <a:spLocks noGrp="1" noRot="1" noChangeAspect="1" noChangeArrowheads="1" noTextEdit="1"/>
          </p:cNvSpPr>
          <p:nvPr>
            <p:ph type="sldImg"/>
          </p:nvPr>
        </p:nvSpPr>
        <p:spPr>
          <a:xfrm>
            <a:off x="381000" y="685800"/>
            <a:ext cx="6096000" cy="3429000"/>
          </a:xfrm>
          <a:ln/>
        </p:spPr>
      </p:sp>
      <p:sp>
        <p:nvSpPr>
          <p:cNvPr id="26628"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15854698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B658C343-FC8D-42B7-BEC4-EFDDB5A804F0}" type="slidenum">
              <a:rPr lang="pt-BR" altLang="pt-BR"/>
              <a:pPr>
                <a:spcBef>
                  <a:spcPct val="0"/>
                </a:spcBef>
              </a:pPr>
              <a:t>18</a:t>
            </a:fld>
            <a:endParaRPr lang="pt-BR" altLang="pt-BR" dirty="0"/>
          </a:p>
        </p:txBody>
      </p:sp>
      <p:sp>
        <p:nvSpPr>
          <p:cNvPr id="41987" name="Rectangle 2"/>
          <p:cNvSpPr>
            <a:spLocks noGrp="1" noRot="1" noChangeAspect="1" noChangeArrowheads="1" noTextEdit="1"/>
          </p:cNvSpPr>
          <p:nvPr>
            <p:ph type="sldImg"/>
          </p:nvPr>
        </p:nvSpPr>
        <p:spPr>
          <a:xfrm>
            <a:off x="381000" y="685800"/>
            <a:ext cx="6096000" cy="3429000"/>
          </a:xfrm>
          <a:ln/>
        </p:spPr>
      </p:sp>
      <p:sp>
        <p:nvSpPr>
          <p:cNvPr id="41988"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1945537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100">
                <a:solidFill>
                  <a:schemeClr val="tx1"/>
                </a:solidFill>
                <a:latin typeface="Arial" charset="0"/>
              </a:defRPr>
            </a:lvl1pPr>
            <a:lvl2pPr marL="741798" indent="-285307">
              <a:spcBef>
                <a:spcPct val="30000"/>
              </a:spcBef>
              <a:defRPr sz="1100">
                <a:solidFill>
                  <a:schemeClr val="tx1"/>
                </a:solidFill>
                <a:latin typeface="Arial" charset="0"/>
              </a:defRPr>
            </a:lvl2pPr>
            <a:lvl3pPr marL="1142730" indent="-228246">
              <a:spcBef>
                <a:spcPct val="30000"/>
              </a:spcBef>
              <a:defRPr sz="1100">
                <a:solidFill>
                  <a:schemeClr val="tx1"/>
                </a:solidFill>
                <a:latin typeface="Arial" charset="0"/>
              </a:defRPr>
            </a:lvl3pPr>
            <a:lvl4pPr marL="1599222" indent="-228246">
              <a:spcBef>
                <a:spcPct val="30000"/>
              </a:spcBef>
              <a:defRPr sz="1100">
                <a:solidFill>
                  <a:schemeClr val="tx1"/>
                </a:solidFill>
                <a:latin typeface="Arial" charset="0"/>
              </a:defRPr>
            </a:lvl4pPr>
            <a:lvl5pPr marL="2057214" indent="-228246">
              <a:spcBef>
                <a:spcPct val="30000"/>
              </a:spcBef>
              <a:defRPr sz="1100">
                <a:solidFill>
                  <a:schemeClr val="tx1"/>
                </a:solidFill>
                <a:latin typeface="Arial" charset="0"/>
              </a:defRPr>
            </a:lvl5pPr>
            <a:lvl6pPr marL="2489680" indent="-228246" eaLnBrk="0" fontAlgn="base" hangingPunct="0">
              <a:spcBef>
                <a:spcPct val="30000"/>
              </a:spcBef>
              <a:spcAft>
                <a:spcPct val="0"/>
              </a:spcAft>
              <a:defRPr sz="1100">
                <a:solidFill>
                  <a:schemeClr val="tx1"/>
                </a:solidFill>
                <a:latin typeface="Arial" charset="0"/>
              </a:defRPr>
            </a:lvl6pPr>
            <a:lvl7pPr marL="2922145" indent="-228246" eaLnBrk="0" fontAlgn="base" hangingPunct="0">
              <a:spcBef>
                <a:spcPct val="30000"/>
              </a:spcBef>
              <a:spcAft>
                <a:spcPct val="0"/>
              </a:spcAft>
              <a:defRPr sz="1100">
                <a:solidFill>
                  <a:schemeClr val="tx1"/>
                </a:solidFill>
                <a:latin typeface="Arial" charset="0"/>
              </a:defRPr>
            </a:lvl7pPr>
            <a:lvl8pPr marL="3354611" indent="-228246" eaLnBrk="0" fontAlgn="base" hangingPunct="0">
              <a:spcBef>
                <a:spcPct val="30000"/>
              </a:spcBef>
              <a:spcAft>
                <a:spcPct val="0"/>
              </a:spcAft>
              <a:defRPr sz="1100">
                <a:solidFill>
                  <a:schemeClr val="tx1"/>
                </a:solidFill>
                <a:latin typeface="Arial" charset="0"/>
              </a:defRPr>
            </a:lvl8pPr>
            <a:lvl9pPr marL="3787076" indent="-228246" eaLnBrk="0" fontAlgn="base" hangingPunct="0">
              <a:spcBef>
                <a:spcPct val="30000"/>
              </a:spcBef>
              <a:spcAft>
                <a:spcPct val="0"/>
              </a:spcAft>
              <a:defRPr sz="1100">
                <a:solidFill>
                  <a:schemeClr val="tx1"/>
                </a:solidFill>
                <a:latin typeface="Arial" charset="0"/>
              </a:defRPr>
            </a:lvl9pPr>
          </a:lstStyle>
          <a:p>
            <a:pPr>
              <a:spcBef>
                <a:spcPct val="0"/>
              </a:spcBef>
            </a:pPr>
            <a:fld id="{1667BCAA-80B0-4236-AC1B-6E898B9C7C03}" type="slidenum">
              <a:rPr lang="pt-BR" altLang="pt-BR" sz="1200"/>
              <a:pPr>
                <a:spcBef>
                  <a:spcPct val="0"/>
                </a:spcBef>
              </a:pPr>
              <a:t>2</a:t>
            </a:fld>
            <a:endParaRPr lang="pt-BR" altLang="pt-BR" sz="1200" dirty="0"/>
          </a:p>
        </p:txBody>
      </p:sp>
      <p:sp>
        <p:nvSpPr>
          <p:cNvPr id="33795" name="Rectangle 2"/>
          <p:cNvSpPr>
            <a:spLocks noGrp="1" noRot="1" noChangeAspect="1" noChangeArrowheads="1" noTextEdit="1"/>
          </p:cNvSpPr>
          <p:nvPr>
            <p:ph type="sldImg"/>
          </p:nvPr>
        </p:nvSpPr>
        <p:spPr>
          <a:xfrm>
            <a:off x="381000" y="685800"/>
            <a:ext cx="6096000" cy="3429000"/>
          </a:xfrm>
          <a:ln/>
        </p:spPr>
      </p:sp>
      <p:sp>
        <p:nvSpPr>
          <p:cNvPr id="33796"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pt-BR" altLang="pt-BR" dirty="0"/>
          </a:p>
        </p:txBody>
      </p:sp>
    </p:spTree>
    <p:extLst>
      <p:ext uri="{BB962C8B-B14F-4D97-AF65-F5344CB8AC3E}">
        <p14:creationId xmlns:p14="http://schemas.microsoft.com/office/powerpoint/2010/main" val="1332941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100">
                <a:solidFill>
                  <a:schemeClr val="tx1"/>
                </a:solidFill>
                <a:latin typeface="Arial" charset="0"/>
              </a:defRPr>
            </a:lvl1pPr>
            <a:lvl2pPr marL="741798" indent="-285307">
              <a:spcBef>
                <a:spcPct val="30000"/>
              </a:spcBef>
              <a:defRPr sz="1100">
                <a:solidFill>
                  <a:schemeClr val="tx1"/>
                </a:solidFill>
                <a:latin typeface="Arial" charset="0"/>
              </a:defRPr>
            </a:lvl2pPr>
            <a:lvl3pPr marL="1142730" indent="-228246">
              <a:spcBef>
                <a:spcPct val="30000"/>
              </a:spcBef>
              <a:defRPr sz="1100">
                <a:solidFill>
                  <a:schemeClr val="tx1"/>
                </a:solidFill>
                <a:latin typeface="Arial" charset="0"/>
              </a:defRPr>
            </a:lvl3pPr>
            <a:lvl4pPr marL="1599222" indent="-228246">
              <a:spcBef>
                <a:spcPct val="30000"/>
              </a:spcBef>
              <a:defRPr sz="1100">
                <a:solidFill>
                  <a:schemeClr val="tx1"/>
                </a:solidFill>
                <a:latin typeface="Arial" charset="0"/>
              </a:defRPr>
            </a:lvl4pPr>
            <a:lvl5pPr marL="2057214" indent="-228246">
              <a:spcBef>
                <a:spcPct val="30000"/>
              </a:spcBef>
              <a:defRPr sz="1100">
                <a:solidFill>
                  <a:schemeClr val="tx1"/>
                </a:solidFill>
                <a:latin typeface="Arial" charset="0"/>
              </a:defRPr>
            </a:lvl5pPr>
            <a:lvl6pPr marL="2489680" indent="-228246" eaLnBrk="0" fontAlgn="base" hangingPunct="0">
              <a:spcBef>
                <a:spcPct val="30000"/>
              </a:spcBef>
              <a:spcAft>
                <a:spcPct val="0"/>
              </a:spcAft>
              <a:defRPr sz="1100">
                <a:solidFill>
                  <a:schemeClr val="tx1"/>
                </a:solidFill>
                <a:latin typeface="Arial" charset="0"/>
              </a:defRPr>
            </a:lvl6pPr>
            <a:lvl7pPr marL="2922145" indent="-228246" eaLnBrk="0" fontAlgn="base" hangingPunct="0">
              <a:spcBef>
                <a:spcPct val="30000"/>
              </a:spcBef>
              <a:spcAft>
                <a:spcPct val="0"/>
              </a:spcAft>
              <a:defRPr sz="1100">
                <a:solidFill>
                  <a:schemeClr val="tx1"/>
                </a:solidFill>
                <a:latin typeface="Arial" charset="0"/>
              </a:defRPr>
            </a:lvl7pPr>
            <a:lvl8pPr marL="3354611" indent="-228246" eaLnBrk="0" fontAlgn="base" hangingPunct="0">
              <a:spcBef>
                <a:spcPct val="30000"/>
              </a:spcBef>
              <a:spcAft>
                <a:spcPct val="0"/>
              </a:spcAft>
              <a:defRPr sz="1100">
                <a:solidFill>
                  <a:schemeClr val="tx1"/>
                </a:solidFill>
                <a:latin typeface="Arial" charset="0"/>
              </a:defRPr>
            </a:lvl8pPr>
            <a:lvl9pPr marL="3787076" indent="-228246" eaLnBrk="0" fontAlgn="base" hangingPunct="0">
              <a:spcBef>
                <a:spcPct val="30000"/>
              </a:spcBef>
              <a:spcAft>
                <a:spcPct val="0"/>
              </a:spcAft>
              <a:defRPr sz="1100">
                <a:solidFill>
                  <a:schemeClr val="tx1"/>
                </a:solidFill>
                <a:latin typeface="Arial" charset="0"/>
              </a:defRPr>
            </a:lvl9pPr>
          </a:lstStyle>
          <a:p>
            <a:pPr>
              <a:spcBef>
                <a:spcPct val="0"/>
              </a:spcBef>
            </a:pPr>
            <a:fld id="{1667BCAA-80B0-4236-AC1B-6E898B9C7C03}" type="slidenum">
              <a:rPr lang="pt-BR" altLang="pt-BR" sz="1200"/>
              <a:pPr>
                <a:spcBef>
                  <a:spcPct val="0"/>
                </a:spcBef>
              </a:pPr>
              <a:t>3</a:t>
            </a:fld>
            <a:endParaRPr lang="pt-BR" altLang="pt-BR" sz="1200" dirty="0"/>
          </a:p>
        </p:txBody>
      </p:sp>
      <p:sp>
        <p:nvSpPr>
          <p:cNvPr id="33795" name="Rectangle 2"/>
          <p:cNvSpPr>
            <a:spLocks noGrp="1" noRot="1" noChangeAspect="1" noChangeArrowheads="1" noTextEdit="1"/>
          </p:cNvSpPr>
          <p:nvPr>
            <p:ph type="sldImg"/>
          </p:nvPr>
        </p:nvSpPr>
        <p:spPr>
          <a:xfrm>
            <a:off x="381000" y="685800"/>
            <a:ext cx="6096000" cy="3429000"/>
          </a:xfrm>
          <a:ln/>
        </p:spPr>
      </p:sp>
      <p:sp>
        <p:nvSpPr>
          <p:cNvPr id="33796"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pt-BR" altLang="pt-BR" dirty="0"/>
          </a:p>
        </p:txBody>
      </p:sp>
    </p:spTree>
    <p:extLst>
      <p:ext uri="{BB962C8B-B14F-4D97-AF65-F5344CB8AC3E}">
        <p14:creationId xmlns:p14="http://schemas.microsoft.com/office/powerpoint/2010/main" val="2953957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81BCA358-D5C3-46DB-B49E-EEAA95DAB92C}" type="slidenum">
              <a:rPr lang="pt-BR" altLang="pt-BR"/>
              <a:pPr>
                <a:spcBef>
                  <a:spcPct val="0"/>
                </a:spcBef>
              </a:pPr>
              <a:t>4</a:t>
            </a:fld>
            <a:endParaRPr lang="pt-BR" altLang="pt-BR" dirty="0"/>
          </a:p>
        </p:txBody>
      </p:sp>
      <p:sp>
        <p:nvSpPr>
          <p:cNvPr id="25603" name="Rectangle 2"/>
          <p:cNvSpPr>
            <a:spLocks noGrp="1" noRot="1" noChangeAspect="1" noChangeArrowheads="1" noTextEdit="1"/>
          </p:cNvSpPr>
          <p:nvPr>
            <p:ph type="sldImg"/>
          </p:nvPr>
        </p:nvSpPr>
        <p:spPr>
          <a:xfrm>
            <a:off x="381000" y="685800"/>
            <a:ext cx="6096000" cy="3429000"/>
          </a:xfrm>
          <a:ln/>
        </p:spPr>
      </p:sp>
      <p:sp>
        <p:nvSpPr>
          <p:cNvPr id="25604"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808374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81BCA358-D5C3-46DB-B49E-EEAA95DAB92C}" type="slidenum">
              <a:rPr lang="pt-BR" altLang="pt-BR"/>
              <a:pPr>
                <a:spcBef>
                  <a:spcPct val="0"/>
                </a:spcBef>
              </a:pPr>
              <a:t>5</a:t>
            </a:fld>
            <a:endParaRPr lang="pt-BR" altLang="pt-BR" dirty="0"/>
          </a:p>
        </p:txBody>
      </p:sp>
      <p:sp>
        <p:nvSpPr>
          <p:cNvPr id="25603" name="Rectangle 2"/>
          <p:cNvSpPr>
            <a:spLocks noGrp="1" noRot="1" noChangeAspect="1" noChangeArrowheads="1" noTextEdit="1"/>
          </p:cNvSpPr>
          <p:nvPr>
            <p:ph type="sldImg"/>
          </p:nvPr>
        </p:nvSpPr>
        <p:spPr>
          <a:xfrm>
            <a:off x="381000" y="685800"/>
            <a:ext cx="6096000" cy="3429000"/>
          </a:xfrm>
          <a:ln/>
        </p:spPr>
      </p:sp>
      <p:sp>
        <p:nvSpPr>
          <p:cNvPr id="25604"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324955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81BCA358-D5C3-46DB-B49E-EEAA95DAB92C}" type="slidenum">
              <a:rPr lang="pt-BR" altLang="pt-BR"/>
              <a:pPr>
                <a:spcBef>
                  <a:spcPct val="0"/>
                </a:spcBef>
              </a:pPr>
              <a:t>6</a:t>
            </a:fld>
            <a:endParaRPr lang="pt-BR" altLang="pt-BR" dirty="0"/>
          </a:p>
        </p:txBody>
      </p:sp>
      <p:sp>
        <p:nvSpPr>
          <p:cNvPr id="25603" name="Rectangle 2"/>
          <p:cNvSpPr>
            <a:spLocks noGrp="1" noRot="1" noChangeAspect="1" noChangeArrowheads="1" noTextEdit="1"/>
          </p:cNvSpPr>
          <p:nvPr>
            <p:ph type="sldImg"/>
          </p:nvPr>
        </p:nvSpPr>
        <p:spPr>
          <a:xfrm>
            <a:off x="381000" y="685800"/>
            <a:ext cx="6096000" cy="3429000"/>
          </a:xfrm>
          <a:ln/>
        </p:spPr>
      </p:sp>
      <p:sp>
        <p:nvSpPr>
          <p:cNvPr id="25604"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2300585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81BCA358-D5C3-46DB-B49E-EEAA95DAB92C}" type="slidenum">
              <a:rPr lang="pt-BR" altLang="pt-BR"/>
              <a:pPr>
                <a:spcBef>
                  <a:spcPct val="0"/>
                </a:spcBef>
              </a:pPr>
              <a:t>7</a:t>
            </a:fld>
            <a:endParaRPr lang="pt-BR" altLang="pt-BR" dirty="0"/>
          </a:p>
        </p:txBody>
      </p:sp>
      <p:sp>
        <p:nvSpPr>
          <p:cNvPr id="25603" name="Rectangle 2"/>
          <p:cNvSpPr>
            <a:spLocks noGrp="1" noRot="1" noChangeAspect="1" noChangeArrowheads="1" noTextEdit="1"/>
          </p:cNvSpPr>
          <p:nvPr>
            <p:ph type="sldImg"/>
          </p:nvPr>
        </p:nvSpPr>
        <p:spPr>
          <a:xfrm>
            <a:off x="381000" y="685800"/>
            <a:ext cx="6096000" cy="3429000"/>
          </a:xfrm>
          <a:ln/>
        </p:spPr>
      </p:sp>
      <p:sp>
        <p:nvSpPr>
          <p:cNvPr id="25604"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2468773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81BCA358-D5C3-46DB-B49E-EEAA95DAB92C}" type="slidenum">
              <a:rPr lang="pt-BR" altLang="pt-BR"/>
              <a:pPr>
                <a:spcBef>
                  <a:spcPct val="0"/>
                </a:spcBef>
              </a:pPr>
              <a:t>8</a:t>
            </a:fld>
            <a:endParaRPr lang="pt-BR" altLang="pt-BR" dirty="0"/>
          </a:p>
        </p:txBody>
      </p:sp>
      <p:sp>
        <p:nvSpPr>
          <p:cNvPr id="25603" name="Rectangle 2"/>
          <p:cNvSpPr>
            <a:spLocks noGrp="1" noRot="1" noChangeAspect="1" noChangeArrowheads="1" noTextEdit="1"/>
          </p:cNvSpPr>
          <p:nvPr>
            <p:ph type="sldImg"/>
          </p:nvPr>
        </p:nvSpPr>
        <p:spPr>
          <a:xfrm>
            <a:off x="381000" y="685800"/>
            <a:ext cx="6096000" cy="3429000"/>
          </a:xfrm>
          <a:ln/>
        </p:spPr>
      </p:sp>
      <p:sp>
        <p:nvSpPr>
          <p:cNvPr id="25604"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13982078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81BCA358-D5C3-46DB-B49E-EEAA95DAB92C}" type="slidenum">
              <a:rPr lang="pt-BR" altLang="pt-BR"/>
              <a:pPr>
                <a:spcBef>
                  <a:spcPct val="0"/>
                </a:spcBef>
              </a:pPr>
              <a:t>9</a:t>
            </a:fld>
            <a:endParaRPr lang="pt-BR" altLang="pt-BR" dirty="0"/>
          </a:p>
        </p:txBody>
      </p:sp>
      <p:sp>
        <p:nvSpPr>
          <p:cNvPr id="25603" name="Rectangle 2"/>
          <p:cNvSpPr>
            <a:spLocks noGrp="1" noRot="1" noChangeAspect="1" noChangeArrowheads="1" noTextEdit="1"/>
          </p:cNvSpPr>
          <p:nvPr>
            <p:ph type="sldImg"/>
          </p:nvPr>
        </p:nvSpPr>
        <p:spPr>
          <a:xfrm>
            <a:off x="381000" y="685800"/>
            <a:ext cx="6096000" cy="3429000"/>
          </a:xfrm>
          <a:ln/>
        </p:spPr>
      </p:sp>
      <p:sp>
        <p:nvSpPr>
          <p:cNvPr id="25604"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30013234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4" name="Group 2"/>
          <p:cNvGrpSpPr>
            <a:grpSpLocks/>
          </p:cNvGrpSpPr>
          <p:nvPr/>
        </p:nvGrpSpPr>
        <p:grpSpPr bwMode="auto">
          <a:xfrm>
            <a:off x="1" y="3902076"/>
            <a:ext cx="4533900" cy="2949575"/>
            <a:chOff x="0" y="2458"/>
            <a:chExt cx="2142" cy="1858"/>
          </a:xfrm>
        </p:grpSpPr>
        <p:sp>
          <p:nvSpPr>
            <p:cNvPr id="5" name="Freeform 3"/>
            <p:cNvSpPr>
              <a:spLocks/>
            </p:cNvSpPr>
            <p:nvPr userDrawn="1"/>
          </p:nvSpPr>
          <p:spPr bwMode="ltGray">
            <a:xfrm>
              <a:off x="0" y="2508"/>
              <a:ext cx="2142" cy="1804"/>
            </a:xfrm>
            <a:custGeom>
              <a:avLst/>
              <a:gdLst>
                <a:gd name="T0" fmla="*/ 329 w 2135"/>
                <a:gd name="T1" fmla="*/ 66 h 1804"/>
                <a:gd name="T2" fmla="*/ 161 w 2135"/>
                <a:gd name="T3" fmla="*/ 30 h 1804"/>
                <a:gd name="T4" fmla="*/ 0 w 2135"/>
                <a:gd name="T5" fmla="*/ 0 h 1804"/>
                <a:gd name="T6" fmla="*/ 0 w 2135"/>
                <a:gd name="T7" fmla="*/ 12 h 1804"/>
                <a:gd name="T8" fmla="*/ 161 w 2135"/>
                <a:gd name="T9" fmla="*/ 42 h 1804"/>
                <a:gd name="T10" fmla="*/ 323 w 2135"/>
                <a:gd name="T11" fmla="*/ 78 h 1804"/>
                <a:gd name="T12" fmla="*/ 556 w 2135"/>
                <a:gd name="T13" fmla="*/ 150 h 1804"/>
                <a:gd name="T14" fmla="*/ 777 w 2135"/>
                <a:gd name="T15" fmla="*/ 245 h 1804"/>
                <a:gd name="T16" fmla="*/ 993 w 2135"/>
                <a:gd name="T17" fmla="*/ 365 h 1804"/>
                <a:gd name="T18" fmla="*/ 1196 w 2135"/>
                <a:gd name="T19" fmla="*/ 503 h 1804"/>
                <a:gd name="T20" fmla="*/ 1381 w 2135"/>
                <a:gd name="T21" fmla="*/ 653 h 1804"/>
                <a:gd name="T22" fmla="*/ 1555 w 2135"/>
                <a:gd name="T23" fmla="*/ 827 h 1804"/>
                <a:gd name="T24" fmla="*/ 1710 w 2135"/>
                <a:gd name="T25" fmla="*/ 1019 h 1804"/>
                <a:gd name="T26" fmla="*/ 1854 w 2135"/>
                <a:gd name="T27" fmla="*/ 1229 h 1804"/>
                <a:gd name="T28" fmla="*/ 1937 w 2135"/>
                <a:gd name="T29" fmla="*/ 1366 h 1804"/>
                <a:gd name="T30" fmla="*/ 2009 w 2135"/>
                <a:gd name="T31" fmla="*/ 1510 h 1804"/>
                <a:gd name="T32" fmla="*/ 2069 w 2135"/>
                <a:gd name="T33" fmla="*/ 1654 h 1804"/>
                <a:gd name="T34" fmla="*/ 2123 w 2135"/>
                <a:gd name="T35" fmla="*/ 1804 h 1804"/>
                <a:gd name="T36" fmla="*/ 2135 w 2135"/>
                <a:gd name="T37" fmla="*/ 1804 h 1804"/>
                <a:gd name="T38" fmla="*/ 2081 w 2135"/>
                <a:gd name="T39" fmla="*/ 1654 h 1804"/>
                <a:gd name="T40" fmla="*/ 2021 w 2135"/>
                <a:gd name="T41" fmla="*/ 1510 h 1804"/>
                <a:gd name="T42" fmla="*/ 1949 w 2135"/>
                <a:gd name="T43" fmla="*/ 1366 h 1804"/>
                <a:gd name="T44" fmla="*/ 1866 w 2135"/>
                <a:gd name="T45" fmla="*/ 1223 h 1804"/>
                <a:gd name="T46" fmla="*/ 1722 w 2135"/>
                <a:gd name="T47" fmla="*/ 1013 h 1804"/>
                <a:gd name="T48" fmla="*/ 1561 w 2135"/>
                <a:gd name="T49" fmla="*/ 821 h 1804"/>
                <a:gd name="T50" fmla="*/ 1387 w 2135"/>
                <a:gd name="T51" fmla="*/ 647 h 1804"/>
                <a:gd name="T52" fmla="*/ 1202 w 2135"/>
                <a:gd name="T53" fmla="*/ 491 h 1804"/>
                <a:gd name="T54" fmla="*/ 999 w 2135"/>
                <a:gd name="T55" fmla="*/ 353 h 1804"/>
                <a:gd name="T56" fmla="*/ 783 w 2135"/>
                <a:gd name="T57" fmla="*/ 239 h 1804"/>
                <a:gd name="T58" fmla="*/ 562 w 2135"/>
                <a:gd name="T59" fmla="*/ 138 h 1804"/>
                <a:gd name="T60" fmla="*/ 329 w 2135"/>
                <a:gd name="T61" fmla="*/ 66 h 1804"/>
                <a:gd name="T62" fmla="*/ 329 w 2135"/>
                <a:gd name="T63" fmla="*/ 66 h 1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rgbClr val="6AAAF0">
                    <a:alpha val="0"/>
                  </a:srgbClr>
                </a:gs>
                <a:gs pos="50000">
                  <a:srgbClr val="FF9200"/>
                </a:gs>
                <a:gs pos="100000">
                  <a:srgbClr val="6AAAF0">
                    <a:alpha val="0"/>
                  </a:srgb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pt-BR" dirty="0"/>
            </a:p>
          </p:txBody>
        </p:sp>
        <p:sp>
          <p:nvSpPr>
            <p:cNvPr id="6" name="Freeform 4"/>
            <p:cNvSpPr>
              <a:spLocks/>
            </p:cNvSpPr>
            <p:nvPr userDrawn="1"/>
          </p:nvSpPr>
          <p:spPr bwMode="hidden">
            <a:xfrm>
              <a:off x="0" y="2458"/>
              <a:ext cx="1854" cy="1858"/>
            </a:xfrm>
            <a:custGeom>
              <a:avLst/>
              <a:gdLst>
                <a:gd name="T0" fmla="*/ 1854 w 1854"/>
                <a:gd name="T1" fmla="*/ 1858 h 1858"/>
                <a:gd name="T2" fmla="*/ 0 w 1854"/>
                <a:gd name="T3" fmla="*/ 1858 h 1858"/>
                <a:gd name="T4" fmla="*/ 0 w 1854"/>
                <a:gd name="T5" fmla="*/ 0 h 1858"/>
                <a:gd name="T6" fmla="*/ 1854 w 1854"/>
                <a:gd name="T7" fmla="*/ 1858 h 1858"/>
                <a:gd name="T8" fmla="*/ 1854 w 1854"/>
                <a:gd name="T9" fmla="*/ 1858 h 1858"/>
              </a:gdLst>
              <a:ahLst/>
              <a:cxnLst>
                <a:cxn ang="0">
                  <a:pos x="T0" y="T1"/>
                </a:cxn>
                <a:cxn ang="0">
                  <a:pos x="T2" y="T3"/>
                </a:cxn>
                <a:cxn ang="0">
                  <a:pos x="T4" y="T5"/>
                </a:cxn>
                <a:cxn ang="0">
                  <a:pos x="T6" y="T7"/>
                </a:cxn>
                <a:cxn ang="0">
                  <a:pos x="T8" y="T9"/>
                </a:cxn>
              </a:cxnLst>
              <a:rect l="0" t="0" r="r" b="b"/>
              <a:pathLst>
                <a:path w="1854" h="1858">
                  <a:moveTo>
                    <a:pt x="1854" y="1858"/>
                  </a:moveTo>
                  <a:lnTo>
                    <a:pt x="0" y="1858"/>
                  </a:lnTo>
                  <a:lnTo>
                    <a:pt x="0" y="0"/>
                  </a:lnTo>
                  <a:lnTo>
                    <a:pt x="1854" y="1858"/>
                  </a:lnTo>
                  <a:lnTo>
                    <a:pt x="1854" y="1858"/>
                  </a:lnTo>
                  <a:close/>
                </a:path>
              </a:pathLst>
            </a:custGeom>
            <a:gradFill rotWithShape="0">
              <a:gsLst>
                <a:gs pos="0">
                  <a:srgbClr val="FF9200"/>
                </a:gs>
                <a:gs pos="50000">
                  <a:srgbClr val="6AAAF0">
                    <a:alpha val="0"/>
                  </a:srgbClr>
                </a:gs>
                <a:gs pos="100000">
                  <a:srgbClr val="FF9200"/>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pt-BR" dirty="0"/>
            </a:p>
          </p:txBody>
        </p:sp>
        <p:sp>
          <p:nvSpPr>
            <p:cNvPr id="7" name="Freeform 5"/>
            <p:cNvSpPr>
              <a:spLocks/>
            </p:cNvSpPr>
            <p:nvPr userDrawn="1"/>
          </p:nvSpPr>
          <p:spPr bwMode="ltGray">
            <a:xfrm>
              <a:off x="0" y="2735"/>
              <a:ext cx="1745" cy="1577"/>
            </a:xfrm>
            <a:custGeom>
              <a:avLst/>
              <a:gdLst>
                <a:gd name="T0" fmla="*/ 1640 w 1745"/>
                <a:gd name="T1" fmla="*/ 1377 h 1577"/>
                <a:gd name="T2" fmla="*/ 1692 w 1745"/>
                <a:gd name="T3" fmla="*/ 1479 h 1577"/>
                <a:gd name="T4" fmla="*/ 1732 w 1745"/>
                <a:gd name="T5" fmla="*/ 1577 h 1577"/>
                <a:gd name="T6" fmla="*/ 1745 w 1745"/>
                <a:gd name="T7" fmla="*/ 1577 h 1577"/>
                <a:gd name="T8" fmla="*/ 1703 w 1745"/>
                <a:gd name="T9" fmla="*/ 1469 h 1577"/>
                <a:gd name="T10" fmla="*/ 1649 w 1745"/>
                <a:gd name="T11" fmla="*/ 1367 h 1577"/>
                <a:gd name="T12" fmla="*/ 1535 w 1745"/>
                <a:gd name="T13" fmla="*/ 1157 h 1577"/>
                <a:gd name="T14" fmla="*/ 1395 w 1745"/>
                <a:gd name="T15" fmla="*/ 951 h 1577"/>
                <a:gd name="T16" fmla="*/ 1236 w 1745"/>
                <a:gd name="T17" fmla="*/ 756 h 1577"/>
                <a:gd name="T18" fmla="*/ 1061 w 1745"/>
                <a:gd name="T19" fmla="*/ 582 h 1577"/>
                <a:gd name="T20" fmla="*/ 876 w 1745"/>
                <a:gd name="T21" fmla="*/ 426 h 1577"/>
                <a:gd name="T22" fmla="*/ 672 w 1745"/>
                <a:gd name="T23" fmla="*/ 294 h 1577"/>
                <a:gd name="T24" fmla="*/ 455 w 1745"/>
                <a:gd name="T25" fmla="*/ 174 h 1577"/>
                <a:gd name="T26" fmla="*/ 234 w 1745"/>
                <a:gd name="T27" fmla="*/ 78 h 1577"/>
                <a:gd name="T28" fmla="*/ 0 w 1745"/>
                <a:gd name="T29" fmla="*/ 0 h 1577"/>
                <a:gd name="T30" fmla="*/ 0 w 1745"/>
                <a:gd name="T31" fmla="*/ 12 h 1577"/>
                <a:gd name="T32" fmla="*/ 222 w 1745"/>
                <a:gd name="T33" fmla="*/ 89 h 1577"/>
                <a:gd name="T34" fmla="*/ 446 w 1745"/>
                <a:gd name="T35" fmla="*/ 185 h 1577"/>
                <a:gd name="T36" fmla="*/ 662 w 1745"/>
                <a:gd name="T37" fmla="*/ 305 h 1577"/>
                <a:gd name="T38" fmla="*/ 866 w 1745"/>
                <a:gd name="T39" fmla="*/ 437 h 1577"/>
                <a:gd name="T40" fmla="*/ 1052 w 1745"/>
                <a:gd name="T41" fmla="*/ 593 h 1577"/>
                <a:gd name="T42" fmla="*/ 1226 w 1745"/>
                <a:gd name="T43" fmla="*/ 767 h 1577"/>
                <a:gd name="T44" fmla="*/ 1385 w 1745"/>
                <a:gd name="T45" fmla="*/ 960 h 1577"/>
                <a:gd name="T46" fmla="*/ 1526 w 1745"/>
                <a:gd name="T47" fmla="*/ 1167 h 1577"/>
                <a:gd name="T48" fmla="*/ 1640 w 1745"/>
                <a:gd name="T49" fmla="*/ 1377 h 1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rgbClr val="6AAAF0">
                    <a:alpha val="0"/>
                  </a:srgbClr>
                </a:gs>
                <a:gs pos="50000">
                  <a:srgbClr val="FF9200"/>
                </a:gs>
                <a:gs pos="100000">
                  <a:srgbClr val="6AAAF0">
                    <a:alpha val="0"/>
                  </a:srgb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pt-BR" dirty="0"/>
            </a:p>
          </p:txBody>
        </p:sp>
        <p:sp>
          <p:nvSpPr>
            <p:cNvPr id="8" name="Freeform 6"/>
            <p:cNvSpPr>
              <a:spLocks/>
            </p:cNvSpPr>
            <p:nvPr userDrawn="1"/>
          </p:nvSpPr>
          <p:spPr bwMode="ltGray">
            <a:xfrm>
              <a:off x="0" y="2544"/>
              <a:ext cx="1745" cy="1768"/>
            </a:xfrm>
            <a:custGeom>
              <a:avLst/>
              <a:gdLst>
                <a:gd name="T0" fmla="*/ 0 w 1745"/>
                <a:gd name="T1" fmla="*/ 0 h 1768"/>
                <a:gd name="T2" fmla="*/ 0 w 1745"/>
                <a:gd name="T3" fmla="*/ 12 h 1768"/>
                <a:gd name="T4" fmla="*/ 210 w 1745"/>
                <a:gd name="T5" fmla="*/ 88 h 1768"/>
                <a:gd name="T6" fmla="*/ 426 w 1745"/>
                <a:gd name="T7" fmla="*/ 190 h 1768"/>
                <a:gd name="T8" fmla="*/ 630 w 1745"/>
                <a:gd name="T9" fmla="*/ 304 h 1768"/>
                <a:gd name="T10" fmla="*/ 818 w 1745"/>
                <a:gd name="T11" fmla="*/ 442 h 1768"/>
                <a:gd name="T12" fmla="*/ 998 w 1745"/>
                <a:gd name="T13" fmla="*/ 592 h 1768"/>
                <a:gd name="T14" fmla="*/ 1164 w 1745"/>
                <a:gd name="T15" fmla="*/ 766 h 1768"/>
                <a:gd name="T16" fmla="*/ 1310 w 1745"/>
                <a:gd name="T17" fmla="*/ 942 h 1768"/>
                <a:gd name="T18" fmla="*/ 1454 w 1745"/>
                <a:gd name="T19" fmla="*/ 1146 h 1768"/>
                <a:gd name="T20" fmla="*/ 1536 w 1745"/>
                <a:gd name="T21" fmla="*/ 1298 h 1768"/>
                <a:gd name="T22" fmla="*/ 1614 w 1745"/>
                <a:gd name="T23" fmla="*/ 1456 h 1768"/>
                <a:gd name="T24" fmla="*/ 1682 w 1745"/>
                <a:gd name="T25" fmla="*/ 1616 h 1768"/>
                <a:gd name="T26" fmla="*/ 1733 w 1745"/>
                <a:gd name="T27" fmla="*/ 1768 h 1768"/>
                <a:gd name="T28" fmla="*/ 1745 w 1745"/>
                <a:gd name="T29" fmla="*/ 1768 h 1768"/>
                <a:gd name="T30" fmla="*/ 1691 w 1745"/>
                <a:gd name="T31" fmla="*/ 1606 h 1768"/>
                <a:gd name="T32" fmla="*/ 1623 w 1745"/>
                <a:gd name="T33" fmla="*/ 1445 h 1768"/>
                <a:gd name="T34" fmla="*/ 1547 w 1745"/>
                <a:gd name="T35" fmla="*/ 1288 h 1768"/>
                <a:gd name="T36" fmla="*/ 1463 w 1745"/>
                <a:gd name="T37" fmla="*/ 1136 h 1768"/>
                <a:gd name="T38" fmla="*/ 1320 w 1745"/>
                <a:gd name="T39" fmla="*/ 932 h 1768"/>
                <a:gd name="T40" fmla="*/ 1173 w 1745"/>
                <a:gd name="T41" fmla="*/ 755 h 1768"/>
                <a:gd name="T42" fmla="*/ 1008 w 1745"/>
                <a:gd name="T43" fmla="*/ 581 h 1768"/>
                <a:gd name="T44" fmla="*/ 827 w 1745"/>
                <a:gd name="T45" fmla="*/ 431 h 1768"/>
                <a:gd name="T46" fmla="*/ 642 w 1745"/>
                <a:gd name="T47" fmla="*/ 293 h 1768"/>
                <a:gd name="T48" fmla="*/ 437 w 1745"/>
                <a:gd name="T49" fmla="*/ 179 h 1768"/>
                <a:gd name="T50" fmla="*/ 222 w 1745"/>
                <a:gd name="T51" fmla="*/ 78 h 1768"/>
                <a:gd name="T52" fmla="*/ 0 w 1745"/>
                <a:gd name="T53" fmla="*/ 0 h 1768"/>
                <a:gd name="T54" fmla="*/ 0 w 1745"/>
                <a:gd name="T55" fmla="*/ 0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rgbClr val="6AAAF0">
                    <a:alpha val="0"/>
                  </a:srgbClr>
                </a:gs>
                <a:gs pos="50000">
                  <a:srgbClr val="FF9200"/>
                </a:gs>
                <a:gs pos="100000">
                  <a:srgbClr val="6AAAF0">
                    <a:alpha val="0"/>
                  </a:srgb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pt-BR" dirty="0"/>
            </a:p>
          </p:txBody>
        </p:sp>
        <p:sp>
          <p:nvSpPr>
            <p:cNvPr id="9" name="Oval 7"/>
            <p:cNvSpPr>
              <a:spLocks noChangeArrowheads="1"/>
            </p:cNvSpPr>
            <p:nvPr userDrawn="1"/>
          </p:nvSpPr>
          <p:spPr bwMode="ltGray">
            <a:xfrm>
              <a:off x="209" y="2784"/>
              <a:ext cx="86" cy="86"/>
            </a:xfrm>
            <a:prstGeom prst="ellipse">
              <a:avLst/>
            </a:prstGeom>
            <a:gradFill rotWithShape="0">
              <a:gsLst>
                <a:gs pos="0">
                  <a:srgbClr val="FF9200"/>
                </a:gs>
                <a:gs pos="100000">
                  <a:srgbClr val="6AAAF0">
                    <a:alpha val="0"/>
                  </a:srgb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pt-BR" altLang="pt-BR" dirty="0"/>
            </a:p>
          </p:txBody>
        </p:sp>
        <p:sp>
          <p:nvSpPr>
            <p:cNvPr id="10" name="Oval 8"/>
            <p:cNvSpPr>
              <a:spLocks noChangeArrowheads="1"/>
            </p:cNvSpPr>
            <p:nvPr userDrawn="1"/>
          </p:nvSpPr>
          <p:spPr bwMode="ltGray">
            <a:xfrm>
              <a:off x="1536" y="3884"/>
              <a:ext cx="92" cy="92"/>
            </a:xfrm>
            <a:prstGeom prst="ellipse">
              <a:avLst/>
            </a:prstGeom>
            <a:gradFill rotWithShape="0">
              <a:gsLst>
                <a:gs pos="0">
                  <a:srgbClr val="FF9200"/>
                </a:gs>
                <a:gs pos="100000">
                  <a:srgbClr val="6AAAF0">
                    <a:alpha val="0"/>
                  </a:srgb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pt-BR" altLang="pt-BR" dirty="0"/>
            </a:p>
          </p:txBody>
        </p:sp>
        <p:sp>
          <p:nvSpPr>
            <p:cNvPr id="11" name="Oval 9"/>
            <p:cNvSpPr>
              <a:spLocks noChangeArrowheads="1"/>
            </p:cNvSpPr>
            <p:nvPr userDrawn="1"/>
          </p:nvSpPr>
          <p:spPr bwMode="ltGray">
            <a:xfrm>
              <a:off x="791" y="2723"/>
              <a:ext cx="121" cy="121"/>
            </a:xfrm>
            <a:prstGeom prst="ellipse">
              <a:avLst/>
            </a:prstGeom>
            <a:gradFill rotWithShape="0">
              <a:gsLst>
                <a:gs pos="0">
                  <a:srgbClr val="FF9200"/>
                </a:gs>
                <a:gs pos="100000">
                  <a:srgbClr val="6AAAF0">
                    <a:alpha val="0"/>
                  </a:srgb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pt-BR" altLang="pt-BR" dirty="0"/>
            </a:p>
          </p:txBody>
        </p:sp>
      </p:grpSp>
      <p:pic>
        <p:nvPicPr>
          <p:cNvPr id="12" name="Picture 16" descr="model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934" y="141289"/>
            <a:ext cx="3839633"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50" name="Rectangle 10"/>
          <p:cNvSpPr>
            <a:spLocks noGrp="1" noChangeArrowheads="1"/>
          </p:cNvSpPr>
          <p:nvPr>
            <p:ph type="ctrTitle" sz="quarter"/>
          </p:nvPr>
        </p:nvSpPr>
        <p:spPr>
          <a:xfrm>
            <a:off x="914400" y="1873250"/>
            <a:ext cx="10363200" cy="1555750"/>
          </a:xfrm>
        </p:spPr>
        <p:txBody>
          <a:bodyPr/>
          <a:lstStyle>
            <a:lvl1pPr>
              <a:defRPr sz="4800">
                <a:solidFill>
                  <a:schemeClr val="folHlink"/>
                </a:solidFill>
              </a:defRPr>
            </a:lvl1pPr>
          </a:lstStyle>
          <a:p>
            <a:pPr lvl="0"/>
            <a:r>
              <a:rPr lang="pt-BR" altLang="pt-BR" noProof="0"/>
              <a:t>Click to edit Master title style</a:t>
            </a:r>
          </a:p>
        </p:txBody>
      </p:sp>
      <p:sp>
        <p:nvSpPr>
          <p:cNvPr id="61451" name="Rectangle 11"/>
          <p:cNvSpPr>
            <a:spLocks noGrp="1" noChangeArrowheads="1"/>
          </p:cNvSpPr>
          <p:nvPr>
            <p:ph type="subTitle" sz="quarter" idx="1"/>
          </p:nvPr>
        </p:nvSpPr>
        <p:spPr>
          <a:xfrm>
            <a:off x="1828800" y="3886200"/>
            <a:ext cx="8534400" cy="1752600"/>
          </a:xfrm>
        </p:spPr>
        <p:txBody>
          <a:bodyPr/>
          <a:lstStyle>
            <a:lvl1pPr marL="0" indent="0" algn="ctr">
              <a:buFont typeface="Wingdings" pitchFamily="2" charset="2"/>
              <a:buNone/>
              <a:defRPr/>
            </a:lvl1pPr>
          </a:lstStyle>
          <a:p>
            <a:pPr lvl="0"/>
            <a:r>
              <a:rPr lang="pt-BR" altLang="pt-BR" noProof="0"/>
              <a:t>Click to edit Master subtitle style</a:t>
            </a:r>
          </a:p>
        </p:txBody>
      </p:sp>
      <p:sp>
        <p:nvSpPr>
          <p:cNvPr id="13" name="Rectangle 12"/>
          <p:cNvSpPr>
            <a:spLocks noGrp="1" noChangeArrowheads="1"/>
          </p:cNvSpPr>
          <p:nvPr>
            <p:ph type="dt" sz="quarter" idx="10"/>
          </p:nvPr>
        </p:nvSpPr>
        <p:spPr/>
        <p:txBody>
          <a:bodyPr/>
          <a:lstStyle>
            <a:lvl1pPr>
              <a:defRPr/>
            </a:lvl1pPr>
          </a:lstStyle>
          <a:p>
            <a:pPr>
              <a:defRPr/>
            </a:pPr>
            <a:endParaRPr lang="pt-BR" altLang="pt-BR" dirty="0"/>
          </a:p>
        </p:txBody>
      </p:sp>
      <p:sp>
        <p:nvSpPr>
          <p:cNvPr id="14" name="Rectangle 13"/>
          <p:cNvSpPr>
            <a:spLocks noGrp="1" noChangeArrowheads="1"/>
          </p:cNvSpPr>
          <p:nvPr>
            <p:ph type="ftr" sz="quarter" idx="11"/>
          </p:nvPr>
        </p:nvSpPr>
        <p:spPr/>
        <p:txBody>
          <a:bodyPr/>
          <a:lstStyle>
            <a:lvl1pPr>
              <a:defRPr/>
            </a:lvl1pPr>
          </a:lstStyle>
          <a:p>
            <a:pPr>
              <a:defRPr/>
            </a:pPr>
            <a:endParaRPr lang="pt-BR" altLang="pt-BR" dirty="0"/>
          </a:p>
        </p:txBody>
      </p:sp>
      <p:sp>
        <p:nvSpPr>
          <p:cNvPr id="15" name="Rectangle 14"/>
          <p:cNvSpPr>
            <a:spLocks noGrp="1" noChangeArrowheads="1"/>
          </p:cNvSpPr>
          <p:nvPr>
            <p:ph type="sldNum" sz="quarter" idx="12"/>
          </p:nvPr>
        </p:nvSpPr>
        <p:spPr/>
        <p:txBody>
          <a:bodyPr/>
          <a:lstStyle>
            <a:lvl1pPr>
              <a:defRPr smtClean="0"/>
            </a:lvl1pPr>
          </a:lstStyle>
          <a:p>
            <a:pPr>
              <a:defRPr/>
            </a:pPr>
            <a:fld id="{4B2CF5B7-C036-4A77-9AEC-A915FE602642}" type="slidenum">
              <a:rPr lang="pt-BR" altLang="pt-BR"/>
              <a:pPr>
                <a:defRPr/>
              </a:pPr>
              <a:t>‹nº›</a:t>
            </a:fld>
            <a:endParaRPr lang="pt-BR" altLang="pt-BR" dirty="0"/>
          </a:p>
        </p:txBody>
      </p:sp>
    </p:spTree>
    <p:extLst>
      <p:ext uri="{BB962C8B-B14F-4D97-AF65-F5344CB8AC3E}">
        <p14:creationId xmlns:p14="http://schemas.microsoft.com/office/powerpoint/2010/main" val="207008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12"/>
          <p:cNvSpPr>
            <a:spLocks noGrp="1" noChangeArrowheads="1"/>
          </p:cNvSpPr>
          <p:nvPr>
            <p:ph type="dt" sz="half" idx="10"/>
          </p:nvPr>
        </p:nvSpPr>
        <p:spPr>
          <a:ln/>
        </p:spPr>
        <p:txBody>
          <a:bodyPr/>
          <a:lstStyle>
            <a:lvl1pPr>
              <a:defRPr/>
            </a:lvl1pPr>
          </a:lstStyle>
          <a:p>
            <a:pPr>
              <a:defRPr/>
            </a:pPr>
            <a:endParaRPr lang="pt-BR" altLang="pt-BR" dirty="0"/>
          </a:p>
        </p:txBody>
      </p:sp>
      <p:sp>
        <p:nvSpPr>
          <p:cNvPr id="5" name="Rectangle 13"/>
          <p:cNvSpPr>
            <a:spLocks noGrp="1" noChangeArrowheads="1"/>
          </p:cNvSpPr>
          <p:nvPr>
            <p:ph type="ftr" sz="quarter" idx="11"/>
          </p:nvPr>
        </p:nvSpPr>
        <p:spPr>
          <a:ln/>
        </p:spPr>
        <p:txBody>
          <a:bodyPr/>
          <a:lstStyle>
            <a:lvl1pPr>
              <a:defRPr/>
            </a:lvl1pPr>
          </a:lstStyle>
          <a:p>
            <a:pPr>
              <a:defRPr/>
            </a:pPr>
            <a:endParaRPr lang="pt-BR" altLang="pt-BR" dirty="0"/>
          </a:p>
        </p:txBody>
      </p:sp>
      <p:sp>
        <p:nvSpPr>
          <p:cNvPr id="6" name="Rectangle 14"/>
          <p:cNvSpPr>
            <a:spLocks noGrp="1" noChangeArrowheads="1"/>
          </p:cNvSpPr>
          <p:nvPr>
            <p:ph type="sldNum" sz="quarter" idx="12"/>
          </p:nvPr>
        </p:nvSpPr>
        <p:spPr>
          <a:ln/>
        </p:spPr>
        <p:txBody>
          <a:bodyPr/>
          <a:lstStyle>
            <a:lvl1pPr>
              <a:defRPr/>
            </a:lvl1pPr>
          </a:lstStyle>
          <a:p>
            <a:pPr>
              <a:defRPr/>
            </a:pPr>
            <a:fld id="{FC0AC1AD-26F9-40E3-A3F9-220405848EED}" type="slidenum">
              <a:rPr lang="pt-BR" altLang="pt-BR"/>
              <a:pPr>
                <a:defRPr/>
              </a:pPr>
              <a:t>‹nº›</a:t>
            </a:fld>
            <a:endParaRPr lang="pt-BR" altLang="pt-BR" dirty="0"/>
          </a:p>
        </p:txBody>
      </p:sp>
    </p:spTree>
    <p:extLst>
      <p:ext uri="{BB962C8B-B14F-4D97-AF65-F5344CB8AC3E}">
        <p14:creationId xmlns:p14="http://schemas.microsoft.com/office/powerpoint/2010/main" val="2562898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9200" y="277813"/>
            <a:ext cx="2743200" cy="5853112"/>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609600" y="277813"/>
            <a:ext cx="8026400" cy="5853112"/>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12"/>
          <p:cNvSpPr>
            <a:spLocks noGrp="1" noChangeArrowheads="1"/>
          </p:cNvSpPr>
          <p:nvPr>
            <p:ph type="dt" sz="half" idx="10"/>
          </p:nvPr>
        </p:nvSpPr>
        <p:spPr>
          <a:ln/>
        </p:spPr>
        <p:txBody>
          <a:bodyPr/>
          <a:lstStyle>
            <a:lvl1pPr>
              <a:defRPr/>
            </a:lvl1pPr>
          </a:lstStyle>
          <a:p>
            <a:pPr>
              <a:defRPr/>
            </a:pPr>
            <a:endParaRPr lang="pt-BR" altLang="pt-BR" dirty="0"/>
          </a:p>
        </p:txBody>
      </p:sp>
      <p:sp>
        <p:nvSpPr>
          <p:cNvPr id="5" name="Rectangle 13"/>
          <p:cNvSpPr>
            <a:spLocks noGrp="1" noChangeArrowheads="1"/>
          </p:cNvSpPr>
          <p:nvPr>
            <p:ph type="ftr" sz="quarter" idx="11"/>
          </p:nvPr>
        </p:nvSpPr>
        <p:spPr>
          <a:ln/>
        </p:spPr>
        <p:txBody>
          <a:bodyPr/>
          <a:lstStyle>
            <a:lvl1pPr>
              <a:defRPr/>
            </a:lvl1pPr>
          </a:lstStyle>
          <a:p>
            <a:pPr>
              <a:defRPr/>
            </a:pPr>
            <a:endParaRPr lang="pt-BR" altLang="pt-BR" dirty="0"/>
          </a:p>
        </p:txBody>
      </p:sp>
      <p:sp>
        <p:nvSpPr>
          <p:cNvPr id="6" name="Rectangle 14"/>
          <p:cNvSpPr>
            <a:spLocks noGrp="1" noChangeArrowheads="1"/>
          </p:cNvSpPr>
          <p:nvPr>
            <p:ph type="sldNum" sz="quarter" idx="12"/>
          </p:nvPr>
        </p:nvSpPr>
        <p:spPr>
          <a:ln/>
        </p:spPr>
        <p:txBody>
          <a:bodyPr/>
          <a:lstStyle>
            <a:lvl1pPr>
              <a:defRPr/>
            </a:lvl1pPr>
          </a:lstStyle>
          <a:p>
            <a:pPr>
              <a:defRPr/>
            </a:pPr>
            <a:fld id="{A79243F1-7B36-4F87-BF77-68DE90AA461F}" type="slidenum">
              <a:rPr lang="pt-BR" altLang="pt-BR"/>
              <a:pPr>
                <a:defRPr/>
              </a:pPr>
              <a:t>‹nº›</a:t>
            </a:fld>
            <a:endParaRPr lang="pt-BR" altLang="pt-BR" dirty="0"/>
          </a:p>
        </p:txBody>
      </p:sp>
    </p:spTree>
    <p:extLst>
      <p:ext uri="{BB962C8B-B14F-4D97-AF65-F5344CB8AC3E}">
        <p14:creationId xmlns:p14="http://schemas.microsoft.com/office/powerpoint/2010/main" val="199055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12"/>
          <p:cNvSpPr>
            <a:spLocks noGrp="1" noChangeArrowheads="1"/>
          </p:cNvSpPr>
          <p:nvPr>
            <p:ph type="dt" sz="half" idx="10"/>
          </p:nvPr>
        </p:nvSpPr>
        <p:spPr>
          <a:ln/>
        </p:spPr>
        <p:txBody>
          <a:bodyPr/>
          <a:lstStyle>
            <a:lvl1pPr>
              <a:defRPr/>
            </a:lvl1pPr>
          </a:lstStyle>
          <a:p>
            <a:pPr>
              <a:defRPr/>
            </a:pPr>
            <a:endParaRPr lang="pt-BR" altLang="pt-BR" dirty="0"/>
          </a:p>
        </p:txBody>
      </p:sp>
      <p:sp>
        <p:nvSpPr>
          <p:cNvPr id="5" name="Rectangle 13"/>
          <p:cNvSpPr>
            <a:spLocks noGrp="1" noChangeArrowheads="1"/>
          </p:cNvSpPr>
          <p:nvPr>
            <p:ph type="ftr" sz="quarter" idx="11"/>
          </p:nvPr>
        </p:nvSpPr>
        <p:spPr>
          <a:ln/>
        </p:spPr>
        <p:txBody>
          <a:bodyPr/>
          <a:lstStyle>
            <a:lvl1pPr>
              <a:defRPr/>
            </a:lvl1pPr>
          </a:lstStyle>
          <a:p>
            <a:pPr>
              <a:defRPr/>
            </a:pPr>
            <a:endParaRPr lang="pt-BR" altLang="pt-BR" dirty="0"/>
          </a:p>
        </p:txBody>
      </p:sp>
      <p:sp>
        <p:nvSpPr>
          <p:cNvPr id="6" name="Rectangle 14"/>
          <p:cNvSpPr>
            <a:spLocks noGrp="1" noChangeArrowheads="1"/>
          </p:cNvSpPr>
          <p:nvPr>
            <p:ph type="sldNum" sz="quarter" idx="12"/>
          </p:nvPr>
        </p:nvSpPr>
        <p:spPr>
          <a:ln/>
        </p:spPr>
        <p:txBody>
          <a:bodyPr/>
          <a:lstStyle>
            <a:lvl1pPr>
              <a:defRPr/>
            </a:lvl1pPr>
          </a:lstStyle>
          <a:p>
            <a:pPr>
              <a:defRPr/>
            </a:pPr>
            <a:fld id="{CC8652D5-86CE-422D-8441-88A018ED1EFA}" type="slidenum">
              <a:rPr lang="pt-BR" altLang="pt-BR"/>
              <a:pPr>
                <a:defRPr/>
              </a:pPr>
              <a:t>‹nº›</a:t>
            </a:fld>
            <a:endParaRPr lang="pt-BR" altLang="pt-BR" dirty="0"/>
          </a:p>
        </p:txBody>
      </p:sp>
    </p:spTree>
    <p:extLst>
      <p:ext uri="{BB962C8B-B14F-4D97-AF65-F5344CB8AC3E}">
        <p14:creationId xmlns:p14="http://schemas.microsoft.com/office/powerpoint/2010/main" val="1402591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963084" y="4406901"/>
            <a:ext cx="10363200" cy="1362075"/>
          </a:xfrm>
        </p:spPr>
        <p:txBody>
          <a:bodyPr anchor="t"/>
          <a:lstStyle>
            <a:lvl1pPr algn="l">
              <a:defRPr sz="4000" b="1" cap="all"/>
            </a:lvl1pPr>
          </a:lstStyle>
          <a:p>
            <a:r>
              <a:rPr lang="pt-BR"/>
              <a:t>Clique para editar o título mestre</a:t>
            </a:r>
          </a:p>
        </p:txBody>
      </p:sp>
      <p:sp>
        <p:nvSpPr>
          <p:cNvPr id="3" name="Espaço Reservado para Texto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a:t>Clique para editar o texto mestre</a:t>
            </a:r>
          </a:p>
        </p:txBody>
      </p:sp>
      <p:sp>
        <p:nvSpPr>
          <p:cNvPr id="4" name="Rectangle 12"/>
          <p:cNvSpPr>
            <a:spLocks noGrp="1" noChangeArrowheads="1"/>
          </p:cNvSpPr>
          <p:nvPr>
            <p:ph type="dt" sz="half" idx="10"/>
          </p:nvPr>
        </p:nvSpPr>
        <p:spPr>
          <a:ln/>
        </p:spPr>
        <p:txBody>
          <a:bodyPr/>
          <a:lstStyle>
            <a:lvl1pPr>
              <a:defRPr/>
            </a:lvl1pPr>
          </a:lstStyle>
          <a:p>
            <a:pPr>
              <a:defRPr/>
            </a:pPr>
            <a:endParaRPr lang="pt-BR" altLang="pt-BR" dirty="0"/>
          </a:p>
        </p:txBody>
      </p:sp>
      <p:sp>
        <p:nvSpPr>
          <p:cNvPr id="5" name="Rectangle 13"/>
          <p:cNvSpPr>
            <a:spLocks noGrp="1" noChangeArrowheads="1"/>
          </p:cNvSpPr>
          <p:nvPr>
            <p:ph type="ftr" sz="quarter" idx="11"/>
          </p:nvPr>
        </p:nvSpPr>
        <p:spPr>
          <a:ln/>
        </p:spPr>
        <p:txBody>
          <a:bodyPr/>
          <a:lstStyle>
            <a:lvl1pPr>
              <a:defRPr/>
            </a:lvl1pPr>
          </a:lstStyle>
          <a:p>
            <a:pPr>
              <a:defRPr/>
            </a:pPr>
            <a:endParaRPr lang="pt-BR" altLang="pt-BR" dirty="0"/>
          </a:p>
        </p:txBody>
      </p:sp>
      <p:sp>
        <p:nvSpPr>
          <p:cNvPr id="6" name="Rectangle 14"/>
          <p:cNvSpPr>
            <a:spLocks noGrp="1" noChangeArrowheads="1"/>
          </p:cNvSpPr>
          <p:nvPr>
            <p:ph type="sldNum" sz="quarter" idx="12"/>
          </p:nvPr>
        </p:nvSpPr>
        <p:spPr>
          <a:ln/>
        </p:spPr>
        <p:txBody>
          <a:bodyPr/>
          <a:lstStyle>
            <a:lvl1pPr>
              <a:defRPr/>
            </a:lvl1pPr>
          </a:lstStyle>
          <a:p>
            <a:pPr>
              <a:defRPr/>
            </a:pPr>
            <a:fld id="{2A4E943A-DEE6-4FD4-A0C7-214A078E21D1}" type="slidenum">
              <a:rPr lang="pt-BR" altLang="pt-BR"/>
              <a:pPr>
                <a:defRPr/>
              </a:pPr>
              <a:t>‹nº›</a:t>
            </a:fld>
            <a:endParaRPr lang="pt-BR" altLang="pt-BR" dirty="0"/>
          </a:p>
        </p:txBody>
      </p:sp>
    </p:spTree>
    <p:extLst>
      <p:ext uri="{BB962C8B-B14F-4D97-AF65-F5344CB8AC3E}">
        <p14:creationId xmlns:p14="http://schemas.microsoft.com/office/powerpoint/2010/main" val="2727685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609600" y="1600201"/>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6197600" y="1600201"/>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Rectangle 12"/>
          <p:cNvSpPr>
            <a:spLocks noGrp="1" noChangeArrowheads="1"/>
          </p:cNvSpPr>
          <p:nvPr>
            <p:ph type="dt" sz="half" idx="10"/>
          </p:nvPr>
        </p:nvSpPr>
        <p:spPr>
          <a:ln/>
        </p:spPr>
        <p:txBody>
          <a:bodyPr/>
          <a:lstStyle>
            <a:lvl1pPr>
              <a:defRPr/>
            </a:lvl1pPr>
          </a:lstStyle>
          <a:p>
            <a:pPr>
              <a:defRPr/>
            </a:pPr>
            <a:endParaRPr lang="pt-BR" altLang="pt-BR" dirty="0"/>
          </a:p>
        </p:txBody>
      </p:sp>
      <p:sp>
        <p:nvSpPr>
          <p:cNvPr id="6" name="Rectangle 13"/>
          <p:cNvSpPr>
            <a:spLocks noGrp="1" noChangeArrowheads="1"/>
          </p:cNvSpPr>
          <p:nvPr>
            <p:ph type="ftr" sz="quarter" idx="11"/>
          </p:nvPr>
        </p:nvSpPr>
        <p:spPr>
          <a:ln/>
        </p:spPr>
        <p:txBody>
          <a:bodyPr/>
          <a:lstStyle>
            <a:lvl1pPr>
              <a:defRPr/>
            </a:lvl1pPr>
          </a:lstStyle>
          <a:p>
            <a:pPr>
              <a:defRPr/>
            </a:pPr>
            <a:endParaRPr lang="pt-BR" altLang="pt-BR" dirty="0"/>
          </a:p>
        </p:txBody>
      </p:sp>
      <p:sp>
        <p:nvSpPr>
          <p:cNvPr id="7" name="Rectangle 14"/>
          <p:cNvSpPr>
            <a:spLocks noGrp="1" noChangeArrowheads="1"/>
          </p:cNvSpPr>
          <p:nvPr>
            <p:ph type="sldNum" sz="quarter" idx="12"/>
          </p:nvPr>
        </p:nvSpPr>
        <p:spPr>
          <a:ln/>
        </p:spPr>
        <p:txBody>
          <a:bodyPr/>
          <a:lstStyle>
            <a:lvl1pPr>
              <a:defRPr/>
            </a:lvl1pPr>
          </a:lstStyle>
          <a:p>
            <a:pPr>
              <a:defRPr/>
            </a:pPr>
            <a:fld id="{91071231-3408-4BFB-8E68-A25059A734BA}" type="slidenum">
              <a:rPr lang="pt-BR" altLang="pt-BR"/>
              <a:pPr>
                <a:defRPr/>
              </a:pPr>
              <a:t>‹nº›</a:t>
            </a:fld>
            <a:endParaRPr lang="pt-BR" altLang="pt-BR" dirty="0"/>
          </a:p>
        </p:txBody>
      </p:sp>
    </p:spTree>
    <p:extLst>
      <p:ext uri="{BB962C8B-B14F-4D97-AF65-F5344CB8AC3E}">
        <p14:creationId xmlns:p14="http://schemas.microsoft.com/office/powerpoint/2010/main" val="855877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609600" y="274638"/>
            <a:ext cx="10972800" cy="1143000"/>
          </a:xfrm>
        </p:spPr>
        <p:txBody>
          <a:bodyPr/>
          <a:lstStyle>
            <a:lvl1pPr>
              <a:defRPr/>
            </a:lvl1pPr>
          </a:lstStyle>
          <a:p>
            <a:r>
              <a:rPr lang="pt-BR"/>
              <a:t>Clique para editar o título mestre</a:t>
            </a:r>
          </a:p>
        </p:txBody>
      </p:sp>
      <p:sp>
        <p:nvSpPr>
          <p:cNvPr id="3" name="Espaço Reservado para Texto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Rectangle 12"/>
          <p:cNvSpPr>
            <a:spLocks noGrp="1" noChangeArrowheads="1"/>
          </p:cNvSpPr>
          <p:nvPr>
            <p:ph type="dt" sz="half" idx="10"/>
          </p:nvPr>
        </p:nvSpPr>
        <p:spPr>
          <a:ln/>
        </p:spPr>
        <p:txBody>
          <a:bodyPr/>
          <a:lstStyle>
            <a:lvl1pPr>
              <a:defRPr/>
            </a:lvl1pPr>
          </a:lstStyle>
          <a:p>
            <a:pPr>
              <a:defRPr/>
            </a:pPr>
            <a:endParaRPr lang="pt-BR" altLang="pt-BR" dirty="0"/>
          </a:p>
        </p:txBody>
      </p:sp>
      <p:sp>
        <p:nvSpPr>
          <p:cNvPr id="8" name="Rectangle 13"/>
          <p:cNvSpPr>
            <a:spLocks noGrp="1" noChangeArrowheads="1"/>
          </p:cNvSpPr>
          <p:nvPr>
            <p:ph type="ftr" sz="quarter" idx="11"/>
          </p:nvPr>
        </p:nvSpPr>
        <p:spPr>
          <a:ln/>
        </p:spPr>
        <p:txBody>
          <a:bodyPr/>
          <a:lstStyle>
            <a:lvl1pPr>
              <a:defRPr/>
            </a:lvl1pPr>
          </a:lstStyle>
          <a:p>
            <a:pPr>
              <a:defRPr/>
            </a:pPr>
            <a:endParaRPr lang="pt-BR" altLang="pt-BR" dirty="0"/>
          </a:p>
        </p:txBody>
      </p:sp>
      <p:sp>
        <p:nvSpPr>
          <p:cNvPr id="9" name="Rectangle 14"/>
          <p:cNvSpPr>
            <a:spLocks noGrp="1" noChangeArrowheads="1"/>
          </p:cNvSpPr>
          <p:nvPr>
            <p:ph type="sldNum" sz="quarter" idx="12"/>
          </p:nvPr>
        </p:nvSpPr>
        <p:spPr>
          <a:ln/>
        </p:spPr>
        <p:txBody>
          <a:bodyPr/>
          <a:lstStyle>
            <a:lvl1pPr>
              <a:defRPr/>
            </a:lvl1pPr>
          </a:lstStyle>
          <a:p>
            <a:pPr>
              <a:defRPr/>
            </a:pPr>
            <a:fld id="{0307130A-EA1A-4F7B-9696-5086764D2DE6}" type="slidenum">
              <a:rPr lang="pt-BR" altLang="pt-BR"/>
              <a:pPr>
                <a:defRPr/>
              </a:pPr>
              <a:t>‹nº›</a:t>
            </a:fld>
            <a:endParaRPr lang="pt-BR" altLang="pt-BR" dirty="0"/>
          </a:p>
        </p:txBody>
      </p:sp>
    </p:spTree>
    <p:extLst>
      <p:ext uri="{BB962C8B-B14F-4D97-AF65-F5344CB8AC3E}">
        <p14:creationId xmlns:p14="http://schemas.microsoft.com/office/powerpoint/2010/main" val="25522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Rectangle 12"/>
          <p:cNvSpPr>
            <a:spLocks noGrp="1" noChangeArrowheads="1"/>
          </p:cNvSpPr>
          <p:nvPr>
            <p:ph type="dt" sz="half" idx="10"/>
          </p:nvPr>
        </p:nvSpPr>
        <p:spPr>
          <a:ln/>
        </p:spPr>
        <p:txBody>
          <a:bodyPr/>
          <a:lstStyle>
            <a:lvl1pPr>
              <a:defRPr/>
            </a:lvl1pPr>
          </a:lstStyle>
          <a:p>
            <a:pPr>
              <a:defRPr/>
            </a:pPr>
            <a:endParaRPr lang="pt-BR" altLang="pt-BR" dirty="0"/>
          </a:p>
        </p:txBody>
      </p:sp>
      <p:sp>
        <p:nvSpPr>
          <p:cNvPr id="4" name="Rectangle 13"/>
          <p:cNvSpPr>
            <a:spLocks noGrp="1" noChangeArrowheads="1"/>
          </p:cNvSpPr>
          <p:nvPr>
            <p:ph type="ftr" sz="quarter" idx="11"/>
          </p:nvPr>
        </p:nvSpPr>
        <p:spPr>
          <a:ln/>
        </p:spPr>
        <p:txBody>
          <a:bodyPr/>
          <a:lstStyle>
            <a:lvl1pPr>
              <a:defRPr/>
            </a:lvl1pPr>
          </a:lstStyle>
          <a:p>
            <a:pPr>
              <a:defRPr/>
            </a:pPr>
            <a:endParaRPr lang="pt-BR" altLang="pt-BR" dirty="0"/>
          </a:p>
        </p:txBody>
      </p:sp>
      <p:sp>
        <p:nvSpPr>
          <p:cNvPr id="5" name="Rectangle 14"/>
          <p:cNvSpPr>
            <a:spLocks noGrp="1" noChangeArrowheads="1"/>
          </p:cNvSpPr>
          <p:nvPr>
            <p:ph type="sldNum" sz="quarter" idx="12"/>
          </p:nvPr>
        </p:nvSpPr>
        <p:spPr>
          <a:ln/>
        </p:spPr>
        <p:txBody>
          <a:bodyPr/>
          <a:lstStyle>
            <a:lvl1pPr>
              <a:defRPr/>
            </a:lvl1pPr>
          </a:lstStyle>
          <a:p>
            <a:pPr>
              <a:defRPr/>
            </a:pPr>
            <a:fld id="{3F649B54-9542-4003-BB94-00AC45C2F1AC}" type="slidenum">
              <a:rPr lang="pt-BR" altLang="pt-BR"/>
              <a:pPr>
                <a:defRPr/>
              </a:pPr>
              <a:t>‹nº›</a:t>
            </a:fld>
            <a:endParaRPr lang="pt-BR" altLang="pt-BR" dirty="0"/>
          </a:p>
        </p:txBody>
      </p:sp>
    </p:spTree>
    <p:extLst>
      <p:ext uri="{BB962C8B-B14F-4D97-AF65-F5344CB8AC3E}">
        <p14:creationId xmlns:p14="http://schemas.microsoft.com/office/powerpoint/2010/main" val="4080756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Rectangle 12"/>
          <p:cNvSpPr>
            <a:spLocks noGrp="1" noChangeArrowheads="1"/>
          </p:cNvSpPr>
          <p:nvPr>
            <p:ph type="dt" sz="half" idx="10"/>
          </p:nvPr>
        </p:nvSpPr>
        <p:spPr>
          <a:ln/>
        </p:spPr>
        <p:txBody>
          <a:bodyPr/>
          <a:lstStyle>
            <a:lvl1pPr>
              <a:defRPr/>
            </a:lvl1pPr>
          </a:lstStyle>
          <a:p>
            <a:pPr>
              <a:defRPr/>
            </a:pPr>
            <a:endParaRPr lang="pt-BR" altLang="pt-BR" dirty="0"/>
          </a:p>
        </p:txBody>
      </p:sp>
      <p:sp>
        <p:nvSpPr>
          <p:cNvPr id="3" name="Rectangle 13"/>
          <p:cNvSpPr>
            <a:spLocks noGrp="1" noChangeArrowheads="1"/>
          </p:cNvSpPr>
          <p:nvPr>
            <p:ph type="ftr" sz="quarter" idx="11"/>
          </p:nvPr>
        </p:nvSpPr>
        <p:spPr>
          <a:ln/>
        </p:spPr>
        <p:txBody>
          <a:bodyPr/>
          <a:lstStyle>
            <a:lvl1pPr>
              <a:defRPr/>
            </a:lvl1pPr>
          </a:lstStyle>
          <a:p>
            <a:pPr>
              <a:defRPr/>
            </a:pPr>
            <a:endParaRPr lang="pt-BR" altLang="pt-BR" dirty="0"/>
          </a:p>
        </p:txBody>
      </p:sp>
      <p:sp>
        <p:nvSpPr>
          <p:cNvPr id="4" name="Rectangle 14"/>
          <p:cNvSpPr>
            <a:spLocks noGrp="1" noChangeArrowheads="1"/>
          </p:cNvSpPr>
          <p:nvPr>
            <p:ph type="sldNum" sz="quarter" idx="12"/>
          </p:nvPr>
        </p:nvSpPr>
        <p:spPr>
          <a:ln/>
        </p:spPr>
        <p:txBody>
          <a:bodyPr/>
          <a:lstStyle>
            <a:lvl1pPr>
              <a:defRPr/>
            </a:lvl1pPr>
          </a:lstStyle>
          <a:p>
            <a:pPr>
              <a:defRPr/>
            </a:pPr>
            <a:fld id="{0838DCFC-197B-4B02-973E-441F8B8DAF95}" type="slidenum">
              <a:rPr lang="pt-BR" altLang="pt-BR"/>
              <a:pPr>
                <a:defRPr/>
              </a:pPr>
              <a:t>‹nº›</a:t>
            </a:fld>
            <a:endParaRPr lang="pt-BR" altLang="pt-BR" dirty="0"/>
          </a:p>
        </p:txBody>
      </p:sp>
    </p:spTree>
    <p:extLst>
      <p:ext uri="{BB962C8B-B14F-4D97-AF65-F5344CB8AC3E}">
        <p14:creationId xmlns:p14="http://schemas.microsoft.com/office/powerpoint/2010/main" val="290195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09601" y="273050"/>
            <a:ext cx="4011084" cy="1162050"/>
          </a:xfrm>
        </p:spPr>
        <p:txBody>
          <a:bodyPr anchor="b"/>
          <a:lstStyle>
            <a:lvl1pPr algn="l">
              <a:defRPr sz="2000" b="1"/>
            </a:lvl1pPr>
          </a:lstStyle>
          <a:p>
            <a:r>
              <a:rPr lang="pt-BR"/>
              <a:t>Clique para editar o título mestre</a:t>
            </a:r>
          </a:p>
        </p:txBody>
      </p:sp>
      <p:sp>
        <p:nvSpPr>
          <p:cNvPr id="3" name="Espaço Reservado para Conteúdo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Rectangle 12"/>
          <p:cNvSpPr>
            <a:spLocks noGrp="1" noChangeArrowheads="1"/>
          </p:cNvSpPr>
          <p:nvPr>
            <p:ph type="dt" sz="half" idx="10"/>
          </p:nvPr>
        </p:nvSpPr>
        <p:spPr>
          <a:ln/>
        </p:spPr>
        <p:txBody>
          <a:bodyPr/>
          <a:lstStyle>
            <a:lvl1pPr>
              <a:defRPr/>
            </a:lvl1pPr>
          </a:lstStyle>
          <a:p>
            <a:pPr>
              <a:defRPr/>
            </a:pPr>
            <a:endParaRPr lang="pt-BR" altLang="pt-BR" dirty="0"/>
          </a:p>
        </p:txBody>
      </p:sp>
      <p:sp>
        <p:nvSpPr>
          <p:cNvPr id="6" name="Rectangle 13"/>
          <p:cNvSpPr>
            <a:spLocks noGrp="1" noChangeArrowheads="1"/>
          </p:cNvSpPr>
          <p:nvPr>
            <p:ph type="ftr" sz="quarter" idx="11"/>
          </p:nvPr>
        </p:nvSpPr>
        <p:spPr>
          <a:ln/>
        </p:spPr>
        <p:txBody>
          <a:bodyPr/>
          <a:lstStyle>
            <a:lvl1pPr>
              <a:defRPr/>
            </a:lvl1pPr>
          </a:lstStyle>
          <a:p>
            <a:pPr>
              <a:defRPr/>
            </a:pPr>
            <a:endParaRPr lang="pt-BR" altLang="pt-BR" dirty="0"/>
          </a:p>
        </p:txBody>
      </p:sp>
      <p:sp>
        <p:nvSpPr>
          <p:cNvPr id="7" name="Rectangle 14"/>
          <p:cNvSpPr>
            <a:spLocks noGrp="1" noChangeArrowheads="1"/>
          </p:cNvSpPr>
          <p:nvPr>
            <p:ph type="sldNum" sz="quarter" idx="12"/>
          </p:nvPr>
        </p:nvSpPr>
        <p:spPr>
          <a:ln/>
        </p:spPr>
        <p:txBody>
          <a:bodyPr/>
          <a:lstStyle>
            <a:lvl1pPr>
              <a:defRPr/>
            </a:lvl1pPr>
          </a:lstStyle>
          <a:p>
            <a:pPr>
              <a:defRPr/>
            </a:pPr>
            <a:fld id="{3951307E-D8FC-4223-9D13-F32F598F8BF0}" type="slidenum">
              <a:rPr lang="pt-BR" altLang="pt-BR"/>
              <a:pPr>
                <a:defRPr/>
              </a:pPr>
              <a:t>‹nº›</a:t>
            </a:fld>
            <a:endParaRPr lang="pt-BR" altLang="pt-BR" dirty="0"/>
          </a:p>
        </p:txBody>
      </p:sp>
    </p:spTree>
    <p:extLst>
      <p:ext uri="{BB962C8B-B14F-4D97-AF65-F5344CB8AC3E}">
        <p14:creationId xmlns:p14="http://schemas.microsoft.com/office/powerpoint/2010/main" val="2514402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2389717" y="4800600"/>
            <a:ext cx="7315200" cy="566738"/>
          </a:xfrm>
        </p:spPr>
        <p:txBody>
          <a:bodyPr anchor="b"/>
          <a:lstStyle>
            <a:lvl1pPr algn="l">
              <a:defRPr sz="2000" b="1"/>
            </a:lvl1pPr>
          </a:lstStyle>
          <a:p>
            <a:r>
              <a:rPr lang="pt-BR"/>
              <a:t>Clique para editar o título mestre</a:t>
            </a:r>
          </a:p>
        </p:txBody>
      </p:sp>
      <p:sp>
        <p:nvSpPr>
          <p:cNvPr id="3" name="Espaço Reservado para Imagem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dirty="0"/>
          </a:p>
        </p:txBody>
      </p:sp>
      <p:sp>
        <p:nvSpPr>
          <p:cNvPr id="4" name="Espaço Reservado para Texto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Rectangle 12"/>
          <p:cNvSpPr>
            <a:spLocks noGrp="1" noChangeArrowheads="1"/>
          </p:cNvSpPr>
          <p:nvPr>
            <p:ph type="dt" sz="half" idx="10"/>
          </p:nvPr>
        </p:nvSpPr>
        <p:spPr>
          <a:ln/>
        </p:spPr>
        <p:txBody>
          <a:bodyPr/>
          <a:lstStyle>
            <a:lvl1pPr>
              <a:defRPr/>
            </a:lvl1pPr>
          </a:lstStyle>
          <a:p>
            <a:pPr>
              <a:defRPr/>
            </a:pPr>
            <a:endParaRPr lang="pt-BR" altLang="pt-BR" dirty="0"/>
          </a:p>
        </p:txBody>
      </p:sp>
      <p:sp>
        <p:nvSpPr>
          <p:cNvPr id="6" name="Rectangle 13"/>
          <p:cNvSpPr>
            <a:spLocks noGrp="1" noChangeArrowheads="1"/>
          </p:cNvSpPr>
          <p:nvPr>
            <p:ph type="ftr" sz="quarter" idx="11"/>
          </p:nvPr>
        </p:nvSpPr>
        <p:spPr>
          <a:ln/>
        </p:spPr>
        <p:txBody>
          <a:bodyPr/>
          <a:lstStyle>
            <a:lvl1pPr>
              <a:defRPr/>
            </a:lvl1pPr>
          </a:lstStyle>
          <a:p>
            <a:pPr>
              <a:defRPr/>
            </a:pPr>
            <a:endParaRPr lang="pt-BR" altLang="pt-BR" dirty="0"/>
          </a:p>
        </p:txBody>
      </p:sp>
      <p:sp>
        <p:nvSpPr>
          <p:cNvPr id="7" name="Rectangle 14"/>
          <p:cNvSpPr>
            <a:spLocks noGrp="1" noChangeArrowheads="1"/>
          </p:cNvSpPr>
          <p:nvPr>
            <p:ph type="sldNum" sz="quarter" idx="12"/>
          </p:nvPr>
        </p:nvSpPr>
        <p:spPr>
          <a:ln/>
        </p:spPr>
        <p:txBody>
          <a:bodyPr/>
          <a:lstStyle>
            <a:lvl1pPr>
              <a:defRPr/>
            </a:lvl1pPr>
          </a:lstStyle>
          <a:p>
            <a:pPr>
              <a:defRPr/>
            </a:pPr>
            <a:fld id="{8FE7DFB7-0E46-41CB-89F1-370D16E4882E}" type="slidenum">
              <a:rPr lang="pt-BR" altLang="pt-BR"/>
              <a:pPr>
                <a:defRPr/>
              </a:pPr>
              <a:t>‹nº›</a:t>
            </a:fld>
            <a:endParaRPr lang="pt-BR" altLang="pt-BR" dirty="0"/>
          </a:p>
        </p:txBody>
      </p:sp>
    </p:spTree>
    <p:extLst>
      <p:ext uri="{BB962C8B-B14F-4D97-AF65-F5344CB8AC3E}">
        <p14:creationId xmlns:p14="http://schemas.microsoft.com/office/powerpoint/2010/main" val="1402703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1" y="3902076"/>
            <a:ext cx="4533900" cy="2949575"/>
            <a:chOff x="0" y="2458"/>
            <a:chExt cx="2142" cy="1858"/>
          </a:xfrm>
        </p:grpSpPr>
        <p:sp>
          <p:nvSpPr>
            <p:cNvPr id="60419" name="Freeform 3"/>
            <p:cNvSpPr>
              <a:spLocks/>
            </p:cNvSpPr>
            <p:nvPr/>
          </p:nvSpPr>
          <p:spPr bwMode="ltGray">
            <a:xfrm>
              <a:off x="0" y="2508"/>
              <a:ext cx="2142" cy="1804"/>
            </a:xfrm>
            <a:custGeom>
              <a:avLst/>
              <a:gdLst>
                <a:gd name="T0" fmla="*/ 329 w 2135"/>
                <a:gd name="T1" fmla="*/ 66 h 1804"/>
                <a:gd name="T2" fmla="*/ 161 w 2135"/>
                <a:gd name="T3" fmla="*/ 30 h 1804"/>
                <a:gd name="T4" fmla="*/ 0 w 2135"/>
                <a:gd name="T5" fmla="*/ 0 h 1804"/>
                <a:gd name="T6" fmla="*/ 0 w 2135"/>
                <a:gd name="T7" fmla="*/ 12 h 1804"/>
                <a:gd name="T8" fmla="*/ 161 w 2135"/>
                <a:gd name="T9" fmla="*/ 42 h 1804"/>
                <a:gd name="T10" fmla="*/ 323 w 2135"/>
                <a:gd name="T11" fmla="*/ 78 h 1804"/>
                <a:gd name="T12" fmla="*/ 556 w 2135"/>
                <a:gd name="T13" fmla="*/ 150 h 1804"/>
                <a:gd name="T14" fmla="*/ 777 w 2135"/>
                <a:gd name="T15" fmla="*/ 245 h 1804"/>
                <a:gd name="T16" fmla="*/ 993 w 2135"/>
                <a:gd name="T17" fmla="*/ 365 h 1804"/>
                <a:gd name="T18" fmla="*/ 1196 w 2135"/>
                <a:gd name="T19" fmla="*/ 503 h 1804"/>
                <a:gd name="T20" fmla="*/ 1381 w 2135"/>
                <a:gd name="T21" fmla="*/ 653 h 1804"/>
                <a:gd name="T22" fmla="*/ 1555 w 2135"/>
                <a:gd name="T23" fmla="*/ 827 h 1804"/>
                <a:gd name="T24" fmla="*/ 1710 w 2135"/>
                <a:gd name="T25" fmla="*/ 1019 h 1804"/>
                <a:gd name="T26" fmla="*/ 1854 w 2135"/>
                <a:gd name="T27" fmla="*/ 1229 h 1804"/>
                <a:gd name="T28" fmla="*/ 1937 w 2135"/>
                <a:gd name="T29" fmla="*/ 1366 h 1804"/>
                <a:gd name="T30" fmla="*/ 2009 w 2135"/>
                <a:gd name="T31" fmla="*/ 1510 h 1804"/>
                <a:gd name="T32" fmla="*/ 2069 w 2135"/>
                <a:gd name="T33" fmla="*/ 1654 h 1804"/>
                <a:gd name="T34" fmla="*/ 2123 w 2135"/>
                <a:gd name="T35" fmla="*/ 1804 h 1804"/>
                <a:gd name="T36" fmla="*/ 2135 w 2135"/>
                <a:gd name="T37" fmla="*/ 1804 h 1804"/>
                <a:gd name="T38" fmla="*/ 2081 w 2135"/>
                <a:gd name="T39" fmla="*/ 1654 h 1804"/>
                <a:gd name="T40" fmla="*/ 2021 w 2135"/>
                <a:gd name="T41" fmla="*/ 1510 h 1804"/>
                <a:gd name="T42" fmla="*/ 1949 w 2135"/>
                <a:gd name="T43" fmla="*/ 1366 h 1804"/>
                <a:gd name="T44" fmla="*/ 1866 w 2135"/>
                <a:gd name="T45" fmla="*/ 1223 h 1804"/>
                <a:gd name="T46" fmla="*/ 1722 w 2135"/>
                <a:gd name="T47" fmla="*/ 1013 h 1804"/>
                <a:gd name="T48" fmla="*/ 1561 w 2135"/>
                <a:gd name="T49" fmla="*/ 821 h 1804"/>
                <a:gd name="T50" fmla="*/ 1387 w 2135"/>
                <a:gd name="T51" fmla="*/ 647 h 1804"/>
                <a:gd name="T52" fmla="*/ 1202 w 2135"/>
                <a:gd name="T53" fmla="*/ 491 h 1804"/>
                <a:gd name="T54" fmla="*/ 999 w 2135"/>
                <a:gd name="T55" fmla="*/ 353 h 1804"/>
                <a:gd name="T56" fmla="*/ 783 w 2135"/>
                <a:gd name="T57" fmla="*/ 239 h 1804"/>
                <a:gd name="T58" fmla="*/ 562 w 2135"/>
                <a:gd name="T59" fmla="*/ 138 h 1804"/>
                <a:gd name="T60" fmla="*/ 329 w 2135"/>
                <a:gd name="T61" fmla="*/ 66 h 1804"/>
                <a:gd name="T62" fmla="*/ 329 w 2135"/>
                <a:gd name="T63" fmla="*/ 66 h 1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alpha val="0"/>
                  </a:schemeClr>
                </a:gs>
                <a:gs pos="50000">
                  <a:srgbClr val="FF7B00">
                    <a:alpha val="50000"/>
                  </a:srgbClr>
                </a:gs>
                <a:gs pos="100000">
                  <a:schemeClr val="bg1">
                    <a:alpha val="0"/>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pt-BR" dirty="0"/>
            </a:p>
          </p:txBody>
        </p:sp>
        <p:sp>
          <p:nvSpPr>
            <p:cNvPr id="60420" name="Freeform 4"/>
            <p:cNvSpPr>
              <a:spLocks/>
            </p:cNvSpPr>
            <p:nvPr/>
          </p:nvSpPr>
          <p:spPr bwMode="hidden">
            <a:xfrm>
              <a:off x="0" y="2458"/>
              <a:ext cx="1854" cy="1858"/>
            </a:xfrm>
            <a:custGeom>
              <a:avLst/>
              <a:gdLst>
                <a:gd name="T0" fmla="*/ 1854 w 1854"/>
                <a:gd name="T1" fmla="*/ 1858 h 1858"/>
                <a:gd name="T2" fmla="*/ 0 w 1854"/>
                <a:gd name="T3" fmla="*/ 1858 h 1858"/>
                <a:gd name="T4" fmla="*/ 0 w 1854"/>
                <a:gd name="T5" fmla="*/ 0 h 1858"/>
                <a:gd name="T6" fmla="*/ 1854 w 1854"/>
                <a:gd name="T7" fmla="*/ 1858 h 1858"/>
                <a:gd name="T8" fmla="*/ 1854 w 1854"/>
                <a:gd name="T9" fmla="*/ 1858 h 1858"/>
              </a:gdLst>
              <a:ahLst/>
              <a:cxnLst>
                <a:cxn ang="0">
                  <a:pos x="T0" y="T1"/>
                </a:cxn>
                <a:cxn ang="0">
                  <a:pos x="T2" y="T3"/>
                </a:cxn>
                <a:cxn ang="0">
                  <a:pos x="T4" y="T5"/>
                </a:cxn>
                <a:cxn ang="0">
                  <a:pos x="T6" y="T7"/>
                </a:cxn>
                <a:cxn ang="0">
                  <a:pos x="T8" y="T9"/>
                </a:cxn>
              </a:cxnLst>
              <a:rect l="0" t="0" r="r" b="b"/>
              <a:pathLst>
                <a:path w="1854" h="1858">
                  <a:moveTo>
                    <a:pt x="1854" y="1858"/>
                  </a:moveTo>
                  <a:lnTo>
                    <a:pt x="0" y="1858"/>
                  </a:lnTo>
                  <a:lnTo>
                    <a:pt x="0" y="0"/>
                  </a:lnTo>
                  <a:lnTo>
                    <a:pt x="1854" y="1858"/>
                  </a:lnTo>
                  <a:lnTo>
                    <a:pt x="1854" y="1858"/>
                  </a:lnTo>
                  <a:close/>
                </a:path>
              </a:pathLst>
            </a:custGeom>
            <a:gradFill rotWithShape="0">
              <a:gsLst>
                <a:gs pos="0">
                  <a:srgbClr val="FF7B00">
                    <a:alpha val="50000"/>
                  </a:srgbClr>
                </a:gs>
                <a:gs pos="50000">
                  <a:schemeClr val="bg1">
                    <a:alpha val="0"/>
                  </a:schemeClr>
                </a:gs>
                <a:gs pos="100000">
                  <a:srgbClr val="FF7B00">
                    <a:alpha val="50000"/>
                  </a:srgbClr>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pt-BR" dirty="0"/>
            </a:p>
          </p:txBody>
        </p:sp>
        <p:sp>
          <p:nvSpPr>
            <p:cNvPr id="60421" name="Freeform 5"/>
            <p:cNvSpPr>
              <a:spLocks/>
            </p:cNvSpPr>
            <p:nvPr/>
          </p:nvSpPr>
          <p:spPr bwMode="ltGray">
            <a:xfrm>
              <a:off x="0" y="2735"/>
              <a:ext cx="1745" cy="1577"/>
            </a:xfrm>
            <a:custGeom>
              <a:avLst/>
              <a:gdLst>
                <a:gd name="T0" fmla="*/ 1640 w 1745"/>
                <a:gd name="T1" fmla="*/ 1377 h 1577"/>
                <a:gd name="T2" fmla="*/ 1692 w 1745"/>
                <a:gd name="T3" fmla="*/ 1479 h 1577"/>
                <a:gd name="T4" fmla="*/ 1732 w 1745"/>
                <a:gd name="T5" fmla="*/ 1577 h 1577"/>
                <a:gd name="T6" fmla="*/ 1745 w 1745"/>
                <a:gd name="T7" fmla="*/ 1577 h 1577"/>
                <a:gd name="T8" fmla="*/ 1703 w 1745"/>
                <a:gd name="T9" fmla="*/ 1469 h 1577"/>
                <a:gd name="T10" fmla="*/ 1649 w 1745"/>
                <a:gd name="T11" fmla="*/ 1367 h 1577"/>
                <a:gd name="T12" fmla="*/ 1535 w 1745"/>
                <a:gd name="T13" fmla="*/ 1157 h 1577"/>
                <a:gd name="T14" fmla="*/ 1395 w 1745"/>
                <a:gd name="T15" fmla="*/ 951 h 1577"/>
                <a:gd name="T16" fmla="*/ 1236 w 1745"/>
                <a:gd name="T17" fmla="*/ 756 h 1577"/>
                <a:gd name="T18" fmla="*/ 1061 w 1745"/>
                <a:gd name="T19" fmla="*/ 582 h 1577"/>
                <a:gd name="T20" fmla="*/ 876 w 1745"/>
                <a:gd name="T21" fmla="*/ 426 h 1577"/>
                <a:gd name="T22" fmla="*/ 672 w 1745"/>
                <a:gd name="T23" fmla="*/ 294 h 1577"/>
                <a:gd name="T24" fmla="*/ 455 w 1745"/>
                <a:gd name="T25" fmla="*/ 174 h 1577"/>
                <a:gd name="T26" fmla="*/ 234 w 1745"/>
                <a:gd name="T27" fmla="*/ 78 h 1577"/>
                <a:gd name="T28" fmla="*/ 0 w 1745"/>
                <a:gd name="T29" fmla="*/ 0 h 1577"/>
                <a:gd name="T30" fmla="*/ 0 w 1745"/>
                <a:gd name="T31" fmla="*/ 12 h 1577"/>
                <a:gd name="T32" fmla="*/ 222 w 1745"/>
                <a:gd name="T33" fmla="*/ 89 h 1577"/>
                <a:gd name="T34" fmla="*/ 446 w 1745"/>
                <a:gd name="T35" fmla="*/ 185 h 1577"/>
                <a:gd name="T36" fmla="*/ 662 w 1745"/>
                <a:gd name="T37" fmla="*/ 305 h 1577"/>
                <a:gd name="T38" fmla="*/ 866 w 1745"/>
                <a:gd name="T39" fmla="*/ 437 h 1577"/>
                <a:gd name="T40" fmla="*/ 1052 w 1745"/>
                <a:gd name="T41" fmla="*/ 593 h 1577"/>
                <a:gd name="T42" fmla="*/ 1226 w 1745"/>
                <a:gd name="T43" fmla="*/ 767 h 1577"/>
                <a:gd name="T44" fmla="*/ 1385 w 1745"/>
                <a:gd name="T45" fmla="*/ 960 h 1577"/>
                <a:gd name="T46" fmla="*/ 1526 w 1745"/>
                <a:gd name="T47" fmla="*/ 1167 h 1577"/>
                <a:gd name="T48" fmla="*/ 1640 w 1745"/>
                <a:gd name="T49" fmla="*/ 1377 h 1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alpha val="0"/>
                  </a:schemeClr>
                </a:gs>
                <a:gs pos="50000">
                  <a:srgbClr val="FF7B00">
                    <a:alpha val="50000"/>
                  </a:srgbClr>
                </a:gs>
                <a:gs pos="100000">
                  <a:schemeClr val="bg1">
                    <a:alpha val="0"/>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pt-BR" dirty="0"/>
            </a:p>
          </p:txBody>
        </p:sp>
        <p:sp>
          <p:nvSpPr>
            <p:cNvPr id="60422" name="Freeform 6"/>
            <p:cNvSpPr>
              <a:spLocks/>
            </p:cNvSpPr>
            <p:nvPr/>
          </p:nvSpPr>
          <p:spPr bwMode="ltGray">
            <a:xfrm>
              <a:off x="0" y="2544"/>
              <a:ext cx="1745" cy="1768"/>
            </a:xfrm>
            <a:custGeom>
              <a:avLst/>
              <a:gdLst>
                <a:gd name="T0" fmla="*/ 0 w 1745"/>
                <a:gd name="T1" fmla="*/ 0 h 1768"/>
                <a:gd name="T2" fmla="*/ 0 w 1745"/>
                <a:gd name="T3" fmla="*/ 12 h 1768"/>
                <a:gd name="T4" fmla="*/ 210 w 1745"/>
                <a:gd name="T5" fmla="*/ 88 h 1768"/>
                <a:gd name="T6" fmla="*/ 426 w 1745"/>
                <a:gd name="T7" fmla="*/ 190 h 1768"/>
                <a:gd name="T8" fmla="*/ 630 w 1745"/>
                <a:gd name="T9" fmla="*/ 304 h 1768"/>
                <a:gd name="T10" fmla="*/ 818 w 1745"/>
                <a:gd name="T11" fmla="*/ 442 h 1768"/>
                <a:gd name="T12" fmla="*/ 998 w 1745"/>
                <a:gd name="T13" fmla="*/ 592 h 1768"/>
                <a:gd name="T14" fmla="*/ 1164 w 1745"/>
                <a:gd name="T15" fmla="*/ 766 h 1768"/>
                <a:gd name="T16" fmla="*/ 1310 w 1745"/>
                <a:gd name="T17" fmla="*/ 942 h 1768"/>
                <a:gd name="T18" fmla="*/ 1454 w 1745"/>
                <a:gd name="T19" fmla="*/ 1146 h 1768"/>
                <a:gd name="T20" fmla="*/ 1536 w 1745"/>
                <a:gd name="T21" fmla="*/ 1298 h 1768"/>
                <a:gd name="T22" fmla="*/ 1614 w 1745"/>
                <a:gd name="T23" fmla="*/ 1456 h 1768"/>
                <a:gd name="T24" fmla="*/ 1682 w 1745"/>
                <a:gd name="T25" fmla="*/ 1616 h 1768"/>
                <a:gd name="T26" fmla="*/ 1733 w 1745"/>
                <a:gd name="T27" fmla="*/ 1768 h 1768"/>
                <a:gd name="T28" fmla="*/ 1745 w 1745"/>
                <a:gd name="T29" fmla="*/ 1768 h 1768"/>
                <a:gd name="T30" fmla="*/ 1691 w 1745"/>
                <a:gd name="T31" fmla="*/ 1606 h 1768"/>
                <a:gd name="T32" fmla="*/ 1623 w 1745"/>
                <a:gd name="T33" fmla="*/ 1445 h 1768"/>
                <a:gd name="T34" fmla="*/ 1547 w 1745"/>
                <a:gd name="T35" fmla="*/ 1288 h 1768"/>
                <a:gd name="T36" fmla="*/ 1463 w 1745"/>
                <a:gd name="T37" fmla="*/ 1136 h 1768"/>
                <a:gd name="T38" fmla="*/ 1320 w 1745"/>
                <a:gd name="T39" fmla="*/ 932 h 1768"/>
                <a:gd name="T40" fmla="*/ 1173 w 1745"/>
                <a:gd name="T41" fmla="*/ 755 h 1768"/>
                <a:gd name="T42" fmla="*/ 1008 w 1745"/>
                <a:gd name="T43" fmla="*/ 581 h 1768"/>
                <a:gd name="T44" fmla="*/ 827 w 1745"/>
                <a:gd name="T45" fmla="*/ 431 h 1768"/>
                <a:gd name="T46" fmla="*/ 642 w 1745"/>
                <a:gd name="T47" fmla="*/ 293 h 1768"/>
                <a:gd name="T48" fmla="*/ 437 w 1745"/>
                <a:gd name="T49" fmla="*/ 179 h 1768"/>
                <a:gd name="T50" fmla="*/ 222 w 1745"/>
                <a:gd name="T51" fmla="*/ 78 h 1768"/>
                <a:gd name="T52" fmla="*/ 0 w 1745"/>
                <a:gd name="T53" fmla="*/ 0 h 1768"/>
                <a:gd name="T54" fmla="*/ 0 w 1745"/>
                <a:gd name="T55" fmla="*/ 0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alpha val="0"/>
                  </a:schemeClr>
                </a:gs>
                <a:gs pos="50000">
                  <a:srgbClr val="FF7B00">
                    <a:alpha val="50000"/>
                  </a:srgbClr>
                </a:gs>
                <a:gs pos="100000">
                  <a:schemeClr val="bg1">
                    <a:alpha val="0"/>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pt-BR" dirty="0"/>
            </a:p>
          </p:txBody>
        </p:sp>
        <p:sp>
          <p:nvSpPr>
            <p:cNvPr id="1039" name="Oval 7"/>
            <p:cNvSpPr>
              <a:spLocks noChangeArrowheads="1"/>
            </p:cNvSpPr>
            <p:nvPr/>
          </p:nvSpPr>
          <p:spPr bwMode="ltGray">
            <a:xfrm>
              <a:off x="209" y="2784"/>
              <a:ext cx="86" cy="86"/>
            </a:xfrm>
            <a:prstGeom prst="ellipse">
              <a:avLst/>
            </a:prstGeom>
            <a:gradFill rotWithShape="0">
              <a:gsLst>
                <a:gs pos="0">
                  <a:srgbClr val="FF7B00">
                    <a:alpha val="50000"/>
                  </a:srgbClr>
                </a:gs>
                <a:gs pos="100000">
                  <a:schemeClr val="bg1">
                    <a:alpha val="0"/>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pt-BR" altLang="pt-BR" dirty="0"/>
            </a:p>
          </p:txBody>
        </p:sp>
        <p:sp>
          <p:nvSpPr>
            <p:cNvPr id="1040" name="Oval 8"/>
            <p:cNvSpPr>
              <a:spLocks noChangeArrowheads="1"/>
            </p:cNvSpPr>
            <p:nvPr/>
          </p:nvSpPr>
          <p:spPr bwMode="ltGray">
            <a:xfrm>
              <a:off x="1536" y="3884"/>
              <a:ext cx="92" cy="92"/>
            </a:xfrm>
            <a:prstGeom prst="ellipse">
              <a:avLst/>
            </a:prstGeom>
            <a:gradFill rotWithShape="0">
              <a:gsLst>
                <a:gs pos="0">
                  <a:srgbClr val="FF7B00">
                    <a:alpha val="50000"/>
                  </a:srgbClr>
                </a:gs>
                <a:gs pos="100000">
                  <a:schemeClr val="bg1">
                    <a:alpha val="0"/>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pt-BR" altLang="pt-BR" dirty="0"/>
            </a:p>
          </p:txBody>
        </p:sp>
        <p:sp>
          <p:nvSpPr>
            <p:cNvPr id="1041" name="Oval 9"/>
            <p:cNvSpPr>
              <a:spLocks noChangeArrowheads="1"/>
            </p:cNvSpPr>
            <p:nvPr/>
          </p:nvSpPr>
          <p:spPr bwMode="ltGray">
            <a:xfrm>
              <a:off x="791" y="2723"/>
              <a:ext cx="121" cy="121"/>
            </a:xfrm>
            <a:prstGeom prst="ellipse">
              <a:avLst/>
            </a:prstGeom>
            <a:gradFill rotWithShape="0">
              <a:gsLst>
                <a:gs pos="0">
                  <a:srgbClr val="FF7B00">
                    <a:alpha val="50000"/>
                  </a:srgbClr>
                </a:gs>
                <a:gs pos="100000">
                  <a:schemeClr val="bg1">
                    <a:alpha val="0"/>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pt-BR" altLang="pt-BR" dirty="0"/>
            </a:p>
          </p:txBody>
        </p:sp>
      </p:grpSp>
      <p:sp>
        <p:nvSpPr>
          <p:cNvPr id="60426" name="Rectangle 10"/>
          <p:cNvSpPr>
            <a:spLocks noGrp="1" noChangeArrowheads="1"/>
          </p:cNvSpPr>
          <p:nvPr>
            <p:ph type="title"/>
          </p:nvPr>
        </p:nvSpPr>
        <p:spPr bwMode="auto">
          <a:xfrm>
            <a:off x="609600" y="277814"/>
            <a:ext cx="109728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prstTxWarp prst="textNoShape">
              <a:avLst/>
            </a:prstTxWarp>
          </a:bodyPr>
          <a:lstStyle/>
          <a:p>
            <a:pPr lvl="0"/>
            <a:r>
              <a:rPr lang="pt-BR" altLang="pt-BR"/>
              <a:t>Click to edit Master title style</a:t>
            </a:r>
          </a:p>
        </p:txBody>
      </p:sp>
      <p:sp>
        <p:nvSpPr>
          <p:cNvPr id="1028" name="Rectangle 11"/>
          <p:cNvSpPr>
            <a:spLocks noGrp="1" noChangeArrowheads="1"/>
          </p:cNvSpPr>
          <p:nvPr>
            <p:ph type="body" idx="1"/>
          </p:nvPr>
        </p:nvSpPr>
        <p:spPr bwMode="auto">
          <a:xfrm>
            <a:off x="609600" y="1600201"/>
            <a:ext cx="109728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pt-BR" altLang="pt-BR"/>
              <a:t>Click to edit Master text styles</a:t>
            </a:r>
          </a:p>
          <a:p>
            <a:pPr lvl="1"/>
            <a:r>
              <a:rPr lang="pt-BR" altLang="pt-BR"/>
              <a:t>Second level</a:t>
            </a:r>
          </a:p>
          <a:p>
            <a:pPr lvl="2"/>
            <a:r>
              <a:rPr lang="pt-BR" altLang="pt-BR"/>
              <a:t>Third level</a:t>
            </a:r>
          </a:p>
          <a:p>
            <a:pPr lvl="3"/>
            <a:r>
              <a:rPr lang="pt-BR" altLang="pt-BR"/>
              <a:t>Fourth level</a:t>
            </a:r>
          </a:p>
          <a:p>
            <a:pPr lvl="4"/>
            <a:r>
              <a:rPr lang="pt-BR" altLang="pt-BR"/>
              <a:t>Fifth level</a:t>
            </a:r>
          </a:p>
        </p:txBody>
      </p:sp>
      <p:sp>
        <p:nvSpPr>
          <p:cNvPr id="60428" name="Rectangle 12"/>
          <p:cNvSpPr>
            <a:spLocks noGrp="1" noChangeArrowheads="1"/>
          </p:cNvSpPr>
          <p:nvPr>
            <p:ph type="dt" sz="half" idx="2"/>
          </p:nvPr>
        </p:nvSpPr>
        <p:spPr bwMode="auto">
          <a:xfrm>
            <a:off x="609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C0C0C0"/>
                  </a:outerShdw>
                </a:effectLst>
                <a:latin typeface="Arial" charset="0"/>
              </a:defRPr>
            </a:lvl1pPr>
          </a:lstStyle>
          <a:p>
            <a:pPr>
              <a:defRPr/>
            </a:pPr>
            <a:endParaRPr lang="pt-BR" altLang="pt-BR" dirty="0"/>
          </a:p>
        </p:txBody>
      </p:sp>
      <p:sp>
        <p:nvSpPr>
          <p:cNvPr id="60429" name="Rectangle 13"/>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C0C0C0"/>
                  </a:outerShdw>
                </a:effectLst>
                <a:latin typeface="Arial" charset="0"/>
              </a:defRPr>
            </a:lvl1pPr>
          </a:lstStyle>
          <a:p>
            <a:pPr>
              <a:defRPr/>
            </a:pPr>
            <a:endParaRPr lang="pt-BR" altLang="pt-BR" dirty="0"/>
          </a:p>
        </p:txBody>
      </p:sp>
      <p:sp>
        <p:nvSpPr>
          <p:cNvPr id="60430" name="Rectangle 14"/>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smtClean="0">
                <a:effectLst>
                  <a:outerShdw blurRad="38100" dist="38100" dir="2700000" algn="tl">
                    <a:srgbClr val="C0C0C0"/>
                  </a:outerShdw>
                </a:effectLst>
              </a:defRPr>
            </a:lvl1pPr>
          </a:lstStyle>
          <a:p>
            <a:pPr>
              <a:defRPr/>
            </a:pPr>
            <a:fld id="{16497F98-F620-4594-A6E0-A4C09C6EBF06}" type="slidenum">
              <a:rPr lang="pt-BR" altLang="pt-BR"/>
              <a:pPr>
                <a:defRPr/>
              </a:pPr>
              <a:t>‹nº›</a:t>
            </a:fld>
            <a:endParaRPr lang="pt-BR" altLang="pt-BR" dirty="0"/>
          </a:p>
        </p:txBody>
      </p:sp>
      <p:pic>
        <p:nvPicPr>
          <p:cNvPr id="1032" name="Picture 16" descr="modelo2-so-logo"/>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3934" y="115888"/>
            <a:ext cx="859367"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12"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hdr="0" ftr="0" dt="0"/>
  <p:txStyles>
    <p:titleStyle>
      <a:lvl1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C0C0C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C0C0C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C0C0C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C0C0C0"/>
            </a:outerShdw>
          </a:effectLst>
          <a:latin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folHlink"/>
        </a:buClr>
        <a:buSzPct val="75000"/>
        <a:buFont typeface="Wingdings"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mn-lt"/>
        </a:defRPr>
      </a:lvl5pPr>
      <a:lvl6pPr marL="2514600" indent="-228600" algn="l" rtl="0" fontAlgn="base">
        <a:spcBef>
          <a:spcPct val="20000"/>
        </a:spcBef>
        <a:spcAft>
          <a:spcPct val="0"/>
        </a:spcAft>
        <a:buClr>
          <a:schemeClr val="tx1"/>
        </a:buClr>
        <a:buSzPct val="75000"/>
        <a:buFont typeface="Wingdings" pitchFamily="2" charset="2"/>
        <a:buChar char="l"/>
        <a:defRPr sz="2000">
          <a:solidFill>
            <a:schemeClr val="tx1"/>
          </a:solidFill>
          <a:latin typeface="+mn-lt"/>
        </a:defRPr>
      </a:lvl6pPr>
      <a:lvl7pPr marL="2971800" indent="-228600" algn="l" rtl="0" fontAlgn="base">
        <a:spcBef>
          <a:spcPct val="20000"/>
        </a:spcBef>
        <a:spcAft>
          <a:spcPct val="0"/>
        </a:spcAft>
        <a:buClr>
          <a:schemeClr val="tx1"/>
        </a:buClr>
        <a:buSzPct val="75000"/>
        <a:buFont typeface="Wingdings" pitchFamily="2" charset="2"/>
        <a:buChar char="l"/>
        <a:defRPr sz="2000">
          <a:solidFill>
            <a:schemeClr val="tx1"/>
          </a:solidFill>
          <a:latin typeface="+mn-lt"/>
        </a:defRPr>
      </a:lvl7pPr>
      <a:lvl8pPr marL="3429000" indent="-228600" algn="l" rtl="0" fontAlgn="base">
        <a:spcBef>
          <a:spcPct val="20000"/>
        </a:spcBef>
        <a:spcAft>
          <a:spcPct val="0"/>
        </a:spcAft>
        <a:buClr>
          <a:schemeClr val="tx1"/>
        </a:buClr>
        <a:buSzPct val="75000"/>
        <a:buFont typeface="Wingdings" pitchFamily="2" charset="2"/>
        <a:buChar char="l"/>
        <a:defRPr sz="2000">
          <a:solidFill>
            <a:schemeClr val="tx1"/>
          </a:solidFill>
          <a:latin typeface="+mn-lt"/>
        </a:defRPr>
      </a:lvl8pPr>
      <a:lvl9pPr marL="3886200" indent="-228600" algn="l" rtl="0" fontAlgn="base">
        <a:spcBef>
          <a:spcPct val="20000"/>
        </a:spcBef>
        <a:spcAft>
          <a:spcPct val="0"/>
        </a:spcAft>
        <a:buClr>
          <a:schemeClr val="tx1"/>
        </a:buClr>
        <a:buSzPct val="75000"/>
        <a:buFont typeface="Wingdings" pitchFamily="2" charset="2"/>
        <a:buChar char="l"/>
        <a:defRPr sz="2000">
          <a:solidFill>
            <a:schemeClr val="tx1"/>
          </a:solidFill>
          <a:latin typeface="+mn-lt"/>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s://ludes.cos.ufrj.br/"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ctrTitle"/>
          </p:nvPr>
        </p:nvSpPr>
        <p:spPr>
          <a:xfrm>
            <a:off x="1847850" y="1700808"/>
            <a:ext cx="8953264" cy="1555750"/>
          </a:xfrm>
        </p:spPr>
        <p:txBody>
          <a:bodyPr/>
          <a:lstStyle/>
          <a:p>
            <a:pPr eaLnBrk="1" hangingPunct="1">
              <a:defRPr/>
            </a:pPr>
            <a:r>
              <a:rPr lang="en-US" altLang="pt-BR" sz="4000" dirty="0"/>
              <a:t>Games as Information Systems</a:t>
            </a:r>
            <a:endParaRPr lang="pt-BR" altLang="pt-BR" sz="4000" dirty="0"/>
          </a:p>
        </p:txBody>
      </p:sp>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6280" y="157235"/>
            <a:ext cx="1009650"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Subtítulo 2"/>
          <p:cNvSpPr>
            <a:spLocks noGrp="1" noChangeArrowheads="1"/>
          </p:cNvSpPr>
          <p:nvPr>
            <p:ph type="subTitle" sz="quarter" idx="1"/>
          </p:nvPr>
        </p:nvSpPr>
        <p:spPr>
          <a:xfrm>
            <a:off x="1775520" y="3312716"/>
            <a:ext cx="8351838" cy="2206625"/>
          </a:xfrm>
        </p:spPr>
        <p:txBody>
          <a:bodyPr/>
          <a:lstStyle/>
          <a:p>
            <a:r>
              <a:rPr lang="en-US" altLang="pt-BR" sz="1800" dirty="0"/>
              <a:t>Geraldo Xexéo</a:t>
            </a:r>
            <a:r>
              <a:rPr lang="en-US" altLang="pt-BR" sz="1800" baseline="30000" dirty="0"/>
              <a:t>1,2</a:t>
            </a:r>
            <a:r>
              <a:rPr lang="en-US" altLang="pt-BR" sz="1800" dirty="0"/>
              <a:t>, Eduardo Mangeli</a:t>
            </a:r>
            <a:r>
              <a:rPr lang="en-US" altLang="pt-BR" sz="1800" baseline="30000" dirty="0"/>
              <a:t>1</a:t>
            </a:r>
            <a:r>
              <a:rPr lang="en-US" altLang="pt-BR" sz="1800" dirty="0"/>
              <a:t>, </a:t>
            </a:r>
            <a:r>
              <a:rPr lang="en-US" altLang="pt-BR" sz="1800" dirty="0" err="1"/>
              <a:t>Farmy</a:t>
            </a:r>
            <a:r>
              <a:rPr lang="en-US" altLang="pt-BR" sz="1800" dirty="0"/>
              <a:t> Silva</a:t>
            </a:r>
            <a:r>
              <a:rPr lang="en-US" altLang="pt-BR" sz="1800" baseline="30000" dirty="0"/>
              <a:t>1</a:t>
            </a:r>
            <a:r>
              <a:rPr lang="en-US" altLang="pt-BR" sz="1800" dirty="0"/>
              <a:t>, </a:t>
            </a:r>
          </a:p>
          <a:p>
            <a:r>
              <a:rPr lang="en-US" altLang="pt-BR" sz="1800" dirty="0"/>
              <a:t>Leandro Ouriques</a:t>
            </a:r>
            <a:r>
              <a:rPr lang="en-US" altLang="pt-BR" sz="1800" baseline="30000" dirty="0"/>
              <a:t>1,3</a:t>
            </a:r>
            <a:r>
              <a:rPr lang="en-US" altLang="pt-BR" sz="1800" dirty="0"/>
              <a:t>, </a:t>
            </a:r>
            <a:r>
              <a:rPr lang="pt-BR" sz="1800" b="0" i="0" dirty="0" err="1">
                <a:effectLst/>
                <a:latin typeface="Arial" panose="020B0604020202020204" pitchFamily="34" charset="0"/>
              </a:rPr>
              <a:t>Luis</a:t>
            </a:r>
            <a:r>
              <a:rPr lang="pt-BR" sz="1800" b="0" i="0" dirty="0">
                <a:effectLst/>
                <a:latin typeface="Arial" panose="020B0604020202020204" pitchFamily="34" charset="0"/>
              </a:rPr>
              <a:t> Felipe Coimbra Costa</a:t>
            </a:r>
            <a:r>
              <a:rPr lang="en-US" altLang="pt-BR" sz="1800" baseline="30000" dirty="0"/>
              <a:t>1 </a:t>
            </a:r>
            <a:r>
              <a:rPr lang="en-US" altLang="pt-BR" sz="1800" dirty="0"/>
              <a:t>and Rafael </a:t>
            </a:r>
            <a:r>
              <a:rPr lang="en-US" altLang="pt-BR" sz="1800" dirty="0" err="1"/>
              <a:t>Studart</a:t>
            </a:r>
            <a:r>
              <a:rPr lang="en-US" altLang="pt-BR" sz="1800" dirty="0"/>
              <a:t> Monclar</a:t>
            </a:r>
            <a:r>
              <a:rPr lang="en-US" altLang="pt-BR" sz="1800" baseline="30000" dirty="0"/>
              <a:t>1</a:t>
            </a:r>
            <a:r>
              <a:rPr lang="en-US" altLang="pt-BR" sz="1800" dirty="0"/>
              <a:t>, </a:t>
            </a:r>
            <a:endParaRPr lang="en-US" altLang="pt-BR" sz="1800" baseline="30000" dirty="0"/>
          </a:p>
          <a:p>
            <a:br>
              <a:rPr lang="en-US" altLang="pt-BR" sz="1800" i="1" dirty="0"/>
            </a:br>
            <a:r>
              <a:rPr lang="en-US" altLang="pt-BR" sz="1800" i="1" baseline="30000" dirty="0"/>
              <a:t>1</a:t>
            </a:r>
            <a:r>
              <a:rPr lang="en-US" altLang="pt-BR" sz="1800" i="1" dirty="0"/>
              <a:t> </a:t>
            </a:r>
            <a:r>
              <a:rPr lang="en-US" altLang="pt-BR" sz="1800" i="1" dirty="0" err="1"/>
              <a:t>Programa</a:t>
            </a:r>
            <a:r>
              <a:rPr lang="en-US" altLang="pt-BR" sz="1800" i="1" dirty="0"/>
              <a:t> de </a:t>
            </a:r>
            <a:r>
              <a:rPr lang="en-US" altLang="pt-BR" sz="1800" i="1" dirty="0" err="1"/>
              <a:t>Engenharia</a:t>
            </a:r>
            <a:r>
              <a:rPr lang="en-US" altLang="pt-BR" sz="1800" i="1" dirty="0"/>
              <a:t> de </a:t>
            </a:r>
            <a:r>
              <a:rPr lang="en-US" altLang="pt-BR" sz="1800" i="1" dirty="0" err="1"/>
              <a:t>Sistemas</a:t>
            </a:r>
            <a:r>
              <a:rPr lang="en-US" altLang="pt-BR" sz="1800" i="1" dirty="0"/>
              <a:t> e </a:t>
            </a:r>
            <a:r>
              <a:rPr lang="en-US" altLang="pt-BR" sz="1800" i="1" dirty="0" err="1"/>
              <a:t>Computação</a:t>
            </a:r>
            <a:r>
              <a:rPr lang="en-US" altLang="pt-BR" sz="1800" i="1" dirty="0"/>
              <a:t>, COPPE/UFRJ, Brazil</a:t>
            </a:r>
            <a:br>
              <a:rPr lang="en-US" altLang="pt-BR" sz="1800" i="1" dirty="0"/>
            </a:br>
            <a:r>
              <a:rPr lang="en-US" altLang="pt-BR" sz="1800" i="1" baseline="30000" dirty="0"/>
              <a:t>2 </a:t>
            </a:r>
            <a:r>
              <a:rPr lang="en-US" altLang="pt-BR" sz="1800" i="1" dirty="0" err="1"/>
              <a:t>Departamento</a:t>
            </a:r>
            <a:r>
              <a:rPr lang="en-US" altLang="pt-BR" sz="1800" i="1" dirty="0"/>
              <a:t> de </a:t>
            </a:r>
            <a:r>
              <a:rPr lang="en-US" altLang="pt-BR" sz="1800" i="1" dirty="0" err="1"/>
              <a:t>Ciência</a:t>
            </a:r>
            <a:r>
              <a:rPr lang="en-US" altLang="pt-BR" sz="1800" i="1" dirty="0"/>
              <a:t> da </a:t>
            </a:r>
            <a:r>
              <a:rPr lang="en-US" altLang="pt-BR" sz="1800" i="1" dirty="0" err="1"/>
              <a:t>Computação</a:t>
            </a:r>
            <a:r>
              <a:rPr lang="en-US" altLang="pt-BR" sz="1800" i="1" dirty="0"/>
              <a:t>, IM/UFRJ, Brazil</a:t>
            </a:r>
          </a:p>
          <a:p>
            <a:r>
              <a:rPr lang="en-US" altLang="pt-BR" sz="1800" i="1" baseline="30000" dirty="0"/>
              <a:t>3 </a:t>
            </a:r>
            <a:r>
              <a:rPr lang="en-US" altLang="pt-BR" sz="1800" i="1" dirty="0"/>
              <a:t>Center for Naval Systems Analyses (CASNAV), Brazilian Navy</a:t>
            </a:r>
            <a:br>
              <a:rPr lang="en-US" altLang="pt-BR" sz="1800" i="1" dirty="0"/>
            </a:br>
            <a:endParaRPr lang="en-US" altLang="pt-BR" sz="1800" i="1" dirty="0"/>
          </a:p>
          <a:p>
            <a:pPr>
              <a:spcBef>
                <a:spcPts val="600"/>
              </a:spcBef>
            </a:pPr>
            <a:r>
              <a:rPr lang="en-US" altLang="pt-BR" sz="1800" i="1" dirty="0"/>
              <a:t>{</a:t>
            </a:r>
            <a:r>
              <a:rPr lang="en-US" altLang="pt-BR" sz="1800" i="1" dirty="0" err="1"/>
              <a:t>xexeo</a:t>
            </a:r>
            <a:r>
              <a:rPr lang="en-US" altLang="pt-BR" sz="1800" i="1" dirty="0"/>
              <a:t>, </a:t>
            </a:r>
            <a:r>
              <a:rPr lang="en-US" altLang="pt-BR" sz="1800" i="1" dirty="0" err="1"/>
              <a:t>mangeli</a:t>
            </a:r>
            <a:r>
              <a:rPr lang="en-US" altLang="pt-BR" sz="1800" i="1" dirty="0"/>
              <a:t>, </a:t>
            </a:r>
            <a:r>
              <a:rPr lang="en-US" altLang="pt-BR" sz="1800" i="1" dirty="0" err="1"/>
              <a:t>famrygfs</a:t>
            </a:r>
            <a:r>
              <a:rPr lang="en-US" altLang="pt-BR" sz="1800" i="1" dirty="0"/>
              <a:t>, </a:t>
            </a:r>
            <a:r>
              <a:rPr lang="en-US" altLang="pt-BR" sz="1800" i="1" dirty="0" err="1"/>
              <a:t>ouriques</a:t>
            </a:r>
            <a:r>
              <a:rPr lang="en-US" altLang="pt-BR" sz="1800" i="1" dirty="0"/>
              <a:t>, </a:t>
            </a:r>
            <a:r>
              <a:rPr lang="en-US" altLang="pt-BR" sz="1800" i="1" dirty="0" err="1"/>
              <a:t>luisfcosta,</a:t>
            </a:r>
            <a:r>
              <a:rPr lang="en-US" altLang="pt-BR" sz="1800" i="1" dirty="0" err="1">
                <a:highlight>
                  <a:srgbClr val="FF0000"/>
                </a:highlight>
              </a:rPr>
              <a:t>xxxxxxx</a:t>
            </a:r>
            <a:r>
              <a:rPr lang="en-US" altLang="pt-BR" sz="1800" i="1" dirty="0"/>
              <a:t>}@cos.ufrj.br </a:t>
            </a:r>
            <a:br>
              <a:rPr lang="en-US" altLang="pt-BR" dirty="0"/>
            </a:br>
            <a:endParaRPr lang="en-US" altLang="pt-BR" dirty="0"/>
          </a:p>
        </p:txBody>
      </p:sp>
      <p:sp>
        <p:nvSpPr>
          <p:cNvPr id="7" name="Espaço Reservado para Número de Slide 1"/>
          <p:cNvSpPr>
            <a:spLocks noGrp="1"/>
          </p:cNvSpPr>
          <p:nvPr>
            <p:ph type="sldNum" sz="quarter" idx="12"/>
          </p:nvPr>
        </p:nvSpPr>
        <p:spPr>
          <a:xfrm>
            <a:off x="9448732" y="6243565"/>
            <a:ext cx="2133600" cy="457200"/>
          </a:xfrm>
        </p:spPr>
        <p:txBody>
          <a:bodyPr/>
          <a:lstStyle>
            <a:lvl1pPr>
              <a:spcBef>
                <a:spcPct val="20000"/>
              </a:spcBef>
              <a:buClr>
                <a:schemeClr val="bg2"/>
              </a:buClr>
              <a:buSzPct val="75000"/>
              <a:buFont typeface="Wingdings" pitchFamily="2" charset="2"/>
              <a:buChar char="l"/>
              <a:defRPr sz="3200">
                <a:solidFill>
                  <a:schemeClr val="tx1"/>
                </a:solidFill>
                <a:latin typeface="Arial" charset="0"/>
              </a:defRPr>
            </a:lvl1pPr>
            <a:lvl2pPr marL="742950" indent="-285750">
              <a:spcBef>
                <a:spcPct val="20000"/>
              </a:spcBef>
              <a:buClr>
                <a:schemeClr val="tx2"/>
              </a:buClr>
              <a:buSzPct val="75000"/>
              <a:buFont typeface="Wingdings" pitchFamily="2" charset="2"/>
              <a:buChar char="l"/>
              <a:defRPr sz="2800">
                <a:solidFill>
                  <a:schemeClr val="tx1"/>
                </a:solidFill>
                <a:latin typeface="Arial" charset="0"/>
              </a:defRPr>
            </a:lvl2pPr>
            <a:lvl3pPr marL="1143000" indent="-228600">
              <a:spcBef>
                <a:spcPct val="20000"/>
              </a:spcBef>
              <a:buClr>
                <a:schemeClr val="accent2"/>
              </a:buClr>
              <a:buSzPct val="75000"/>
              <a:buFont typeface="Wingdings" pitchFamily="2" charset="2"/>
              <a:buChar char="l"/>
              <a:defRPr sz="2400">
                <a:solidFill>
                  <a:schemeClr val="tx1"/>
                </a:solidFill>
                <a:latin typeface="Arial" charset="0"/>
              </a:defRPr>
            </a:lvl3pPr>
            <a:lvl4pPr marL="1600200" indent="-228600">
              <a:spcBef>
                <a:spcPct val="20000"/>
              </a:spcBef>
              <a:buClr>
                <a:schemeClr val="folHlink"/>
              </a:buClr>
              <a:buSzPct val="75000"/>
              <a:buFont typeface="Wingdings" pitchFamily="2" charset="2"/>
              <a:buChar char="l"/>
              <a:defRPr sz="2000">
                <a:solidFill>
                  <a:schemeClr val="tx1"/>
                </a:solidFill>
                <a:latin typeface="Arial" charset="0"/>
              </a:defRPr>
            </a:lvl4pPr>
            <a:lvl5pPr marL="2057400" indent="-228600">
              <a:spcBef>
                <a:spcPct val="20000"/>
              </a:spcBef>
              <a:buClr>
                <a:schemeClr val="tx1"/>
              </a:buClr>
              <a:buSzPct val="75000"/>
              <a:buFont typeface="Wingdings" pitchFamily="2" charset="2"/>
              <a:buChar char="l"/>
              <a:defRPr sz="2000">
                <a:solidFill>
                  <a:schemeClr val="tx1"/>
                </a:solidFill>
                <a:latin typeface="Arial" charset="0"/>
              </a:defRPr>
            </a:lvl5pPr>
            <a:lvl6pPr marL="25146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6pPr>
            <a:lvl7pPr marL="29718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7pPr>
            <a:lvl8pPr marL="34290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8pPr>
            <a:lvl9pPr marL="38862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9pPr>
          </a:lstStyle>
          <a:p>
            <a:pPr>
              <a:spcBef>
                <a:spcPct val="0"/>
              </a:spcBef>
              <a:buClrTx/>
              <a:buSzTx/>
              <a:buFont typeface="Wingdings" pitchFamily="2" charset="2"/>
              <a:buNone/>
              <a:defRPr/>
            </a:pPr>
            <a:fld id="{67412309-02CE-46A3-AFCA-90599415EC6F}" type="slidenum">
              <a:rPr lang="en-US" altLang="pt-BR" sz="1000"/>
              <a:pPr>
                <a:spcBef>
                  <a:spcPct val="0"/>
                </a:spcBef>
                <a:buClrTx/>
                <a:buSzTx/>
                <a:buFont typeface="Wingdings" pitchFamily="2" charset="2"/>
                <a:buNone/>
                <a:defRPr/>
              </a:pPr>
              <a:t>1</a:t>
            </a:fld>
            <a:r>
              <a:rPr lang="en-US" altLang="pt-BR" sz="1000" dirty="0"/>
              <a:t> - 24</a:t>
            </a:r>
          </a:p>
          <a:p>
            <a:pPr>
              <a:spcBef>
                <a:spcPct val="0"/>
              </a:spcBef>
              <a:buClrTx/>
              <a:buSzTx/>
              <a:buFontTx/>
              <a:buNone/>
              <a:defRPr/>
            </a:pPr>
            <a:endParaRPr lang="en-US" altLang="pt-BR" sz="1000" dirty="0"/>
          </a:p>
        </p:txBody>
      </p:sp>
    </p:spTree>
  </p:cSld>
  <p:clrMapOvr>
    <a:masterClrMapping/>
  </p:clrMapOvr>
  <mc:AlternateContent xmlns:mc="http://schemas.openxmlformats.org/markup-compatibility/2006" xmlns:p14="http://schemas.microsoft.com/office/powerpoint/2010/main">
    <mc:Choice Requires="p14">
      <p:transition spd="slow" p14:dur="2000" advTm="1503"/>
    </mc:Choice>
    <mc:Fallback xmlns="">
      <p:transition spd="slow" advTm="150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2351584" y="133351"/>
            <a:ext cx="6768752" cy="917575"/>
          </a:xfrm>
        </p:spPr>
        <p:txBody>
          <a:bodyPr/>
          <a:lstStyle/>
          <a:p>
            <a:pPr eaLnBrk="1" hangingPunct="1">
              <a:defRPr/>
            </a:pPr>
            <a:r>
              <a:rPr lang="en-US" altLang="pt-BR" sz="3600" dirty="0"/>
              <a:t>Defining Games as IS</a:t>
            </a:r>
          </a:p>
        </p:txBody>
      </p:sp>
      <p:sp>
        <p:nvSpPr>
          <p:cNvPr id="15" name="Retângulo 2"/>
          <p:cNvSpPr>
            <a:spLocks noChangeArrowheads="1"/>
          </p:cNvSpPr>
          <p:nvPr/>
        </p:nvSpPr>
        <p:spPr bwMode="auto">
          <a:xfrm>
            <a:off x="983432" y="1147169"/>
            <a:ext cx="871301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itchFamily="2" charset="2"/>
              <a:buChar char="l"/>
              <a:defRPr sz="3200">
                <a:solidFill>
                  <a:schemeClr val="tx1"/>
                </a:solidFill>
                <a:latin typeface="Arial" charset="0"/>
              </a:defRPr>
            </a:lvl1pPr>
            <a:lvl2pPr marL="742950" indent="-285750">
              <a:spcBef>
                <a:spcPct val="20000"/>
              </a:spcBef>
              <a:buClr>
                <a:schemeClr val="tx2"/>
              </a:buClr>
              <a:buSzPct val="75000"/>
              <a:buFont typeface="Wingdings" pitchFamily="2" charset="2"/>
              <a:buChar char="l"/>
              <a:defRPr sz="2800">
                <a:solidFill>
                  <a:schemeClr val="tx1"/>
                </a:solidFill>
                <a:latin typeface="Arial" charset="0"/>
              </a:defRPr>
            </a:lvl2pPr>
            <a:lvl3pPr marL="1143000" indent="-228600">
              <a:spcBef>
                <a:spcPct val="20000"/>
              </a:spcBef>
              <a:buClr>
                <a:schemeClr val="accent2"/>
              </a:buClr>
              <a:buSzPct val="75000"/>
              <a:buFont typeface="Wingdings" pitchFamily="2" charset="2"/>
              <a:buChar char="l"/>
              <a:defRPr sz="2400">
                <a:solidFill>
                  <a:schemeClr val="tx1"/>
                </a:solidFill>
                <a:latin typeface="Arial" charset="0"/>
              </a:defRPr>
            </a:lvl3pPr>
            <a:lvl4pPr marL="1600200" indent="-228600">
              <a:spcBef>
                <a:spcPct val="20000"/>
              </a:spcBef>
              <a:buClr>
                <a:schemeClr val="folHlink"/>
              </a:buClr>
              <a:buSzPct val="75000"/>
              <a:buFont typeface="Wingdings" pitchFamily="2" charset="2"/>
              <a:buChar char="l"/>
              <a:defRPr sz="2000">
                <a:solidFill>
                  <a:schemeClr val="tx1"/>
                </a:solidFill>
                <a:latin typeface="Arial" charset="0"/>
              </a:defRPr>
            </a:lvl4pPr>
            <a:lvl5pPr marL="2057400" indent="-228600">
              <a:spcBef>
                <a:spcPct val="20000"/>
              </a:spcBef>
              <a:buClr>
                <a:schemeClr val="tx1"/>
              </a:buClr>
              <a:buSzPct val="75000"/>
              <a:buFont typeface="Wingdings" pitchFamily="2" charset="2"/>
              <a:buChar char="l"/>
              <a:defRPr sz="2000">
                <a:solidFill>
                  <a:schemeClr val="tx1"/>
                </a:solidFill>
                <a:latin typeface="Arial" charset="0"/>
              </a:defRPr>
            </a:lvl5pPr>
            <a:lvl6pPr marL="25146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6pPr>
            <a:lvl7pPr marL="29718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7pPr>
            <a:lvl8pPr marL="34290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8pPr>
            <a:lvl9pPr marL="38862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9pPr>
          </a:lstStyle>
          <a:p>
            <a:pPr eaLnBrk="1" hangingPunct="1">
              <a:spcBef>
                <a:spcPts val="1200"/>
              </a:spcBef>
              <a:buClrTx/>
              <a:buSzTx/>
              <a:buNone/>
            </a:pPr>
            <a:r>
              <a:rPr lang="en-US" altLang="pt-BR" sz="2400" u="sng" dirty="0"/>
              <a:t>Elements of Games and IS</a:t>
            </a:r>
            <a:endParaRPr lang="en-US" altLang="pt-BR" sz="2400" dirty="0"/>
          </a:p>
        </p:txBody>
      </p:sp>
      <p:pic>
        <p:nvPicPr>
          <p:cNvPr id="11" name="Picture 6">
            <a:extLst>
              <a:ext uri="{FF2B5EF4-FFF2-40B4-BE49-F238E27FC236}">
                <a16:creationId xmlns:a16="http://schemas.microsoft.com/office/drawing/2014/main" id="{19090FDF-64BA-42B1-98F6-94B0302AB8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92346" y="225779"/>
            <a:ext cx="590054" cy="804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Espaço Reservado para Número de Slide 1">
            <a:extLst>
              <a:ext uri="{FF2B5EF4-FFF2-40B4-BE49-F238E27FC236}">
                <a16:creationId xmlns:a16="http://schemas.microsoft.com/office/drawing/2014/main" id="{0529E643-4700-480E-B688-E130C64CACBC}"/>
              </a:ext>
            </a:extLst>
          </p:cNvPr>
          <p:cNvSpPr>
            <a:spLocks noGrp="1"/>
          </p:cNvSpPr>
          <p:nvPr>
            <p:ph type="sldNum" sz="quarter" idx="12"/>
          </p:nvPr>
        </p:nvSpPr>
        <p:spPr>
          <a:xfrm>
            <a:off x="8737600" y="6248400"/>
            <a:ext cx="2844800" cy="457200"/>
          </a:xfrm>
        </p:spPr>
        <p:txBody>
          <a:bodyPr/>
          <a:lstStyle>
            <a:lvl1pPr>
              <a:spcBef>
                <a:spcPct val="20000"/>
              </a:spcBef>
              <a:buClr>
                <a:schemeClr val="bg2"/>
              </a:buClr>
              <a:buSzPct val="75000"/>
              <a:buFont typeface="Wingdings" pitchFamily="2" charset="2"/>
              <a:buChar char="l"/>
              <a:defRPr sz="3200">
                <a:solidFill>
                  <a:schemeClr val="tx1"/>
                </a:solidFill>
                <a:latin typeface="Arial" charset="0"/>
              </a:defRPr>
            </a:lvl1pPr>
            <a:lvl2pPr marL="742950" indent="-285750">
              <a:spcBef>
                <a:spcPct val="20000"/>
              </a:spcBef>
              <a:buClr>
                <a:schemeClr val="tx2"/>
              </a:buClr>
              <a:buSzPct val="75000"/>
              <a:buFont typeface="Wingdings" pitchFamily="2" charset="2"/>
              <a:buChar char="l"/>
              <a:defRPr sz="2800">
                <a:solidFill>
                  <a:schemeClr val="tx1"/>
                </a:solidFill>
                <a:latin typeface="Arial" charset="0"/>
              </a:defRPr>
            </a:lvl2pPr>
            <a:lvl3pPr marL="1143000" indent="-228600">
              <a:spcBef>
                <a:spcPct val="20000"/>
              </a:spcBef>
              <a:buClr>
                <a:schemeClr val="accent2"/>
              </a:buClr>
              <a:buSzPct val="75000"/>
              <a:buFont typeface="Wingdings" pitchFamily="2" charset="2"/>
              <a:buChar char="l"/>
              <a:defRPr sz="2400">
                <a:solidFill>
                  <a:schemeClr val="tx1"/>
                </a:solidFill>
                <a:latin typeface="Arial" charset="0"/>
              </a:defRPr>
            </a:lvl3pPr>
            <a:lvl4pPr marL="1600200" indent="-228600">
              <a:spcBef>
                <a:spcPct val="20000"/>
              </a:spcBef>
              <a:buClr>
                <a:schemeClr val="folHlink"/>
              </a:buClr>
              <a:buSzPct val="75000"/>
              <a:buFont typeface="Wingdings" pitchFamily="2" charset="2"/>
              <a:buChar char="l"/>
              <a:defRPr sz="2000">
                <a:solidFill>
                  <a:schemeClr val="tx1"/>
                </a:solidFill>
                <a:latin typeface="Arial" charset="0"/>
              </a:defRPr>
            </a:lvl4pPr>
            <a:lvl5pPr marL="2057400" indent="-228600">
              <a:spcBef>
                <a:spcPct val="20000"/>
              </a:spcBef>
              <a:buClr>
                <a:schemeClr val="tx1"/>
              </a:buClr>
              <a:buSzPct val="75000"/>
              <a:buFont typeface="Wingdings" pitchFamily="2" charset="2"/>
              <a:buChar char="l"/>
              <a:defRPr sz="2000">
                <a:solidFill>
                  <a:schemeClr val="tx1"/>
                </a:solidFill>
                <a:latin typeface="Arial" charset="0"/>
              </a:defRPr>
            </a:lvl5pPr>
            <a:lvl6pPr marL="25146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6pPr>
            <a:lvl7pPr marL="29718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7pPr>
            <a:lvl8pPr marL="34290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8pPr>
            <a:lvl9pPr marL="38862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9pPr>
          </a:lstStyle>
          <a:p>
            <a:pPr>
              <a:spcBef>
                <a:spcPct val="0"/>
              </a:spcBef>
              <a:buClrTx/>
              <a:buSzTx/>
              <a:buFont typeface="Wingdings" pitchFamily="2" charset="2"/>
              <a:buNone/>
              <a:defRPr/>
            </a:pPr>
            <a:fld id="{67412309-02CE-46A3-AFCA-90599415EC6F}" type="slidenum">
              <a:rPr lang="en-US" altLang="pt-BR" sz="1000"/>
              <a:pPr>
                <a:spcBef>
                  <a:spcPct val="0"/>
                </a:spcBef>
                <a:buClrTx/>
                <a:buSzTx/>
                <a:buFont typeface="Wingdings" pitchFamily="2" charset="2"/>
                <a:buNone/>
                <a:defRPr/>
              </a:pPr>
              <a:t>10</a:t>
            </a:fld>
            <a:r>
              <a:rPr lang="en-US" altLang="pt-BR" sz="1000" dirty="0"/>
              <a:t> - 24</a:t>
            </a:r>
          </a:p>
          <a:p>
            <a:pPr>
              <a:spcBef>
                <a:spcPct val="0"/>
              </a:spcBef>
              <a:buClrTx/>
              <a:buSzTx/>
              <a:buFontTx/>
              <a:buNone/>
              <a:defRPr/>
            </a:pPr>
            <a:endParaRPr lang="en-US" altLang="pt-BR" sz="1000" dirty="0"/>
          </a:p>
        </p:txBody>
      </p:sp>
      <p:pic>
        <p:nvPicPr>
          <p:cNvPr id="8" name="Imagem 7">
            <a:extLst>
              <a:ext uri="{FF2B5EF4-FFF2-40B4-BE49-F238E27FC236}">
                <a16:creationId xmlns:a16="http://schemas.microsoft.com/office/drawing/2014/main" id="{496B7A51-498B-44D4-8315-064F394734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9536" y="1736059"/>
            <a:ext cx="8066495" cy="4500576"/>
          </a:xfrm>
          <a:prstGeom prst="rect">
            <a:avLst/>
          </a:prstGeom>
        </p:spPr>
      </p:pic>
    </p:spTree>
    <p:extLst>
      <p:ext uri="{BB962C8B-B14F-4D97-AF65-F5344CB8AC3E}">
        <p14:creationId xmlns:p14="http://schemas.microsoft.com/office/powerpoint/2010/main" val="2156292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2351584" y="133351"/>
            <a:ext cx="6768752" cy="917575"/>
          </a:xfrm>
        </p:spPr>
        <p:txBody>
          <a:bodyPr/>
          <a:lstStyle/>
          <a:p>
            <a:pPr eaLnBrk="1" hangingPunct="1">
              <a:defRPr/>
            </a:pPr>
            <a:r>
              <a:rPr lang="en-US" altLang="pt-BR" sz="3600" dirty="0"/>
              <a:t>Examples</a:t>
            </a:r>
          </a:p>
        </p:txBody>
      </p:sp>
      <p:sp>
        <p:nvSpPr>
          <p:cNvPr id="15" name="Retângulo 2"/>
          <p:cNvSpPr>
            <a:spLocks noChangeArrowheads="1"/>
          </p:cNvSpPr>
          <p:nvPr/>
        </p:nvSpPr>
        <p:spPr bwMode="auto">
          <a:xfrm>
            <a:off x="983432" y="1147169"/>
            <a:ext cx="871301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itchFamily="2" charset="2"/>
              <a:buChar char="l"/>
              <a:defRPr sz="3200">
                <a:solidFill>
                  <a:schemeClr val="tx1"/>
                </a:solidFill>
                <a:latin typeface="Arial" charset="0"/>
              </a:defRPr>
            </a:lvl1pPr>
            <a:lvl2pPr marL="742950" indent="-285750">
              <a:spcBef>
                <a:spcPct val="20000"/>
              </a:spcBef>
              <a:buClr>
                <a:schemeClr val="tx2"/>
              </a:buClr>
              <a:buSzPct val="75000"/>
              <a:buFont typeface="Wingdings" pitchFamily="2" charset="2"/>
              <a:buChar char="l"/>
              <a:defRPr sz="2800">
                <a:solidFill>
                  <a:schemeClr val="tx1"/>
                </a:solidFill>
                <a:latin typeface="Arial" charset="0"/>
              </a:defRPr>
            </a:lvl2pPr>
            <a:lvl3pPr marL="1143000" indent="-228600">
              <a:spcBef>
                <a:spcPct val="20000"/>
              </a:spcBef>
              <a:buClr>
                <a:schemeClr val="accent2"/>
              </a:buClr>
              <a:buSzPct val="75000"/>
              <a:buFont typeface="Wingdings" pitchFamily="2" charset="2"/>
              <a:buChar char="l"/>
              <a:defRPr sz="2400">
                <a:solidFill>
                  <a:schemeClr val="tx1"/>
                </a:solidFill>
                <a:latin typeface="Arial" charset="0"/>
              </a:defRPr>
            </a:lvl3pPr>
            <a:lvl4pPr marL="1600200" indent="-228600">
              <a:spcBef>
                <a:spcPct val="20000"/>
              </a:spcBef>
              <a:buClr>
                <a:schemeClr val="folHlink"/>
              </a:buClr>
              <a:buSzPct val="75000"/>
              <a:buFont typeface="Wingdings" pitchFamily="2" charset="2"/>
              <a:buChar char="l"/>
              <a:defRPr sz="2000">
                <a:solidFill>
                  <a:schemeClr val="tx1"/>
                </a:solidFill>
                <a:latin typeface="Arial" charset="0"/>
              </a:defRPr>
            </a:lvl4pPr>
            <a:lvl5pPr marL="2057400" indent="-228600">
              <a:spcBef>
                <a:spcPct val="20000"/>
              </a:spcBef>
              <a:buClr>
                <a:schemeClr val="tx1"/>
              </a:buClr>
              <a:buSzPct val="75000"/>
              <a:buFont typeface="Wingdings" pitchFamily="2" charset="2"/>
              <a:buChar char="l"/>
              <a:defRPr sz="2000">
                <a:solidFill>
                  <a:schemeClr val="tx1"/>
                </a:solidFill>
                <a:latin typeface="Arial" charset="0"/>
              </a:defRPr>
            </a:lvl5pPr>
            <a:lvl6pPr marL="25146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6pPr>
            <a:lvl7pPr marL="29718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7pPr>
            <a:lvl8pPr marL="34290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8pPr>
            <a:lvl9pPr marL="38862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9pPr>
          </a:lstStyle>
          <a:p>
            <a:pPr eaLnBrk="1" hangingPunct="1">
              <a:spcBef>
                <a:spcPts val="1200"/>
              </a:spcBef>
              <a:buClrTx/>
              <a:buSzTx/>
              <a:buNone/>
            </a:pPr>
            <a:r>
              <a:rPr lang="en-US" altLang="pt-BR" sz="2400" u="sng" dirty="0"/>
              <a:t>Video Games</a:t>
            </a:r>
            <a:endParaRPr lang="en-US" altLang="pt-BR" sz="2400" dirty="0"/>
          </a:p>
        </p:txBody>
      </p:sp>
      <p:pic>
        <p:nvPicPr>
          <p:cNvPr id="11" name="Picture 6">
            <a:extLst>
              <a:ext uri="{FF2B5EF4-FFF2-40B4-BE49-F238E27FC236}">
                <a16:creationId xmlns:a16="http://schemas.microsoft.com/office/drawing/2014/main" id="{19090FDF-64BA-42B1-98F6-94B0302AB8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92346" y="225779"/>
            <a:ext cx="590054" cy="804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Espaço Reservado para Número de Slide 1">
            <a:extLst>
              <a:ext uri="{FF2B5EF4-FFF2-40B4-BE49-F238E27FC236}">
                <a16:creationId xmlns:a16="http://schemas.microsoft.com/office/drawing/2014/main" id="{0529E643-4700-480E-B688-E130C64CACBC}"/>
              </a:ext>
            </a:extLst>
          </p:cNvPr>
          <p:cNvSpPr>
            <a:spLocks noGrp="1"/>
          </p:cNvSpPr>
          <p:nvPr>
            <p:ph type="sldNum" sz="quarter" idx="12"/>
          </p:nvPr>
        </p:nvSpPr>
        <p:spPr>
          <a:xfrm>
            <a:off x="8737600" y="6248400"/>
            <a:ext cx="2844800" cy="457200"/>
          </a:xfrm>
        </p:spPr>
        <p:txBody>
          <a:bodyPr/>
          <a:lstStyle>
            <a:lvl1pPr>
              <a:spcBef>
                <a:spcPct val="20000"/>
              </a:spcBef>
              <a:buClr>
                <a:schemeClr val="bg2"/>
              </a:buClr>
              <a:buSzPct val="75000"/>
              <a:buFont typeface="Wingdings" pitchFamily="2" charset="2"/>
              <a:buChar char="l"/>
              <a:defRPr sz="3200">
                <a:solidFill>
                  <a:schemeClr val="tx1"/>
                </a:solidFill>
                <a:latin typeface="Arial" charset="0"/>
              </a:defRPr>
            </a:lvl1pPr>
            <a:lvl2pPr marL="742950" indent="-285750">
              <a:spcBef>
                <a:spcPct val="20000"/>
              </a:spcBef>
              <a:buClr>
                <a:schemeClr val="tx2"/>
              </a:buClr>
              <a:buSzPct val="75000"/>
              <a:buFont typeface="Wingdings" pitchFamily="2" charset="2"/>
              <a:buChar char="l"/>
              <a:defRPr sz="2800">
                <a:solidFill>
                  <a:schemeClr val="tx1"/>
                </a:solidFill>
                <a:latin typeface="Arial" charset="0"/>
              </a:defRPr>
            </a:lvl2pPr>
            <a:lvl3pPr marL="1143000" indent="-228600">
              <a:spcBef>
                <a:spcPct val="20000"/>
              </a:spcBef>
              <a:buClr>
                <a:schemeClr val="accent2"/>
              </a:buClr>
              <a:buSzPct val="75000"/>
              <a:buFont typeface="Wingdings" pitchFamily="2" charset="2"/>
              <a:buChar char="l"/>
              <a:defRPr sz="2400">
                <a:solidFill>
                  <a:schemeClr val="tx1"/>
                </a:solidFill>
                <a:latin typeface="Arial" charset="0"/>
              </a:defRPr>
            </a:lvl3pPr>
            <a:lvl4pPr marL="1600200" indent="-228600">
              <a:spcBef>
                <a:spcPct val="20000"/>
              </a:spcBef>
              <a:buClr>
                <a:schemeClr val="folHlink"/>
              </a:buClr>
              <a:buSzPct val="75000"/>
              <a:buFont typeface="Wingdings" pitchFamily="2" charset="2"/>
              <a:buChar char="l"/>
              <a:defRPr sz="2000">
                <a:solidFill>
                  <a:schemeClr val="tx1"/>
                </a:solidFill>
                <a:latin typeface="Arial" charset="0"/>
              </a:defRPr>
            </a:lvl4pPr>
            <a:lvl5pPr marL="2057400" indent="-228600">
              <a:spcBef>
                <a:spcPct val="20000"/>
              </a:spcBef>
              <a:buClr>
                <a:schemeClr val="tx1"/>
              </a:buClr>
              <a:buSzPct val="75000"/>
              <a:buFont typeface="Wingdings" pitchFamily="2" charset="2"/>
              <a:buChar char="l"/>
              <a:defRPr sz="2000">
                <a:solidFill>
                  <a:schemeClr val="tx1"/>
                </a:solidFill>
                <a:latin typeface="Arial" charset="0"/>
              </a:defRPr>
            </a:lvl5pPr>
            <a:lvl6pPr marL="25146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6pPr>
            <a:lvl7pPr marL="29718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7pPr>
            <a:lvl8pPr marL="34290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8pPr>
            <a:lvl9pPr marL="38862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9pPr>
          </a:lstStyle>
          <a:p>
            <a:pPr>
              <a:spcBef>
                <a:spcPct val="0"/>
              </a:spcBef>
              <a:buClrTx/>
              <a:buSzTx/>
              <a:buFont typeface="Wingdings" pitchFamily="2" charset="2"/>
              <a:buNone/>
              <a:defRPr/>
            </a:pPr>
            <a:fld id="{67412309-02CE-46A3-AFCA-90599415EC6F}" type="slidenum">
              <a:rPr lang="en-US" altLang="pt-BR" sz="1000"/>
              <a:pPr>
                <a:spcBef>
                  <a:spcPct val="0"/>
                </a:spcBef>
                <a:buClrTx/>
                <a:buSzTx/>
                <a:buFont typeface="Wingdings" pitchFamily="2" charset="2"/>
                <a:buNone/>
                <a:defRPr/>
              </a:pPr>
              <a:t>11</a:t>
            </a:fld>
            <a:r>
              <a:rPr lang="en-US" altLang="pt-BR" sz="1000" dirty="0"/>
              <a:t> - 24</a:t>
            </a:r>
          </a:p>
          <a:p>
            <a:pPr>
              <a:spcBef>
                <a:spcPct val="0"/>
              </a:spcBef>
              <a:buClrTx/>
              <a:buSzTx/>
              <a:buFontTx/>
              <a:buNone/>
              <a:defRPr/>
            </a:pPr>
            <a:endParaRPr lang="en-US" altLang="pt-BR" sz="1000" dirty="0"/>
          </a:p>
        </p:txBody>
      </p:sp>
      <p:pic>
        <p:nvPicPr>
          <p:cNvPr id="5" name="Imagem 4">
            <a:extLst>
              <a:ext uri="{FF2B5EF4-FFF2-40B4-BE49-F238E27FC236}">
                <a16:creationId xmlns:a16="http://schemas.microsoft.com/office/drawing/2014/main" id="{1AFD751D-ACE7-44EE-A804-6185F21EA69B}"/>
              </a:ext>
            </a:extLst>
          </p:cNvPr>
          <p:cNvPicPr>
            <a:picLocks noChangeAspect="1"/>
          </p:cNvPicPr>
          <p:nvPr/>
        </p:nvPicPr>
        <p:blipFill>
          <a:blip r:embed="rId4"/>
          <a:stretch>
            <a:fillRect/>
          </a:stretch>
        </p:blipFill>
        <p:spPr>
          <a:xfrm>
            <a:off x="1055440" y="1844824"/>
            <a:ext cx="5315852" cy="4597127"/>
          </a:xfrm>
          <a:prstGeom prst="rect">
            <a:avLst/>
          </a:prstGeom>
          <a:ln w="19050">
            <a:solidFill>
              <a:schemeClr val="tx2">
                <a:lumMod val="65000"/>
                <a:lumOff val="35000"/>
              </a:schemeClr>
            </a:solidFill>
          </a:ln>
        </p:spPr>
      </p:pic>
      <p:pic>
        <p:nvPicPr>
          <p:cNvPr id="7" name="Imagem 6">
            <a:extLst>
              <a:ext uri="{FF2B5EF4-FFF2-40B4-BE49-F238E27FC236}">
                <a16:creationId xmlns:a16="http://schemas.microsoft.com/office/drawing/2014/main" id="{D38361BD-961F-45FC-A89D-5966C8047601}"/>
              </a:ext>
            </a:extLst>
          </p:cNvPr>
          <p:cNvPicPr>
            <a:picLocks noChangeAspect="1"/>
          </p:cNvPicPr>
          <p:nvPr/>
        </p:nvPicPr>
        <p:blipFill>
          <a:blip r:embed="rId5"/>
          <a:stretch>
            <a:fillRect/>
          </a:stretch>
        </p:blipFill>
        <p:spPr>
          <a:xfrm>
            <a:off x="6888088" y="1832654"/>
            <a:ext cx="3986320" cy="4597127"/>
          </a:xfrm>
          <a:prstGeom prst="rect">
            <a:avLst/>
          </a:prstGeom>
          <a:ln w="19050">
            <a:solidFill>
              <a:schemeClr val="tx2">
                <a:lumMod val="65000"/>
                <a:lumOff val="35000"/>
              </a:schemeClr>
            </a:solidFill>
          </a:ln>
        </p:spPr>
      </p:pic>
    </p:spTree>
    <p:extLst>
      <p:ext uri="{BB962C8B-B14F-4D97-AF65-F5344CB8AC3E}">
        <p14:creationId xmlns:p14="http://schemas.microsoft.com/office/powerpoint/2010/main" val="4102401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2351584" y="133351"/>
            <a:ext cx="6768752" cy="917575"/>
          </a:xfrm>
        </p:spPr>
        <p:txBody>
          <a:bodyPr/>
          <a:lstStyle/>
          <a:p>
            <a:pPr eaLnBrk="1" hangingPunct="1">
              <a:defRPr/>
            </a:pPr>
            <a:r>
              <a:rPr lang="en-US" altLang="pt-BR" sz="3600" dirty="0"/>
              <a:t>Examples</a:t>
            </a:r>
          </a:p>
        </p:txBody>
      </p:sp>
      <p:sp>
        <p:nvSpPr>
          <p:cNvPr id="15" name="Retângulo 2"/>
          <p:cNvSpPr>
            <a:spLocks noChangeArrowheads="1"/>
          </p:cNvSpPr>
          <p:nvPr/>
        </p:nvSpPr>
        <p:spPr bwMode="auto">
          <a:xfrm>
            <a:off x="983432" y="1147169"/>
            <a:ext cx="871301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itchFamily="2" charset="2"/>
              <a:buChar char="l"/>
              <a:defRPr sz="3200">
                <a:solidFill>
                  <a:schemeClr val="tx1"/>
                </a:solidFill>
                <a:latin typeface="Arial" charset="0"/>
              </a:defRPr>
            </a:lvl1pPr>
            <a:lvl2pPr marL="742950" indent="-285750">
              <a:spcBef>
                <a:spcPct val="20000"/>
              </a:spcBef>
              <a:buClr>
                <a:schemeClr val="tx2"/>
              </a:buClr>
              <a:buSzPct val="75000"/>
              <a:buFont typeface="Wingdings" pitchFamily="2" charset="2"/>
              <a:buChar char="l"/>
              <a:defRPr sz="2800">
                <a:solidFill>
                  <a:schemeClr val="tx1"/>
                </a:solidFill>
                <a:latin typeface="Arial" charset="0"/>
              </a:defRPr>
            </a:lvl2pPr>
            <a:lvl3pPr marL="1143000" indent="-228600">
              <a:spcBef>
                <a:spcPct val="20000"/>
              </a:spcBef>
              <a:buClr>
                <a:schemeClr val="accent2"/>
              </a:buClr>
              <a:buSzPct val="75000"/>
              <a:buFont typeface="Wingdings" pitchFamily="2" charset="2"/>
              <a:buChar char="l"/>
              <a:defRPr sz="2400">
                <a:solidFill>
                  <a:schemeClr val="tx1"/>
                </a:solidFill>
                <a:latin typeface="Arial" charset="0"/>
              </a:defRPr>
            </a:lvl3pPr>
            <a:lvl4pPr marL="1600200" indent="-228600">
              <a:spcBef>
                <a:spcPct val="20000"/>
              </a:spcBef>
              <a:buClr>
                <a:schemeClr val="folHlink"/>
              </a:buClr>
              <a:buSzPct val="75000"/>
              <a:buFont typeface="Wingdings" pitchFamily="2" charset="2"/>
              <a:buChar char="l"/>
              <a:defRPr sz="2000">
                <a:solidFill>
                  <a:schemeClr val="tx1"/>
                </a:solidFill>
                <a:latin typeface="Arial" charset="0"/>
              </a:defRPr>
            </a:lvl4pPr>
            <a:lvl5pPr marL="2057400" indent="-228600">
              <a:spcBef>
                <a:spcPct val="20000"/>
              </a:spcBef>
              <a:buClr>
                <a:schemeClr val="tx1"/>
              </a:buClr>
              <a:buSzPct val="75000"/>
              <a:buFont typeface="Wingdings" pitchFamily="2" charset="2"/>
              <a:buChar char="l"/>
              <a:defRPr sz="2000">
                <a:solidFill>
                  <a:schemeClr val="tx1"/>
                </a:solidFill>
                <a:latin typeface="Arial" charset="0"/>
              </a:defRPr>
            </a:lvl5pPr>
            <a:lvl6pPr marL="25146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6pPr>
            <a:lvl7pPr marL="29718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7pPr>
            <a:lvl8pPr marL="34290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8pPr>
            <a:lvl9pPr marL="38862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9pPr>
          </a:lstStyle>
          <a:p>
            <a:pPr eaLnBrk="1" hangingPunct="1">
              <a:spcBef>
                <a:spcPts val="1200"/>
              </a:spcBef>
              <a:buClrTx/>
              <a:buSzTx/>
              <a:buNone/>
            </a:pPr>
            <a:r>
              <a:rPr lang="en-US" altLang="pt-BR" sz="2400" u="sng" dirty="0"/>
              <a:t>Board Games</a:t>
            </a:r>
            <a:endParaRPr lang="en-US" altLang="pt-BR" sz="2400" dirty="0"/>
          </a:p>
        </p:txBody>
      </p:sp>
      <p:pic>
        <p:nvPicPr>
          <p:cNvPr id="11" name="Picture 6">
            <a:extLst>
              <a:ext uri="{FF2B5EF4-FFF2-40B4-BE49-F238E27FC236}">
                <a16:creationId xmlns:a16="http://schemas.microsoft.com/office/drawing/2014/main" id="{19090FDF-64BA-42B1-98F6-94B0302AB8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92346" y="225779"/>
            <a:ext cx="590054" cy="804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Espaço Reservado para Número de Slide 1">
            <a:extLst>
              <a:ext uri="{FF2B5EF4-FFF2-40B4-BE49-F238E27FC236}">
                <a16:creationId xmlns:a16="http://schemas.microsoft.com/office/drawing/2014/main" id="{0529E643-4700-480E-B688-E130C64CACBC}"/>
              </a:ext>
            </a:extLst>
          </p:cNvPr>
          <p:cNvSpPr>
            <a:spLocks noGrp="1"/>
          </p:cNvSpPr>
          <p:nvPr>
            <p:ph type="sldNum" sz="quarter" idx="12"/>
          </p:nvPr>
        </p:nvSpPr>
        <p:spPr>
          <a:xfrm>
            <a:off x="8737600" y="6248400"/>
            <a:ext cx="2844800" cy="457200"/>
          </a:xfrm>
        </p:spPr>
        <p:txBody>
          <a:bodyPr/>
          <a:lstStyle>
            <a:lvl1pPr>
              <a:spcBef>
                <a:spcPct val="20000"/>
              </a:spcBef>
              <a:buClr>
                <a:schemeClr val="bg2"/>
              </a:buClr>
              <a:buSzPct val="75000"/>
              <a:buFont typeface="Wingdings" pitchFamily="2" charset="2"/>
              <a:buChar char="l"/>
              <a:defRPr sz="3200">
                <a:solidFill>
                  <a:schemeClr val="tx1"/>
                </a:solidFill>
                <a:latin typeface="Arial" charset="0"/>
              </a:defRPr>
            </a:lvl1pPr>
            <a:lvl2pPr marL="742950" indent="-285750">
              <a:spcBef>
                <a:spcPct val="20000"/>
              </a:spcBef>
              <a:buClr>
                <a:schemeClr val="tx2"/>
              </a:buClr>
              <a:buSzPct val="75000"/>
              <a:buFont typeface="Wingdings" pitchFamily="2" charset="2"/>
              <a:buChar char="l"/>
              <a:defRPr sz="2800">
                <a:solidFill>
                  <a:schemeClr val="tx1"/>
                </a:solidFill>
                <a:latin typeface="Arial" charset="0"/>
              </a:defRPr>
            </a:lvl2pPr>
            <a:lvl3pPr marL="1143000" indent="-228600">
              <a:spcBef>
                <a:spcPct val="20000"/>
              </a:spcBef>
              <a:buClr>
                <a:schemeClr val="accent2"/>
              </a:buClr>
              <a:buSzPct val="75000"/>
              <a:buFont typeface="Wingdings" pitchFamily="2" charset="2"/>
              <a:buChar char="l"/>
              <a:defRPr sz="2400">
                <a:solidFill>
                  <a:schemeClr val="tx1"/>
                </a:solidFill>
                <a:latin typeface="Arial" charset="0"/>
              </a:defRPr>
            </a:lvl3pPr>
            <a:lvl4pPr marL="1600200" indent="-228600">
              <a:spcBef>
                <a:spcPct val="20000"/>
              </a:spcBef>
              <a:buClr>
                <a:schemeClr val="folHlink"/>
              </a:buClr>
              <a:buSzPct val="75000"/>
              <a:buFont typeface="Wingdings" pitchFamily="2" charset="2"/>
              <a:buChar char="l"/>
              <a:defRPr sz="2000">
                <a:solidFill>
                  <a:schemeClr val="tx1"/>
                </a:solidFill>
                <a:latin typeface="Arial" charset="0"/>
              </a:defRPr>
            </a:lvl4pPr>
            <a:lvl5pPr marL="2057400" indent="-228600">
              <a:spcBef>
                <a:spcPct val="20000"/>
              </a:spcBef>
              <a:buClr>
                <a:schemeClr val="tx1"/>
              </a:buClr>
              <a:buSzPct val="75000"/>
              <a:buFont typeface="Wingdings" pitchFamily="2" charset="2"/>
              <a:buChar char="l"/>
              <a:defRPr sz="2000">
                <a:solidFill>
                  <a:schemeClr val="tx1"/>
                </a:solidFill>
                <a:latin typeface="Arial" charset="0"/>
              </a:defRPr>
            </a:lvl5pPr>
            <a:lvl6pPr marL="25146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6pPr>
            <a:lvl7pPr marL="29718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7pPr>
            <a:lvl8pPr marL="34290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8pPr>
            <a:lvl9pPr marL="38862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9pPr>
          </a:lstStyle>
          <a:p>
            <a:pPr>
              <a:spcBef>
                <a:spcPct val="0"/>
              </a:spcBef>
              <a:buClrTx/>
              <a:buSzTx/>
              <a:buFont typeface="Wingdings" pitchFamily="2" charset="2"/>
              <a:buNone/>
              <a:defRPr/>
            </a:pPr>
            <a:fld id="{67412309-02CE-46A3-AFCA-90599415EC6F}" type="slidenum">
              <a:rPr lang="en-US" altLang="pt-BR" sz="1000"/>
              <a:pPr>
                <a:spcBef>
                  <a:spcPct val="0"/>
                </a:spcBef>
                <a:buClrTx/>
                <a:buSzTx/>
                <a:buFont typeface="Wingdings" pitchFamily="2" charset="2"/>
                <a:buNone/>
                <a:defRPr/>
              </a:pPr>
              <a:t>12</a:t>
            </a:fld>
            <a:r>
              <a:rPr lang="en-US" altLang="pt-BR" sz="1000" dirty="0"/>
              <a:t> - 24</a:t>
            </a:r>
          </a:p>
          <a:p>
            <a:pPr>
              <a:spcBef>
                <a:spcPct val="0"/>
              </a:spcBef>
              <a:buClrTx/>
              <a:buSzTx/>
              <a:buFontTx/>
              <a:buNone/>
              <a:defRPr/>
            </a:pPr>
            <a:endParaRPr lang="en-US" altLang="pt-BR" sz="1000" dirty="0"/>
          </a:p>
        </p:txBody>
      </p:sp>
      <p:pic>
        <p:nvPicPr>
          <p:cNvPr id="5" name="Imagem 4">
            <a:extLst>
              <a:ext uri="{FF2B5EF4-FFF2-40B4-BE49-F238E27FC236}">
                <a16:creationId xmlns:a16="http://schemas.microsoft.com/office/drawing/2014/main" id="{285C8586-D33B-463F-AD8B-522C55632A3F}"/>
              </a:ext>
            </a:extLst>
          </p:cNvPr>
          <p:cNvPicPr>
            <a:picLocks noChangeAspect="1"/>
          </p:cNvPicPr>
          <p:nvPr/>
        </p:nvPicPr>
        <p:blipFill>
          <a:blip r:embed="rId4"/>
          <a:stretch>
            <a:fillRect/>
          </a:stretch>
        </p:blipFill>
        <p:spPr>
          <a:xfrm>
            <a:off x="5663952" y="2132856"/>
            <a:ext cx="5257800" cy="3943350"/>
          </a:xfrm>
          <a:prstGeom prst="rect">
            <a:avLst/>
          </a:prstGeom>
        </p:spPr>
      </p:pic>
      <p:pic>
        <p:nvPicPr>
          <p:cNvPr id="7" name="Imagem 6">
            <a:extLst>
              <a:ext uri="{FF2B5EF4-FFF2-40B4-BE49-F238E27FC236}">
                <a16:creationId xmlns:a16="http://schemas.microsoft.com/office/drawing/2014/main" id="{195E3DD3-00D7-49C9-9407-9AB00B0E6B2D}"/>
              </a:ext>
            </a:extLst>
          </p:cNvPr>
          <p:cNvPicPr>
            <a:picLocks noChangeAspect="1"/>
          </p:cNvPicPr>
          <p:nvPr/>
        </p:nvPicPr>
        <p:blipFill>
          <a:blip r:embed="rId5"/>
          <a:stretch>
            <a:fillRect/>
          </a:stretch>
        </p:blipFill>
        <p:spPr>
          <a:xfrm>
            <a:off x="951336" y="2141781"/>
            <a:ext cx="4694224" cy="2981137"/>
          </a:xfrm>
          <a:prstGeom prst="rect">
            <a:avLst/>
          </a:prstGeom>
        </p:spPr>
      </p:pic>
    </p:spTree>
    <p:extLst>
      <p:ext uri="{BB962C8B-B14F-4D97-AF65-F5344CB8AC3E}">
        <p14:creationId xmlns:p14="http://schemas.microsoft.com/office/powerpoint/2010/main" val="3859865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2351584" y="133351"/>
            <a:ext cx="6768752" cy="917575"/>
          </a:xfrm>
        </p:spPr>
        <p:txBody>
          <a:bodyPr/>
          <a:lstStyle/>
          <a:p>
            <a:pPr eaLnBrk="1" hangingPunct="1">
              <a:defRPr/>
            </a:pPr>
            <a:r>
              <a:rPr lang="en-US" altLang="pt-BR" sz="3600" dirty="0"/>
              <a:t>Examples</a:t>
            </a:r>
          </a:p>
        </p:txBody>
      </p:sp>
      <p:sp>
        <p:nvSpPr>
          <p:cNvPr id="15" name="Retângulo 2"/>
          <p:cNvSpPr>
            <a:spLocks noChangeArrowheads="1"/>
          </p:cNvSpPr>
          <p:nvPr/>
        </p:nvSpPr>
        <p:spPr bwMode="auto">
          <a:xfrm>
            <a:off x="983432" y="1147169"/>
            <a:ext cx="871301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itchFamily="2" charset="2"/>
              <a:buChar char="l"/>
              <a:defRPr sz="3200">
                <a:solidFill>
                  <a:schemeClr val="tx1"/>
                </a:solidFill>
                <a:latin typeface="Arial" charset="0"/>
              </a:defRPr>
            </a:lvl1pPr>
            <a:lvl2pPr marL="742950" indent="-285750">
              <a:spcBef>
                <a:spcPct val="20000"/>
              </a:spcBef>
              <a:buClr>
                <a:schemeClr val="tx2"/>
              </a:buClr>
              <a:buSzPct val="75000"/>
              <a:buFont typeface="Wingdings" pitchFamily="2" charset="2"/>
              <a:buChar char="l"/>
              <a:defRPr sz="2800">
                <a:solidFill>
                  <a:schemeClr val="tx1"/>
                </a:solidFill>
                <a:latin typeface="Arial" charset="0"/>
              </a:defRPr>
            </a:lvl2pPr>
            <a:lvl3pPr marL="1143000" indent="-228600">
              <a:spcBef>
                <a:spcPct val="20000"/>
              </a:spcBef>
              <a:buClr>
                <a:schemeClr val="accent2"/>
              </a:buClr>
              <a:buSzPct val="75000"/>
              <a:buFont typeface="Wingdings" pitchFamily="2" charset="2"/>
              <a:buChar char="l"/>
              <a:defRPr sz="2400">
                <a:solidFill>
                  <a:schemeClr val="tx1"/>
                </a:solidFill>
                <a:latin typeface="Arial" charset="0"/>
              </a:defRPr>
            </a:lvl3pPr>
            <a:lvl4pPr marL="1600200" indent="-228600">
              <a:spcBef>
                <a:spcPct val="20000"/>
              </a:spcBef>
              <a:buClr>
                <a:schemeClr val="folHlink"/>
              </a:buClr>
              <a:buSzPct val="75000"/>
              <a:buFont typeface="Wingdings" pitchFamily="2" charset="2"/>
              <a:buChar char="l"/>
              <a:defRPr sz="2000">
                <a:solidFill>
                  <a:schemeClr val="tx1"/>
                </a:solidFill>
                <a:latin typeface="Arial" charset="0"/>
              </a:defRPr>
            </a:lvl4pPr>
            <a:lvl5pPr marL="2057400" indent="-228600">
              <a:spcBef>
                <a:spcPct val="20000"/>
              </a:spcBef>
              <a:buClr>
                <a:schemeClr val="tx1"/>
              </a:buClr>
              <a:buSzPct val="75000"/>
              <a:buFont typeface="Wingdings" pitchFamily="2" charset="2"/>
              <a:buChar char="l"/>
              <a:defRPr sz="2000">
                <a:solidFill>
                  <a:schemeClr val="tx1"/>
                </a:solidFill>
                <a:latin typeface="Arial" charset="0"/>
              </a:defRPr>
            </a:lvl5pPr>
            <a:lvl6pPr marL="25146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6pPr>
            <a:lvl7pPr marL="29718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7pPr>
            <a:lvl8pPr marL="34290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8pPr>
            <a:lvl9pPr marL="38862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9pPr>
          </a:lstStyle>
          <a:p>
            <a:pPr eaLnBrk="1" hangingPunct="1">
              <a:spcBef>
                <a:spcPts val="1200"/>
              </a:spcBef>
              <a:buClrTx/>
              <a:buSzTx/>
              <a:buNone/>
            </a:pPr>
            <a:r>
              <a:rPr lang="en-US" altLang="pt-BR" sz="2400" u="sng" dirty="0"/>
              <a:t>Card Games</a:t>
            </a:r>
            <a:endParaRPr lang="en-US" altLang="pt-BR" sz="2400" dirty="0"/>
          </a:p>
        </p:txBody>
      </p:sp>
      <p:pic>
        <p:nvPicPr>
          <p:cNvPr id="11" name="Picture 6">
            <a:extLst>
              <a:ext uri="{FF2B5EF4-FFF2-40B4-BE49-F238E27FC236}">
                <a16:creationId xmlns:a16="http://schemas.microsoft.com/office/drawing/2014/main" id="{19090FDF-64BA-42B1-98F6-94B0302AB8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92346" y="225779"/>
            <a:ext cx="590054" cy="804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Espaço Reservado para Número de Slide 1">
            <a:extLst>
              <a:ext uri="{FF2B5EF4-FFF2-40B4-BE49-F238E27FC236}">
                <a16:creationId xmlns:a16="http://schemas.microsoft.com/office/drawing/2014/main" id="{0529E643-4700-480E-B688-E130C64CACBC}"/>
              </a:ext>
            </a:extLst>
          </p:cNvPr>
          <p:cNvSpPr>
            <a:spLocks noGrp="1"/>
          </p:cNvSpPr>
          <p:nvPr>
            <p:ph type="sldNum" sz="quarter" idx="12"/>
          </p:nvPr>
        </p:nvSpPr>
        <p:spPr>
          <a:xfrm>
            <a:off x="8737600" y="6248400"/>
            <a:ext cx="2844800" cy="457200"/>
          </a:xfrm>
        </p:spPr>
        <p:txBody>
          <a:bodyPr/>
          <a:lstStyle>
            <a:lvl1pPr>
              <a:spcBef>
                <a:spcPct val="20000"/>
              </a:spcBef>
              <a:buClr>
                <a:schemeClr val="bg2"/>
              </a:buClr>
              <a:buSzPct val="75000"/>
              <a:buFont typeface="Wingdings" pitchFamily="2" charset="2"/>
              <a:buChar char="l"/>
              <a:defRPr sz="3200">
                <a:solidFill>
                  <a:schemeClr val="tx1"/>
                </a:solidFill>
                <a:latin typeface="Arial" charset="0"/>
              </a:defRPr>
            </a:lvl1pPr>
            <a:lvl2pPr marL="742950" indent="-285750">
              <a:spcBef>
                <a:spcPct val="20000"/>
              </a:spcBef>
              <a:buClr>
                <a:schemeClr val="tx2"/>
              </a:buClr>
              <a:buSzPct val="75000"/>
              <a:buFont typeface="Wingdings" pitchFamily="2" charset="2"/>
              <a:buChar char="l"/>
              <a:defRPr sz="2800">
                <a:solidFill>
                  <a:schemeClr val="tx1"/>
                </a:solidFill>
                <a:latin typeface="Arial" charset="0"/>
              </a:defRPr>
            </a:lvl2pPr>
            <a:lvl3pPr marL="1143000" indent="-228600">
              <a:spcBef>
                <a:spcPct val="20000"/>
              </a:spcBef>
              <a:buClr>
                <a:schemeClr val="accent2"/>
              </a:buClr>
              <a:buSzPct val="75000"/>
              <a:buFont typeface="Wingdings" pitchFamily="2" charset="2"/>
              <a:buChar char="l"/>
              <a:defRPr sz="2400">
                <a:solidFill>
                  <a:schemeClr val="tx1"/>
                </a:solidFill>
                <a:latin typeface="Arial" charset="0"/>
              </a:defRPr>
            </a:lvl3pPr>
            <a:lvl4pPr marL="1600200" indent="-228600">
              <a:spcBef>
                <a:spcPct val="20000"/>
              </a:spcBef>
              <a:buClr>
                <a:schemeClr val="folHlink"/>
              </a:buClr>
              <a:buSzPct val="75000"/>
              <a:buFont typeface="Wingdings" pitchFamily="2" charset="2"/>
              <a:buChar char="l"/>
              <a:defRPr sz="2000">
                <a:solidFill>
                  <a:schemeClr val="tx1"/>
                </a:solidFill>
                <a:latin typeface="Arial" charset="0"/>
              </a:defRPr>
            </a:lvl4pPr>
            <a:lvl5pPr marL="2057400" indent="-228600">
              <a:spcBef>
                <a:spcPct val="20000"/>
              </a:spcBef>
              <a:buClr>
                <a:schemeClr val="tx1"/>
              </a:buClr>
              <a:buSzPct val="75000"/>
              <a:buFont typeface="Wingdings" pitchFamily="2" charset="2"/>
              <a:buChar char="l"/>
              <a:defRPr sz="2000">
                <a:solidFill>
                  <a:schemeClr val="tx1"/>
                </a:solidFill>
                <a:latin typeface="Arial" charset="0"/>
              </a:defRPr>
            </a:lvl5pPr>
            <a:lvl6pPr marL="25146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6pPr>
            <a:lvl7pPr marL="29718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7pPr>
            <a:lvl8pPr marL="34290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8pPr>
            <a:lvl9pPr marL="38862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9pPr>
          </a:lstStyle>
          <a:p>
            <a:pPr>
              <a:spcBef>
                <a:spcPct val="0"/>
              </a:spcBef>
              <a:buClrTx/>
              <a:buSzTx/>
              <a:buFont typeface="Wingdings" pitchFamily="2" charset="2"/>
              <a:buNone/>
              <a:defRPr/>
            </a:pPr>
            <a:fld id="{67412309-02CE-46A3-AFCA-90599415EC6F}" type="slidenum">
              <a:rPr lang="en-US" altLang="pt-BR" sz="1000"/>
              <a:pPr>
                <a:spcBef>
                  <a:spcPct val="0"/>
                </a:spcBef>
                <a:buClrTx/>
                <a:buSzTx/>
                <a:buFont typeface="Wingdings" pitchFamily="2" charset="2"/>
                <a:buNone/>
                <a:defRPr/>
              </a:pPr>
              <a:t>13</a:t>
            </a:fld>
            <a:r>
              <a:rPr lang="en-US" altLang="pt-BR" sz="1000" dirty="0"/>
              <a:t> - 24</a:t>
            </a:r>
          </a:p>
          <a:p>
            <a:pPr>
              <a:spcBef>
                <a:spcPct val="0"/>
              </a:spcBef>
              <a:buClrTx/>
              <a:buSzTx/>
              <a:buFontTx/>
              <a:buNone/>
              <a:defRPr/>
            </a:pPr>
            <a:endParaRPr lang="en-US" altLang="pt-BR" sz="1000" dirty="0"/>
          </a:p>
        </p:txBody>
      </p:sp>
      <p:pic>
        <p:nvPicPr>
          <p:cNvPr id="2050" name="Picture 2" descr="Kroger - Uno Card Game, 1 ct">
            <a:extLst>
              <a:ext uri="{FF2B5EF4-FFF2-40B4-BE49-F238E27FC236}">
                <a16:creationId xmlns:a16="http://schemas.microsoft.com/office/drawing/2014/main" id="{69781FED-F967-4E84-B858-D2E26C677C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4750" y="1988840"/>
            <a:ext cx="5981700" cy="3612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1944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2351584" y="133351"/>
            <a:ext cx="6768752" cy="917575"/>
          </a:xfrm>
        </p:spPr>
        <p:txBody>
          <a:bodyPr/>
          <a:lstStyle/>
          <a:p>
            <a:pPr eaLnBrk="1" hangingPunct="1">
              <a:defRPr/>
            </a:pPr>
            <a:r>
              <a:rPr lang="en-US" altLang="pt-BR" sz="3600" dirty="0"/>
              <a:t>Using IS in Game Design</a:t>
            </a:r>
          </a:p>
        </p:txBody>
      </p:sp>
      <p:sp>
        <p:nvSpPr>
          <p:cNvPr id="15" name="Retângulo 2"/>
          <p:cNvSpPr>
            <a:spLocks noChangeArrowheads="1"/>
          </p:cNvSpPr>
          <p:nvPr/>
        </p:nvSpPr>
        <p:spPr bwMode="auto">
          <a:xfrm>
            <a:off x="983432" y="1147169"/>
            <a:ext cx="871301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itchFamily="2" charset="2"/>
              <a:buChar char="l"/>
              <a:defRPr sz="3200">
                <a:solidFill>
                  <a:schemeClr val="tx1"/>
                </a:solidFill>
                <a:latin typeface="Arial" charset="0"/>
              </a:defRPr>
            </a:lvl1pPr>
            <a:lvl2pPr marL="742950" indent="-285750">
              <a:spcBef>
                <a:spcPct val="20000"/>
              </a:spcBef>
              <a:buClr>
                <a:schemeClr val="tx2"/>
              </a:buClr>
              <a:buSzPct val="75000"/>
              <a:buFont typeface="Wingdings" pitchFamily="2" charset="2"/>
              <a:buChar char="l"/>
              <a:defRPr sz="2800">
                <a:solidFill>
                  <a:schemeClr val="tx1"/>
                </a:solidFill>
                <a:latin typeface="Arial" charset="0"/>
              </a:defRPr>
            </a:lvl2pPr>
            <a:lvl3pPr marL="1143000" indent="-228600">
              <a:spcBef>
                <a:spcPct val="20000"/>
              </a:spcBef>
              <a:buClr>
                <a:schemeClr val="accent2"/>
              </a:buClr>
              <a:buSzPct val="75000"/>
              <a:buFont typeface="Wingdings" pitchFamily="2" charset="2"/>
              <a:buChar char="l"/>
              <a:defRPr sz="2400">
                <a:solidFill>
                  <a:schemeClr val="tx1"/>
                </a:solidFill>
                <a:latin typeface="Arial" charset="0"/>
              </a:defRPr>
            </a:lvl3pPr>
            <a:lvl4pPr marL="1600200" indent="-228600">
              <a:spcBef>
                <a:spcPct val="20000"/>
              </a:spcBef>
              <a:buClr>
                <a:schemeClr val="folHlink"/>
              </a:buClr>
              <a:buSzPct val="75000"/>
              <a:buFont typeface="Wingdings" pitchFamily="2" charset="2"/>
              <a:buChar char="l"/>
              <a:defRPr sz="2000">
                <a:solidFill>
                  <a:schemeClr val="tx1"/>
                </a:solidFill>
                <a:latin typeface="Arial" charset="0"/>
              </a:defRPr>
            </a:lvl4pPr>
            <a:lvl5pPr marL="2057400" indent="-228600">
              <a:spcBef>
                <a:spcPct val="20000"/>
              </a:spcBef>
              <a:buClr>
                <a:schemeClr val="tx1"/>
              </a:buClr>
              <a:buSzPct val="75000"/>
              <a:buFont typeface="Wingdings" pitchFamily="2" charset="2"/>
              <a:buChar char="l"/>
              <a:defRPr sz="2000">
                <a:solidFill>
                  <a:schemeClr val="tx1"/>
                </a:solidFill>
                <a:latin typeface="Arial" charset="0"/>
              </a:defRPr>
            </a:lvl5pPr>
            <a:lvl6pPr marL="25146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6pPr>
            <a:lvl7pPr marL="29718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7pPr>
            <a:lvl8pPr marL="34290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8pPr>
            <a:lvl9pPr marL="38862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9pPr>
          </a:lstStyle>
          <a:p>
            <a:pPr eaLnBrk="1" hangingPunct="1">
              <a:spcBef>
                <a:spcPts val="1200"/>
              </a:spcBef>
              <a:buClrTx/>
              <a:buSzTx/>
              <a:buNone/>
            </a:pPr>
            <a:r>
              <a:rPr lang="en-US" altLang="pt-BR" sz="2400" u="sng" dirty="0"/>
              <a:t>Tools and Methodologies</a:t>
            </a:r>
            <a:endParaRPr lang="en-US" altLang="pt-BR" sz="2400" dirty="0"/>
          </a:p>
        </p:txBody>
      </p:sp>
      <p:sp>
        <p:nvSpPr>
          <p:cNvPr id="3" name="Espaço Reservado para Conteúdo 2"/>
          <p:cNvSpPr>
            <a:spLocks noGrp="1"/>
          </p:cNvSpPr>
          <p:nvPr>
            <p:ph idx="1"/>
          </p:nvPr>
        </p:nvSpPr>
        <p:spPr>
          <a:xfrm>
            <a:off x="1016562" y="1867040"/>
            <a:ext cx="9793088" cy="4082240"/>
          </a:xfrm>
        </p:spPr>
        <p:txBody>
          <a:bodyPr/>
          <a:lstStyle/>
          <a:p>
            <a:pPr algn="just">
              <a:lnSpc>
                <a:spcPct val="120000"/>
              </a:lnSpc>
              <a:spcBef>
                <a:spcPts val="0"/>
              </a:spcBef>
              <a:spcAft>
                <a:spcPts val="2400"/>
              </a:spcAft>
            </a:pPr>
            <a:r>
              <a:rPr lang="en-US" altLang="pt-BR" sz="2000" dirty="0"/>
              <a:t>Method for mapping the elements of business process models using BPMN</a:t>
            </a:r>
            <a:br>
              <a:rPr lang="en-US" altLang="pt-BR" sz="2000" dirty="0"/>
            </a:br>
            <a:r>
              <a:rPr lang="en-US" altLang="pt-BR" sz="1400" dirty="0"/>
              <a:t>(</a:t>
            </a:r>
            <a:r>
              <a:rPr lang="en-US" altLang="pt-BR" sz="1400" dirty="0" err="1"/>
              <a:t>Classe</a:t>
            </a:r>
            <a:r>
              <a:rPr lang="en-US" altLang="pt-BR" sz="1400" dirty="0"/>
              <a:t>, 2018)</a:t>
            </a:r>
          </a:p>
          <a:p>
            <a:pPr algn="just">
              <a:lnSpc>
                <a:spcPct val="120000"/>
              </a:lnSpc>
              <a:spcBef>
                <a:spcPts val="0"/>
              </a:spcBef>
              <a:spcAft>
                <a:spcPts val="2400"/>
              </a:spcAft>
            </a:pPr>
            <a:r>
              <a:rPr lang="en-US" altLang="pt-BR" sz="2000" dirty="0"/>
              <a:t>Software Product Line architecture was proposed to support the design of educational games </a:t>
            </a:r>
            <a:r>
              <a:rPr lang="en-US" altLang="pt-BR" sz="1400" dirty="0"/>
              <a:t>(Martins, 2018)</a:t>
            </a:r>
          </a:p>
          <a:p>
            <a:pPr algn="just">
              <a:lnSpc>
                <a:spcPct val="120000"/>
              </a:lnSpc>
              <a:spcBef>
                <a:spcPts val="0"/>
              </a:spcBef>
              <a:spcAft>
                <a:spcPts val="2400"/>
              </a:spcAft>
            </a:pPr>
            <a:r>
              <a:rPr lang="en-US" sz="2000" dirty="0"/>
              <a:t>UML diagrams to represent game elements: characters, scenarios, actions and so on; and model games as finite state machines </a:t>
            </a:r>
            <a:r>
              <a:rPr lang="en-US" sz="1400" dirty="0"/>
              <a:t>(Tang, 2008) (De Lope and Medina, 2016)</a:t>
            </a:r>
          </a:p>
          <a:p>
            <a:pPr algn="just">
              <a:lnSpc>
                <a:spcPct val="120000"/>
              </a:lnSpc>
              <a:spcBef>
                <a:spcPts val="0"/>
              </a:spcBef>
              <a:spcAft>
                <a:spcPts val="2400"/>
              </a:spcAft>
            </a:pPr>
            <a:r>
              <a:rPr lang="en-US" sz="2000" dirty="0"/>
              <a:t>Formal Framework - Machinations - to represent discrete game mechanics, which was inspired by the Petri Nets </a:t>
            </a:r>
            <a:r>
              <a:rPr lang="en-US" sz="1400" dirty="0"/>
              <a:t>(</a:t>
            </a:r>
            <a:r>
              <a:rPr lang="en-US" sz="1400" dirty="0" err="1"/>
              <a:t>Dormans</a:t>
            </a:r>
            <a:r>
              <a:rPr lang="en-US" sz="1400" dirty="0"/>
              <a:t>, 2012)</a:t>
            </a:r>
            <a:endParaRPr lang="pt-BR" sz="1400" dirty="0"/>
          </a:p>
        </p:txBody>
      </p:sp>
      <p:pic>
        <p:nvPicPr>
          <p:cNvPr id="11" name="Picture 6">
            <a:extLst>
              <a:ext uri="{FF2B5EF4-FFF2-40B4-BE49-F238E27FC236}">
                <a16:creationId xmlns:a16="http://schemas.microsoft.com/office/drawing/2014/main" id="{19090FDF-64BA-42B1-98F6-94B0302AB8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92346" y="225779"/>
            <a:ext cx="590054" cy="804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Espaço Reservado para Número de Slide 1">
            <a:extLst>
              <a:ext uri="{FF2B5EF4-FFF2-40B4-BE49-F238E27FC236}">
                <a16:creationId xmlns:a16="http://schemas.microsoft.com/office/drawing/2014/main" id="{0529E643-4700-480E-B688-E130C64CACBC}"/>
              </a:ext>
            </a:extLst>
          </p:cNvPr>
          <p:cNvSpPr>
            <a:spLocks noGrp="1"/>
          </p:cNvSpPr>
          <p:nvPr>
            <p:ph type="sldNum" sz="quarter" idx="12"/>
          </p:nvPr>
        </p:nvSpPr>
        <p:spPr>
          <a:xfrm>
            <a:off x="8737600" y="6248400"/>
            <a:ext cx="2844800" cy="457200"/>
          </a:xfrm>
        </p:spPr>
        <p:txBody>
          <a:bodyPr/>
          <a:lstStyle>
            <a:lvl1pPr>
              <a:spcBef>
                <a:spcPct val="20000"/>
              </a:spcBef>
              <a:buClr>
                <a:schemeClr val="bg2"/>
              </a:buClr>
              <a:buSzPct val="75000"/>
              <a:buFont typeface="Wingdings" pitchFamily="2" charset="2"/>
              <a:buChar char="l"/>
              <a:defRPr sz="3200">
                <a:solidFill>
                  <a:schemeClr val="tx1"/>
                </a:solidFill>
                <a:latin typeface="Arial" charset="0"/>
              </a:defRPr>
            </a:lvl1pPr>
            <a:lvl2pPr marL="742950" indent="-285750">
              <a:spcBef>
                <a:spcPct val="20000"/>
              </a:spcBef>
              <a:buClr>
                <a:schemeClr val="tx2"/>
              </a:buClr>
              <a:buSzPct val="75000"/>
              <a:buFont typeface="Wingdings" pitchFamily="2" charset="2"/>
              <a:buChar char="l"/>
              <a:defRPr sz="2800">
                <a:solidFill>
                  <a:schemeClr val="tx1"/>
                </a:solidFill>
                <a:latin typeface="Arial" charset="0"/>
              </a:defRPr>
            </a:lvl2pPr>
            <a:lvl3pPr marL="1143000" indent="-228600">
              <a:spcBef>
                <a:spcPct val="20000"/>
              </a:spcBef>
              <a:buClr>
                <a:schemeClr val="accent2"/>
              </a:buClr>
              <a:buSzPct val="75000"/>
              <a:buFont typeface="Wingdings" pitchFamily="2" charset="2"/>
              <a:buChar char="l"/>
              <a:defRPr sz="2400">
                <a:solidFill>
                  <a:schemeClr val="tx1"/>
                </a:solidFill>
                <a:latin typeface="Arial" charset="0"/>
              </a:defRPr>
            </a:lvl3pPr>
            <a:lvl4pPr marL="1600200" indent="-228600">
              <a:spcBef>
                <a:spcPct val="20000"/>
              </a:spcBef>
              <a:buClr>
                <a:schemeClr val="folHlink"/>
              </a:buClr>
              <a:buSzPct val="75000"/>
              <a:buFont typeface="Wingdings" pitchFamily="2" charset="2"/>
              <a:buChar char="l"/>
              <a:defRPr sz="2000">
                <a:solidFill>
                  <a:schemeClr val="tx1"/>
                </a:solidFill>
                <a:latin typeface="Arial" charset="0"/>
              </a:defRPr>
            </a:lvl4pPr>
            <a:lvl5pPr marL="2057400" indent="-228600">
              <a:spcBef>
                <a:spcPct val="20000"/>
              </a:spcBef>
              <a:buClr>
                <a:schemeClr val="tx1"/>
              </a:buClr>
              <a:buSzPct val="75000"/>
              <a:buFont typeface="Wingdings" pitchFamily="2" charset="2"/>
              <a:buChar char="l"/>
              <a:defRPr sz="2000">
                <a:solidFill>
                  <a:schemeClr val="tx1"/>
                </a:solidFill>
                <a:latin typeface="Arial" charset="0"/>
              </a:defRPr>
            </a:lvl5pPr>
            <a:lvl6pPr marL="25146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6pPr>
            <a:lvl7pPr marL="29718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7pPr>
            <a:lvl8pPr marL="34290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8pPr>
            <a:lvl9pPr marL="38862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9pPr>
          </a:lstStyle>
          <a:p>
            <a:pPr>
              <a:spcBef>
                <a:spcPct val="0"/>
              </a:spcBef>
              <a:buClrTx/>
              <a:buSzTx/>
              <a:buFont typeface="Wingdings" pitchFamily="2" charset="2"/>
              <a:buNone/>
              <a:defRPr/>
            </a:pPr>
            <a:fld id="{67412309-02CE-46A3-AFCA-90599415EC6F}" type="slidenum">
              <a:rPr lang="en-US" altLang="pt-BR" sz="1000"/>
              <a:pPr>
                <a:spcBef>
                  <a:spcPct val="0"/>
                </a:spcBef>
                <a:buClrTx/>
                <a:buSzTx/>
                <a:buFont typeface="Wingdings" pitchFamily="2" charset="2"/>
                <a:buNone/>
                <a:defRPr/>
              </a:pPr>
              <a:t>14</a:t>
            </a:fld>
            <a:r>
              <a:rPr lang="en-US" altLang="pt-BR" sz="1000" dirty="0"/>
              <a:t> - 24</a:t>
            </a:r>
          </a:p>
          <a:p>
            <a:pPr>
              <a:spcBef>
                <a:spcPct val="0"/>
              </a:spcBef>
              <a:buClrTx/>
              <a:buSzTx/>
              <a:buFontTx/>
              <a:buNone/>
              <a:defRPr/>
            </a:pPr>
            <a:endParaRPr lang="en-US" altLang="pt-BR" sz="1000" dirty="0"/>
          </a:p>
        </p:txBody>
      </p:sp>
    </p:spTree>
    <p:extLst>
      <p:ext uri="{BB962C8B-B14F-4D97-AF65-F5344CB8AC3E}">
        <p14:creationId xmlns:p14="http://schemas.microsoft.com/office/powerpoint/2010/main" val="1634278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2351584" y="133351"/>
            <a:ext cx="6768752" cy="917575"/>
          </a:xfrm>
        </p:spPr>
        <p:txBody>
          <a:bodyPr/>
          <a:lstStyle/>
          <a:p>
            <a:pPr eaLnBrk="1" hangingPunct="1">
              <a:defRPr/>
            </a:pPr>
            <a:r>
              <a:rPr lang="en-US" altLang="pt-BR" sz="3600" dirty="0"/>
              <a:t>Using IS in Game Design</a:t>
            </a:r>
          </a:p>
        </p:txBody>
      </p:sp>
      <p:sp>
        <p:nvSpPr>
          <p:cNvPr id="15" name="Retângulo 2"/>
          <p:cNvSpPr>
            <a:spLocks noChangeArrowheads="1"/>
          </p:cNvSpPr>
          <p:nvPr/>
        </p:nvSpPr>
        <p:spPr bwMode="auto">
          <a:xfrm>
            <a:off x="983432" y="1147169"/>
            <a:ext cx="871301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itchFamily="2" charset="2"/>
              <a:buChar char="l"/>
              <a:defRPr sz="3200">
                <a:solidFill>
                  <a:schemeClr val="tx1"/>
                </a:solidFill>
                <a:latin typeface="Arial" charset="0"/>
              </a:defRPr>
            </a:lvl1pPr>
            <a:lvl2pPr marL="742950" indent="-285750">
              <a:spcBef>
                <a:spcPct val="20000"/>
              </a:spcBef>
              <a:buClr>
                <a:schemeClr val="tx2"/>
              </a:buClr>
              <a:buSzPct val="75000"/>
              <a:buFont typeface="Wingdings" pitchFamily="2" charset="2"/>
              <a:buChar char="l"/>
              <a:defRPr sz="2800">
                <a:solidFill>
                  <a:schemeClr val="tx1"/>
                </a:solidFill>
                <a:latin typeface="Arial" charset="0"/>
              </a:defRPr>
            </a:lvl2pPr>
            <a:lvl3pPr marL="1143000" indent="-228600">
              <a:spcBef>
                <a:spcPct val="20000"/>
              </a:spcBef>
              <a:buClr>
                <a:schemeClr val="accent2"/>
              </a:buClr>
              <a:buSzPct val="75000"/>
              <a:buFont typeface="Wingdings" pitchFamily="2" charset="2"/>
              <a:buChar char="l"/>
              <a:defRPr sz="2400">
                <a:solidFill>
                  <a:schemeClr val="tx1"/>
                </a:solidFill>
                <a:latin typeface="Arial" charset="0"/>
              </a:defRPr>
            </a:lvl3pPr>
            <a:lvl4pPr marL="1600200" indent="-228600">
              <a:spcBef>
                <a:spcPct val="20000"/>
              </a:spcBef>
              <a:buClr>
                <a:schemeClr val="folHlink"/>
              </a:buClr>
              <a:buSzPct val="75000"/>
              <a:buFont typeface="Wingdings" pitchFamily="2" charset="2"/>
              <a:buChar char="l"/>
              <a:defRPr sz="2000">
                <a:solidFill>
                  <a:schemeClr val="tx1"/>
                </a:solidFill>
                <a:latin typeface="Arial" charset="0"/>
              </a:defRPr>
            </a:lvl4pPr>
            <a:lvl5pPr marL="2057400" indent="-228600">
              <a:spcBef>
                <a:spcPct val="20000"/>
              </a:spcBef>
              <a:buClr>
                <a:schemeClr val="tx1"/>
              </a:buClr>
              <a:buSzPct val="75000"/>
              <a:buFont typeface="Wingdings" pitchFamily="2" charset="2"/>
              <a:buChar char="l"/>
              <a:defRPr sz="2000">
                <a:solidFill>
                  <a:schemeClr val="tx1"/>
                </a:solidFill>
                <a:latin typeface="Arial" charset="0"/>
              </a:defRPr>
            </a:lvl5pPr>
            <a:lvl6pPr marL="25146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6pPr>
            <a:lvl7pPr marL="29718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7pPr>
            <a:lvl8pPr marL="34290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8pPr>
            <a:lvl9pPr marL="38862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9pPr>
          </a:lstStyle>
          <a:p>
            <a:pPr eaLnBrk="1" hangingPunct="1">
              <a:spcBef>
                <a:spcPts val="1200"/>
              </a:spcBef>
              <a:buClrTx/>
              <a:buSzTx/>
              <a:buNone/>
            </a:pPr>
            <a:r>
              <a:rPr lang="en-US" altLang="pt-BR" sz="2400" u="sng" dirty="0"/>
              <a:t>Quality</a:t>
            </a:r>
            <a:endParaRPr lang="en-US" altLang="pt-BR" sz="2400" dirty="0"/>
          </a:p>
        </p:txBody>
      </p:sp>
      <p:sp>
        <p:nvSpPr>
          <p:cNvPr id="3" name="Espaço Reservado para Conteúdo 2"/>
          <p:cNvSpPr>
            <a:spLocks noGrp="1"/>
          </p:cNvSpPr>
          <p:nvPr>
            <p:ph idx="1"/>
          </p:nvPr>
        </p:nvSpPr>
        <p:spPr>
          <a:xfrm>
            <a:off x="1016562" y="1867040"/>
            <a:ext cx="9793088" cy="4082240"/>
          </a:xfrm>
        </p:spPr>
        <p:txBody>
          <a:bodyPr/>
          <a:lstStyle/>
          <a:p>
            <a:pPr algn="just">
              <a:lnSpc>
                <a:spcPct val="150000"/>
              </a:lnSpc>
              <a:spcBef>
                <a:spcPts val="600"/>
              </a:spcBef>
              <a:spcAft>
                <a:spcPts val="1800"/>
              </a:spcAft>
            </a:pPr>
            <a:r>
              <a:rPr lang="en-US" altLang="pt-BR" sz="2000" dirty="0"/>
              <a:t>Fundamental aspect in the game design process</a:t>
            </a:r>
            <a:endParaRPr lang="en-US" sz="2000" dirty="0"/>
          </a:p>
          <a:p>
            <a:pPr algn="just">
              <a:lnSpc>
                <a:spcPct val="150000"/>
              </a:lnSpc>
              <a:spcBef>
                <a:spcPts val="600"/>
              </a:spcBef>
              <a:spcAft>
                <a:spcPts val="1800"/>
              </a:spcAft>
            </a:pPr>
            <a:r>
              <a:rPr lang="en-US" sz="2000" dirty="0"/>
              <a:t>ISO/IEC 25010:2011 standard describes a quality model for systems and software that can be applied to games</a:t>
            </a:r>
          </a:p>
          <a:p>
            <a:pPr algn="just">
              <a:lnSpc>
                <a:spcPct val="150000"/>
              </a:lnSpc>
              <a:spcBef>
                <a:spcPts val="600"/>
              </a:spcBef>
              <a:spcAft>
                <a:spcPts val="1800"/>
              </a:spcAft>
            </a:pPr>
            <a:r>
              <a:rPr lang="en-US" sz="2000" dirty="0" err="1"/>
              <a:t>Qualinet</a:t>
            </a:r>
            <a:r>
              <a:rPr lang="en-US" sz="2000" dirty="0"/>
              <a:t> model for Quality of Experience (</a:t>
            </a:r>
            <a:r>
              <a:rPr lang="en-US" sz="2000" dirty="0" err="1"/>
              <a:t>QoE</a:t>
            </a:r>
            <a:r>
              <a:rPr lang="en-US" sz="2000" dirty="0"/>
              <a:t>) were used to build a taxonomy of factors, aspects, and features that are relevant to games </a:t>
            </a:r>
            <a:r>
              <a:rPr lang="en-US" sz="1400" dirty="0"/>
              <a:t>(</a:t>
            </a:r>
            <a:r>
              <a:rPr lang="en-US" sz="1400" dirty="0" err="1"/>
              <a:t>Möller</a:t>
            </a:r>
            <a:r>
              <a:rPr lang="en-US" sz="1400" dirty="0"/>
              <a:t>, 2013)</a:t>
            </a:r>
            <a:endParaRPr lang="pt-BR" sz="1400" dirty="0"/>
          </a:p>
        </p:txBody>
      </p:sp>
      <p:pic>
        <p:nvPicPr>
          <p:cNvPr id="11" name="Picture 6">
            <a:extLst>
              <a:ext uri="{FF2B5EF4-FFF2-40B4-BE49-F238E27FC236}">
                <a16:creationId xmlns:a16="http://schemas.microsoft.com/office/drawing/2014/main" id="{19090FDF-64BA-42B1-98F6-94B0302AB8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92346" y="225779"/>
            <a:ext cx="590054" cy="804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Espaço Reservado para Número de Slide 1">
            <a:extLst>
              <a:ext uri="{FF2B5EF4-FFF2-40B4-BE49-F238E27FC236}">
                <a16:creationId xmlns:a16="http://schemas.microsoft.com/office/drawing/2014/main" id="{0529E643-4700-480E-B688-E130C64CACBC}"/>
              </a:ext>
            </a:extLst>
          </p:cNvPr>
          <p:cNvSpPr>
            <a:spLocks noGrp="1"/>
          </p:cNvSpPr>
          <p:nvPr>
            <p:ph type="sldNum" sz="quarter" idx="12"/>
          </p:nvPr>
        </p:nvSpPr>
        <p:spPr>
          <a:xfrm>
            <a:off x="8737600" y="6248400"/>
            <a:ext cx="2844800" cy="457200"/>
          </a:xfrm>
        </p:spPr>
        <p:txBody>
          <a:bodyPr/>
          <a:lstStyle>
            <a:lvl1pPr>
              <a:spcBef>
                <a:spcPct val="20000"/>
              </a:spcBef>
              <a:buClr>
                <a:schemeClr val="bg2"/>
              </a:buClr>
              <a:buSzPct val="75000"/>
              <a:buFont typeface="Wingdings" pitchFamily="2" charset="2"/>
              <a:buChar char="l"/>
              <a:defRPr sz="3200">
                <a:solidFill>
                  <a:schemeClr val="tx1"/>
                </a:solidFill>
                <a:latin typeface="Arial" charset="0"/>
              </a:defRPr>
            </a:lvl1pPr>
            <a:lvl2pPr marL="742950" indent="-285750">
              <a:spcBef>
                <a:spcPct val="20000"/>
              </a:spcBef>
              <a:buClr>
                <a:schemeClr val="tx2"/>
              </a:buClr>
              <a:buSzPct val="75000"/>
              <a:buFont typeface="Wingdings" pitchFamily="2" charset="2"/>
              <a:buChar char="l"/>
              <a:defRPr sz="2800">
                <a:solidFill>
                  <a:schemeClr val="tx1"/>
                </a:solidFill>
                <a:latin typeface="Arial" charset="0"/>
              </a:defRPr>
            </a:lvl2pPr>
            <a:lvl3pPr marL="1143000" indent="-228600">
              <a:spcBef>
                <a:spcPct val="20000"/>
              </a:spcBef>
              <a:buClr>
                <a:schemeClr val="accent2"/>
              </a:buClr>
              <a:buSzPct val="75000"/>
              <a:buFont typeface="Wingdings" pitchFamily="2" charset="2"/>
              <a:buChar char="l"/>
              <a:defRPr sz="2400">
                <a:solidFill>
                  <a:schemeClr val="tx1"/>
                </a:solidFill>
                <a:latin typeface="Arial" charset="0"/>
              </a:defRPr>
            </a:lvl3pPr>
            <a:lvl4pPr marL="1600200" indent="-228600">
              <a:spcBef>
                <a:spcPct val="20000"/>
              </a:spcBef>
              <a:buClr>
                <a:schemeClr val="folHlink"/>
              </a:buClr>
              <a:buSzPct val="75000"/>
              <a:buFont typeface="Wingdings" pitchFamily="2" charset="2"/>
              <a:buChar char="l"/>
              <a:defRPr sz="2000">
                <a:solidFill>
                  <a:schemeClr val="tx1"/>
                </a:solidFill>
                <a:latin typeface="Arial" charset="0"/>
              </a:defRPr>
            </a:lvl4pPr>
            <a:lvl5pPr marL="2057400" indent="-228600">
              <a:spcBef>
                <a:spcPct val="20000"/>
              </a:spcBef>
              <a:buClr>
                <a:schemeClr val="tx1"/>
              </a:buClr>
              <a:buSzPct val="75000"/>
              <a:buFont typeface="Wingdings" pitchFamily="2" charset="2"/>
              <a:buChar char="l"/>
              <a:defRPr sz="2000">
                <a:solidFill>
                  <a:schemeClr val="tx1"/>
                </a:solidFill>
                <a:latin typeface="Arial" charset="0"/>
              </a:defRPr>
            </a:lvl5pPr>
            <a:lvl6pPr marL="25146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6pPr>
            <a:lvl7pPr marL="29718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7pPr>
            <a:lvl8pPr marL="34290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8pPr>
            <a:lvl9pPr marL="38862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9pPr>
          </a:lstStyle>
          <a:p>
            <a:pPr>
              <a:spcBef>
                <a:spcPct val="0"/>
              </a:spcBef>
              <a:buClrTx/>
              <a:buSzTx/>
              <a:buFont typeface="Wingdings" pitchFamily="2" charset="2"/>
              <a:buNone/>
              <a:defRPr/>
            </a:pPr>
            <a:fld id="{67412309-02CE-46A3-AFCA-90599415EC6F}" type="slidenum">
              <a:rPr lang="en-US" altLang="pt-BR" sz="1000"/>
              <a:pPr>
                <a:spcBef>
                  <a:spcPct val="0"/>
                </a:spcBef>
                <a:buClrTx/>
                <a:buSzTx/>
                <a:buFont typeface="Wingdings" pitchFamily="2" charset="2"/>
                <a:buNone/>
                <a:defRPr/>
              </a:pPr>
              <a:t>15</a:t>
            </a:fld>
            <a:r>
              <a:rPr lang="en-US" altLang="pt-BR" sz="1000" dirty="0"/>
              <a:t> - 24</a:t>
            </a:r>
          </a:p>
          <a:p>
            <a:pPr>
              <a:spcBef>
                <a:spcPct val="0"/>
              </a:spcBef>
              <a:buClrTx/>
              <a:buSzTx/>
              <a:buFontTx/>
              <a:buNone/>
              <a:defRPr/>
            </a:pPr>
            <a:endParaRPr lang="en-US" altLang="pt-BR" sz="1000" dirty="0"/>
          </a:p>
        </p:txBody>
      </p:sp>
    </p:spTree>
    <p:extLst>
      <p:ext uri="{BB962C8B-B14F-4D97-AF65-F5344CB8AC3E}">
        <p14:creationId xmlns:p14="http://schemas.microsoft.com/office/powerpoint/2010/main" val="2254026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body" idx="1"/>
          </p:nvPr>
        </p:nvSpPr>
        <p:spPr>
          <a:xfrm>
            <a:off x="1091444" y="1893757"/>
            <a:ext cx="10009112" cy="3911508"/>
          </a:xfrm>
        </p:spPr>
        <p:txBody>
          <a:bodyPr/>
          <a:lstStyle/>
          <a:p>
            <a:pPr algn="just">
              <a:lnSpc>
                <a:spcPct val="120000"/>
              </a:lnSpc>
              <a:spcBef>
                <a:spcPts val="600"/>
              </a:spcBef>
              <a:spcAft>
                <a:spcPts val="1200"/>
              </a:spcAft>
            </a:pPr>
            <a:r>
              <a:rPr lang="en-US" sz="2200" dirty="0"/>
              <a:t>Two conceptual models:</a:t>
            </a:r>
          </a:p>
          <a:p>
            <a:pPr lvl="1" algn="just">
              <a:lnSpc>
                <a:spcPct val="120000"/>
              </a:lnSpc>
              <a:spcBef>
                <a:spcPts val="600"/>
              </a:spcBef>
              <a:spcAft>
                <a:spcPts val="1200"/>
              </a:spcAft>
            </a:pPr>
            <a:r>
              <a:rPr lang="en-US" sz="2200" dirty="0"/>
              <a:t> First model presents game components, which was extended from a conceptual  model of systems</a:t>
            </a:r>
          </a:p>
          <a:p>
            <a:pPr lvl="1" algn="just">
              <a:lnSpc>
                <a:spcPct val="120000"/>
              </a:lnSpc>
              <a:spcBef>
                <a:spcPts val="600"/>
              </a:spcBef>
              <a:spcAft>
                <a:spcPts val="1200"/>
              </a:spcAft>
            </a:pPr>
            <a:r>
              <a:rPr lang="en-US" sz="2200" dirty="0"/>
              <a:t>Second model correlates the IS concepts with game elements from theoretical models of games, for instance, the MDA Framework</a:t>
            </a:r>
          </a:p>
          <a:p>
            <a:pPr algn="just">
              <a:lnSpc>
                <a:spcPct val="120000"/>
              </a:lnSpc>
              <a:spcBef>
                <a:spcPts val="600"/>
              </a:spcBef>
              <a:spcAft>
                <a:spcPts val="1200"/>
              </a:spcAft>
            </a:pPr>
            <a:r>
              <a:rPr lang="en-US" sz="2200" kern="0" dirty="0"/>
              <a:t>Paper can guide future works that lead towards a better understanding of the game design process and the emerging game engineering</a:t>
            </a:r>
            <a:endParaRPr lang="en-US" sz="2000" dirty="0"/>
          </a:p>
          <a:p>
            <a:pPr marL="0" indent="0">
              <a:spcBef>
                <a:spcPts val="0"/>
              </a:spcBef>
              <a:spcAft>
                <a:spcPts val="1200"/>
              </a:spcAft>
              <a:buNone/>
            </a:pPr>
            <a:br>
              <a:rPr lang="en-US" sz="2000" dirty="0"/>
            </a:br>
            <a:endParaRPr lang="en-US" sz="2000" dirty="0"/>
          </a:p>
        </p:txBody>
      </p:sp>
      <p:sp>
        <p:nvSpPr>
          <p:cNvPr id="4" name="Chave esquerda 3"/>
          <p:cNvSpPr/>
          <p:nvPr/>
        </p:nvSpPr>
        <p:spPr>
          <a:xfrm>
            <a:off x="3143250" y="2205038"/>
            <a:ext cx="46038" cy="215900"/>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pt-BR" dirty="0"/>
          </a:p>
        </p:txBody>
      </p:sp>
      <p:sp>
        <p:nvSpPr>
          <p:cNvPr id="5" name="Chave esquerda 4"/>
          <p:cNvSpPr/>
          <p:nvPr/>
        </p:nvSpPr>
        <p:spPr>
          <a:xfrm>
            <a:off x="10344151" y="836613"/>
            <a:ext cx="73025" cy="431800"/>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pt-BR" dirty="0"/>
          </a:p>
        </p:txBody>
      </p:sp>
      <p:sp>
        <p:nvSpPr>
          <p:cNvPr id="2" name="Espaço Reservado para Número de Slide 1"/>
          <p:cNvSpPr>
            <a:spLocks noGrp="1"/>
          </p:cNvSpPr>
          <p:nvPr>
            <p:ph type="sldNum" sz="quarter" idx="12"/>
          </p:nvPr>
        </p:nvSpPr>
        <p:spPr/>
        <p:txBody>
          <a:bodyPr/>
          <a:lstStyle/>
          <a:p>
            <a:pPr>
              <a:defRPr/>
            </a:pPr>
            <a:fld id="{CC8652D5-86CE-422D-8441-88A018ED1EFA}" type="slidenum">
              <a:rPr lang="pt-BR" altLang="pt-BR" smtClean="0"/>
              <a:pPr>
                <a:defRPr/>
              </a:pPr>
              <a:t>16</a:t>
            </a:fld>
            <a:r>
              <a:rPr lang="pt-BR" altLang="pt-BR" dirty="0"/>
              <a:t> - 24</a:t>
            </a:r>
          </a:p>
        </p:txBody>
      </p:sp>
      <p:sp>
        <p:nvSpPr>
          <p:cNvPr id="12" name="Rectangle 2"/>
          <p:cNvSpPr>
            <a:spLocks noGrp="1" noChangeArrowheads="1"/>
          </p:cNvSpPr>
          <p:nvPr>
            <p:ph type="title"/>
          </p:nvPr>
        </p:nvSpPr>
        <p:spPr>
          <a:xfrm>
            <a:off x="2351585" y="133351"/>
            <a:ext cx="6336704" cy="917575"/>
          </a:xfrm>
        </p:spPr>
        <p:txBody>
          <a:bodyPr/>
          <a:lstStyle/>
          <a:p>
            <a:pPr eaLnBrk="1" hangingPunct="1">
              <a:defRPr/>
            </a:pPr>
            <a:r>
              <a:rPr lang="en-US" altLang="pt-BR" sz="3600" dirty="0"/>
              <a:t>Conclusion</a:t>
            </a:r>
          </a:p>
        </p:txBody>
      </p:sp>
      <p:sp>
        <p:nvSpPr>
          <p:cNvPr id="10" name="Retângulo 2">
            <a:extLst>
              <a:ext uri="{FF2B5EF4-FFF2-40B4-BE49-F238E27FC236}">
                <a16:creationId xmlns:a16="http://schemas.microsoft.com/office/drawing/2014/main" id="{66714F8D-A515-4E61-94B2-F0A7EDE5CD02}"/>
              </a:ext>
            </a:extLst>
          </p:cNvPr>
          <p:cNvSpPr>
            <a:spLocks noChangeArrowheads="1"/>
          </p:cNvSpPr>
          <p:nvPr/>
        </p:nvSpPr>
        <p:spPr bwMode="auto">
          <a:xfrm>
            <a:off x="1127448" y="1133521"/>
            <a:ext cx="9577064"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itchFamily="2" charset="2"/>
              <a:buChar char="l"/>
              <a:defRPr sz="3200">
                <a:solidFill>
                  <a:schemeClr val="tx1"/>
                </a:solidFill>
                <a:latin typeface="Arial" charset="0"/>
              </a:defRPr>
            </a:lvl1pPr>
            <a:lvl2pPr marL="742950" indent="-285750">
              <a:spcBef>
                <a:spcPct val="20000"/>
              </a:spcBef>
              <a:buClr>
                <a:schemeClr val="tx2"/>
              </a:buClr>
              <a:buSzPct val="75000"/>
              <a:buFont typeface="Wingdings" pitchFamily="2" charset="2"/>
              <a:buChar char="l"/>
              <a:defRPr sz="2800">
                <a:solidFill>
                  <a:schemeClr val="tx1"/>
                </a:solidFill>
                <a:latin typeface="Arial" charset="0"/>
              </a:defRPr>
            </a:lvl2pPr>
            <a:lvl3pPr marL="1143000" indent="-228600">
              <a:spcBef>
                <a:spcPct val="20000"/>
              </a:spcBef>
              <a:buClr>
                <a:schemeClr val="accent2"/>
              </a:buClr>
              <a:buSzPct val="75000"/>
              <a:buFont typeface="Wingdings" pitchFamily="2" charset="2"/>
              <a:buChar char="l"/>
              <a:defRPr sz="2400">
                <a:solidFill>
                  <a:schemeClr val="tx1"/>
                </a:solidFill>
                <a:latin typeface="Arial" charset="0"/>
              </a:defRPr>
            </a:lvl3pPr>
            <a:lvl4pPr marL="1600200" indent="-228600">
              <a:spcBef>
                <a:spcPct val="20000"/>
              </a:spcBef>
              <a:buClr>
                <a:schemeClr val="folHlink"/>
              </a:buClr>
              <a:buSzPct val="75000"/>
              <a:buFont typeface="Wingdings" pitchFamily="2" charset="2"/>
              <a:buChar char="l"/>
              <a:defRPr sz="2000">
                <a:solidFill>
                  <a:schemeClr val="tx1"/>
                </a:solidFill>
                <a:latin typeface="Arial" charset="0"/>
              </a:defRPr>
            </a:lvl4pPr>
            <a:lvl5pPr marL="2057400" indent="-228600">
              <a:spcBef>
                <a:spcPct val="20000"/>
              </a:spcBef>
              <a:buClr>
                <a:schemeClr val="tx1"/>
              </a:buClr>
              <a:buSzPct val="75000"/>
              <a:buFont typeface="Wingdings" pitchFamily="2" charset="2"/>
              <a:buChar char="l"/>
              <a:defRPr sz="2000">
                <a:solidFill>
                  <a:schemeClr val="tx1"/>
                </a:solidFill>
                <a:latin typeface="Arial" charset="0"/>
              </a:defRPr>
            </a:lvl5pPr>
            <a:lvl6pPr marL="25146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6pPr>
            <a:lvl7pPr marL="29718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7pPr>
            <a:lvl8pPr marL="34290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8pPr>
            <a:lvl9pPr marL="38862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9pPr>
          </a:lstStyle>
          <a:p>
            <a:pPr eaLnBrk="1" hangingPunct="1">
              <a:spcBef>
                <a:spcPts val="1200"/>
              </a:spcBef>
              <a:buClrTx/>
              <a:buSzTx/>
              <a:buNone/>
            </a:pPr>
            <a:r>
              <a:rPr lang="en-US" altLang="pt-BR" sz="2400" u="sng" dirty="0"/>
              <a:t>Contributions</a:t>
            </a:r>
            <a:endParaRPr lang="en-US" altLang="pt-BR" sz="2400" dirty="0"/>
          </a:p>
        </p:txBody>
      </p:sp>
      <p:pic>
        <p:nvPicPr>
          <p:cNvPr id="13" name="Picture 6">
            <a:extLst>
              <a:ext uri="{FF2B5EF4-FFF2-40B4-BE49-F238E27FC236}">
                <a16:creationId xmlns:a16="http://schemas.microsoft.com/office/drawing/2014/main" id="{05C6B933-CE52-442D-8AE3-FD7E85BAD1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92346" y="225779"/>
            <a:ext cx="590054" cy="804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1745235595"/>
      </p:ext>
    </p:extLst>
  </p:cSld>
  <p:clrMapOvr>
    <a:masterClrMapping/>
  </p:clrMapOvr>
  <mc:AlternateContent xmlns:mc="http://schemas.openxmlformats.org/markup-compatibility/2006" xmlns:p14="http://schemas.microsoft.com/office/powerpoint/2010/main">
    <mc:Choice Requires="p14">
      <p:transition spd="slow" p14:dur="2000" advTm="1833"/>
    </mc:Choice>
    <mc:Fallback xmlns="">
      <p:transition spd="slow" advTm="1833"/>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ave esquerda 3"/>
          <p:cNvSpPr/>
          <p:nvPr/>
        </p:nvSpPr>
        <p:spPr>
          <a:xfrm>
            <a:off x="3143250" y="2205038"/>
            <a:ext cx="46038" cy="215900"/>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pt-BR" dirty="0"/>
          </a:p>
        </p:txBody>
      </p:sp>
      <p:sp>
        <p:nvSpPr>
          <p:cNvPr id="5" name="Chave esquerda 4"/>
          <p:cNvSpPr/>
          <p:nvPr/>
        </p:nvSpPr>
        <p:spPr>
          <a:xfrm>
            <a:off x="10344151" y="836613"/>
            <a:ext cx="73025" cy="431800"/>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pt-BR" dirty="0"/>
          </a:p>
        </p:txBody>
      </p:sp>
      <p:sp>
        <p:nvSpPr>
          <p:cNvPr id="2" name="Espaço Reservado para Número de Slide 1"/>
          <p:cNvSpPr>
            <a:spLocks noGrp="1"/>
          </p:cNvSpPr>
          <p:nvPr>
            <p:ph type="sldNum" sz="quarter" idx="12"/>
          </p:nvPr>
        </p:nvSpPr>
        <p:spPr/>
        <p:txBody>
          <a:bodyPr/>
          <a:lstStyle/>
          <a:p>
            <a:pPr>
              <a:defRPr/>
            </a:pPr>
            <a:fld id="{CC8652D5-86CE-422D-8441-88A018ED1EFA}" type="slidenum">
              <a:rPr lang="pt-BR" altLang="pt-BR" smtClean="0"/>
              <a:pPr>
                <a:defRPr/>
              </a:pPr>
              <a:t>17</a:t>
            </a:fld>
            <a:r>
              <a:rPr lang="pt-BR" altLang="pt-BR" dirty="0"/>
              <a:t> - 24</a:t>
            </a:r>
          </a:p>
        </p:txBody>
      </p:sp>
      <p:sp>
        <p:nvSpPr>
          <p:cNvPr id="12" name="Rectangle 2"/>
          <p:cNvSpPr>
            <a:spLocks noGrp="1" noChangeArrowheads="1"/>
          </p:cNvSpPr>
          <p:nvPr>
            <p:ph type="title"/>
          </p:nvPr>
        </p:nvSpPr>
        <p:spPr>
          <a:xfrm>
            <a:off x="2351585" y="133351"/>
            <a:ext cx="6336704" cy="917575"/>
          </a:xfrm>
        </p:spPr>
        <p:txBody>
          <a:bodyPr/>
          <a:lstStyle/>
          <a:p>
            <a:pPr eaLnBrk="1" hangingPunct="1">
              <a:defRPr/>
            </a:pPr>
            <a:r>
              <a:rPr lang="en-US" altLang="pt-BR" sz="3600" dirty="0"/>
              <a:t>Conclusion</a:t>
            </a:r>
          </a:p>
        </p:txBody>
      </p:sp>
      <p:sp>
        <p:nvSpPr>
          <p:cNvPr id="10" name="Retângulo 2">
            <a:extLst>
              <a:ext uri="{FF2B5EF4-FFF2-40B4-BE49-F238E27FC236}">
                <a16:creationId xmlns:a16="http://schemas.microsoft.com/office/drawing/2014/main" id="{16ACF409-C559-473B-875A-FD9D4759D153}"/>
              </a:ext>
            </a:extLst>
          </p:cNvPr>
          <p:cNvSpPr>
            <a:spLocks noChangeArrowheads="1"/>
          </p:cNvSpPr>
          <p:nvPr/>
        </p:nvSpPr>
        <p:spPr bwMode="auto">
          <a:xfrm>
            <a:off x="1127448" y="1133521"/>
            <a:ext cx="856900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itchFamily="2" charset="2"/>
              <a:buChar char="l"/>
              <a:defRPr sz="3200">
                <a:solidFill>
                  <a:schemeClr val="tx1"/>
                </a:solidFill>
                <a:latin typeface="Arial" charset="0"/>
              </a:defRPr>
            </a:lvl1pPr>
            <a:lvl2pPr marL="742950" indent="-285750">
              <a:spcBef>
                <a:spcPct val="20000"/>
              </a:spcBef>
              <a:buClr>
                <a:schemeClr val="tx2"/>
              </a:buClr>
              <a:buSzPct val="75000"/>
              <a:buFont typeface="Wingdings" pitchFamily="2" charset="2"/>
              <a:buChar char="l"/>
              <a:defRPr sz="2800">
                <a:solidFill>
                  <a:schemeClr val="tx1"/>
                </a:solidFill>
                <a:latin typeface="Arial" charset="0"/>
              </a:defRPr>
            </a:lvl2pPr>
            <a:lvl3pPr marL="1143000" indent="-228600">
              <a:spcBef>
                <a:spcPct val="20000"/>
              </a:spcBef>
              <a:buClr>
                <a:schemeClr val="accent2"/>
              </a:buClr>
              <a:buSzPct val="75000"/>
              <a:buFont typeface="Wingdings" pitchFamily="2" charset="2"/>
              <a:buChar char="l"/>
              <a:defRPr sz="2400">
                <a:solidFill>
                  <a:schemeClr val="tx1"/>
                </a:solidFill>
                <a:latin typeface="Arial" charset="0"/>
              </a:defRPr>
            </a:lvl3pPr>
            <a:lvl4pPr marL="1600200" indent="-228600">
              <a:spcBef>
                <a:spcPct val="20000"/>
              </a:spcBef>
              <a:buClr>
                <a:schemeClr val="folHlink"/>
              </a:buClr>
              <a:buSzPct val="75000"/>
              <a:buFont typeface="Wingdings" pitchFamily="2" charset="2"/>
              <a:buChar char="l"/>
              <a:defRPr sz="2000">
                <a:solidFill>
                  <a:schemeClr val="tx1"/>
                </a:solidFill>
                <a:latin typeface="Arial" charset="0"/>
              </a:defRPr>
            </a:lvl4pPr>
            <a:lvl5pPr marL="2057400" indent="-228600">
              <a:spcBef>
                <a:spcPct val="20000"/>
              </a:spcBef>
              <a:buClr>
                <a:schemeClr val="tx1"/>
              </a:buClr>
              <a:buSzPct val="75000"/>
              <a:buFont typeface="Wingdings" pitchFamily="2" charset="2"/>
              <a:buChar char="l"/>
              <a:defRPr sz="2000">
                <a:solidFill>
                  <a:schemeClr val="tx1"/>
                </a:solidFill>
                <a:latin typeface="Arial" charset="0"/>
              </a:defRPr>
            </a:lvl5pPr>
            <a:lvl6pPr marL="25146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6pPr>
            <a:lvl7pPr marL="29718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7pPr>
            <a:lvl8pPr marL="34290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8pPr>
            <a:lvl9pPr marL="38862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9pPr>
          </a:lstStyle>
          <a:p>
            <a:pPr eaLnBrk="1" hangingPunct="1">
              <a:spcBef>
                <a:spcPts val="1200"/>
              </a:spcBef>
              <a:buClrTx/>
              <a:buSzTx/>
              <a:buNone/>
            </a:pPr>
            <a:r>
              <a:rPr lang="en-US" altLang="pt-BR" sz="2400" u="sng" dirty="0"/>
              <a:t>Future Works</a:t>
            </a:r>
            <a:endParaRPr lang="en-US" altLang="pt-BR" sz="2400" dirty="0"/>
          </a:p>
        </p:txBody>
      </p:sp>
      <p:sp>
        <p:nvSpPr>
          <p:cNvPr id="19" name="Rectangle 3">
            <a:extLst>
              <a:ext uri="{FF2B5EF4-FFF2-40B4-BE49-F238E27FC236}">
                <a16:creationId xmlns:a16="http://schemas.microsoft.com/office/drawing/2014/main" id="{034D969E-0ED7-4BAA-99A3-693A1C77F1C9}"/>
              </a:ext>
            </a:extLst>
          </p:cNvPr>
          <p:cNvSpPr txBox="1">
            <a:spLocks noChangeArrowheads="1"/>
          </p:cNvSpPr>
          <p:nvPr/>
        </p:nvSpPr>
        <p:spPr bwMode="auto">
          <a:xfrm>
            <a:off x="1055440" y="1916832"/>
            <a:ext cx="9504237" cy="2095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folHlink"/>
              </a:buClr>
              <a:buSzPct val="75000"/>
              <a:buFont typeface="Wingdings"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mn-lt"/>
              </a:defRPr>
            </a:lvl5pPr>
            <a:lvl6pPr marL="2514600" indent="-228600" algn="l" rtl="0" fontAlgn="base">
              <a:spcBef>
                <a:spcPct val="20000"/>
              </a:spcBef>
              <a:spcAft>
                <a:spcPct val="0"/>
              </a:spcAft>
              <a:buClr>
                <a:schemeClr val="tx1"/>
              </a:buClr>
              <a:buSzPct val="75000"/>
              <a:buFont typeface="Wingdings" pitchFamily="2" charset="2"/>
              <a:buChar char="l"/>
              <a:defRPr sz="2000">
                <a:solidFill>
                  <a:schemeClr val="tx1"/>
                </a:solidFill>
                <a:latin typeface="+mn-lt"/>
              </a:defRPr>
            </a:lvl6pPr>
            <a:lvl7pPr marL="2971800" indent="-228600" algn="l" rtl="0" fontAlgn="base">
              <a:spcBef>
                <a:spcPct val="20000"/>
              </a:spcBef>
              <a:spcAft>
                <a:spcPct val="0"/>
              </a:spcAft>
              <a:buClr>
                <a:schemeClr val="tx1"/>
              </a:buClr>
              <a:buSzPct val="75000"/>
              <a:buFont typeface="Wingdings" pitchFamily="2" charset="2"/>
              <a:buChar char="l"/>
              <a:defRPr sz="2000">
                <a:solidFill>
                  <a:schemeClr val="tx1"/>
                </a:solidFill>
                <a:latin typeface="+mn-lt"/>
              </a:defRPr>
            </a:lvl7pPr>
            <a:lvl8pPr marL="3429000" indent="-228600" algn="l" rtl="0" fontAlgn="base">
              <a:spcBef>
                <a:spcPct val="20000"/>
              </a:spcBef>
              <a:spcAft>
                <a:spcPct val="0"/>
              </a:spcAft>
              <a:buClr>
                <a:schemeClr val="tx1"/>
              </a:buClr>
              <a:buSzPct val="75000"/>
              <a:buFont typeface="Wingdings" pitchFamily="2" charset="2"/>
              <a:buChar char="l"/>
              <a:defRPr sz="2000">
                <a:solidFill>
                  <a:schemeClr val="tx1"/>
                </a:solidFill>
                <a:latin typeface="+mn-lt"/>
              </a:defRPr>
            </a:lvl8pPr>
            <a:lvl9pPr marL="3886200" indent="-228600" algn="l" rtl="0" fontAlgn="base">
              <a:spcBef>
                <a:spcPct val="20000"/>
              </a:spcBef>
              <a:spcAft>
                <a:spcPct val="0"/>
              </a:spcAft>
              <a:buClr>
                <a:schemeClr val="tx1"/>
              </a:buClr>
              <a:buSzPct val="75000"/>
              <a:buFont typeface="Wingdings" pitchFamily="2" charset="2"/>
              <a:buChar char="l"/>
              <a:defRPr sz="2000">
                <a:solidFill>
                  <a:schemeClr val="tx1"/>
                </a:solidFill>
                <a:latin typeface="+mn-lt"/>
              </a:defRPr>
            </a:lvl9pPr>
          </a:lstStyle>
          <a:p>
            <a:pPr algn="just">
              <a:lnSpc>
                <a:spcPct val="150000"/>
              </a:lnSpc>
              <a:spcBef>
                <a:spcPts val="600"/>
              </a:spcBef>
              <a:spcAft>
                <a:spcPts val="1200"/>
              </a:spcAft>
            </a:pPr>
            <a:r>
              <a:rPr lang="en-US" sz="2400" kern="0" dirty="0"/>
              <a:t>Build a practical framework for analyzing games as IS</a:t>
            </a:r>
          </a:p>
          <a:p>
            <a:pPr algn="just">
              <a:lnSpc>
                <a:spcPct val="150000"/>
              </a:lnSpc>
              <a:spcBef>
                <a:spcPts val="600"/>
              </a:spcBef>
              <a:spcAft>
                <a:spcPts val="1200"/>
              </a:spcAft>
            </a:pPr>
            <a:r>
              <a:rPr lang="en-US" sz="2400" kern="0" dirty="0"/>
              <a:t>Continue investigating recognized techniques in IS to incorporate them into the game designs developed by our research group</a:t>
            </a:r>
          </a:p>
          <a:p>
            <a:pPr marL="0" indent="0" algn="just">
              <a:spcBef>
                <a:spcPts val="600"/>
              </a:spcBef>
              <a:spcAft>
                <a:spcPts val="1200"/>
              </a:spcAft>
              <a:buNone/>
            </a:pPr>
            <a:br>
              <a:rPr lang="en-US" sz="2000" kern="0" dirty="0"/>
            </a:br>
            <a:endParaRPr lang="en-US" sz="2000" kern="0" dirty="0"/>
          </a:p>
        </p:txBody>
      </p:sp>
      <p:pic>
        <p:nvPicPr>
          <p:cNvPr id="13" name="Picture 6">
            <a:extLst>
              <a:ext uri="{FF2B5EF4-FFF2-40B4-BE49-F238E27FC236}">
                <a16:creationId xmlns:a16="http://schemas.microsoft.com/office/drawing/2014/main" id="{02DBD622-1F62-455D-BF76-2409539C39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92346" y="225779"/>
            <a:ext cx="590054" cy="804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1115538875"/>
      </p:ext>
    </p:extLst>
  </p:cSld>
  <p:clrMapOvr>
    <a:masterClrMapping/>
  </p:clrMapOvr>
  <mc:AlternateContent xmlns:mc="http://schemas.openxmlformats.org/markup-compatibility/2006" xmlns:p14="http://schemas.microsoft.com/office/powerpoint/2010/main">
    <mc:Choice Requires="p14">
      <p:transition spd="slow" p14:dur="2000" advTm="1833"/>
    </mc:Choice>
    <mc:Fallback xmlns="">
      <p:transition spd="slow" advTm="1833"/>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idx="1"/>
          </p:nvPr>
        </p:nvSpPr>
        <p:spPr>
          <a:xfrm>
            <a:off x="573967" y="1196751"/>
            <a:ext cx="10634602" cy="5435469"/>
          </a:xfrm>
        </p:spPr>
        <p:txBody>
          <a:bodyPr/>
          <a:lstStyle/>
          <a:p>
            <a:pPr algn="just">
              <a:lnSpc>
                <a:spcPct val="110000"/>
              </a:lnSpc>
              <a:spcBef>
                <a:spcPts val="0"/>
              </a:spcBef>
              <a:spcAft>
                <a:spcPts val="1000"/>
              </a:spcAft>
            </a:pPr>
            <a:r>
              <a:rPr lang="en-US" sz="1200" dirty="0" err="1"/>
              <a:t>Saiqa</a:t>
            </a:r>
            <a:r>
              <a:rPr lang="en-US" sz="1200" dirty="0"/>
              <a:t> Aleem, Luiz Fernando </a:t>
            </a:r>
            <a:r>
              <a:rPr lang="en-US" sz="1200" dirty="0" err="1"/>
              <a:t>Capretz</a:t>
            </a:r>
            <a:r>
              <a:rPr lang="en-US" sz="1200" dirty="0"/>
              <a:t>, and Faheem Ahmed. 2016. Game development software engineering process life cycle: a systematic review. Journal of Software Engineering Research and Development 4, 1 (</a:t>
            </a:r>
            <a:r>
              <a:rPr lang="en-US" sz="1200" dirty="0" err="1"/>
              <a:t>nov</a:t>
            </a:r>
            <a:r>
              <a:rPr lang="en-US" sz="1200" dirty="0"/>
              <a:t> 2016), 30. https: //doi.org/10.1186/s40411-016-0032-7</a:t>
            </a:r>
          </a:p>
          <a:p>
            <a:pPr algn="just">
              <a:lnSpc>
                <a:spcPct val="110000"/>
              </a:lnSpc>
              <a:spcBef>
                <a:spcPts val="0"/>
              </a:spcBef>
              <a:spcAft>
                <a:spcPts val="1000"/>
              </a:spcAft>
            </a:pPr>
            <a:r>
              <a:rPr lang="en-US" sz="1200" dirty="0"/>
              <a:t>Mario Bunge. 1979. Treatise on Basic Philosophy - Ontology II: A World of Systems. Treatise on Basic Philosophy, Vol. 4. Springer</a:t>
            </a:r>
          </a:p>
          <a:p>
            <a:pPr algn="just">
              <a:lnSpc>
                <a:spcPct val="110000"/>
              </a:lnSpc>
              <a:spcBef>
                <a:spcPts val="0"/>
              </a:spcBef>
              <a:spcAft>
                <a:spcPts val="1000"/>
              </a:spcAft>
            </a:pPr>
            <a:r>
              <a:rPr lang="pt-BR" sz="1200" dirty="0"/>
              <a:t>Tadeu Classe, Renata </a:t>
            </a:r>
            <a:r>
              <a:rPr lang="pt-BR" sz="1200" dirty="0" err="1"/>
              <a:t>Araujo</a:t>
            </a:r>
            <a:r>
              <a:rPr lang="pt-BR" sz="1200" dirty="0"/>
              <a:t>, </a:t>
            </a:r>
            <a:r>
              <a:rPr lang="pt-BR" sz="1200" dirty="0" err="1"/>
              <a:t>and</a:t>
            </a:r>
            <a:r>
              <a:rPr lang="pt-BR" sz="1200" dirty="0"/>
              <a:t> Geraldo </a:t>
            </a:r>
            <a:r>
              <a:rPr lang="pt-BR" sz="1200" dirty="0" err="1"/>
              <a:t>Xexéo</a:t>
            </a:r>
            <a:r>
              <a:rPr lang="pt-BR" sz="1200" dirty="0"/>
              <a:t>. 2018. De Processos de Negócio para Jogos Digitais: Uma Proposta de Mapeamento. In Anais do XIV Simpósio Brasileiro de Sistemas de Informação. Sociedade Brasileira de Computação (SBC), RJ, </a:t>
            </a:r>
            <a:r>
              <a:rPr lang="pt-BR" sz="1200" dirty="0" err="1"/>
              <a:t>Brazil</a:t>
            </a:r>
            <a:r>
              <a:rPr lang="pt-BR" sz="1200" dirty="0"/>
              <a:t>, 465–472</a:t>
            </a:r>
          </a:p>
          <a:p>
            <a:pPr algn="just">
              <a:lnSpc>
                <a:spcPct val="110000"/>
              </a:lnSpc>
              <a:spcBef>
                <a:spcPts val="0"/>
              </a:spcBef>
              <a:spcAft>
                <a:spcPts val="1000"/>
              </a:spcAft>
            </a:pPr>
            <a:r>
              <a:rPr lang="en-US" sz="1200" dirty="0"/>
              <a:t>Willian S. Davis and David C. Yen (Eds.). 1998.The Information System Consultant’s Handbook: Systems Analysis and Design(1st ed.). CRC Press</a:t>
            </a:r>
          </a:p>
          <a:p>
            <a:pPr algn="just">
              <a:lnSpc>
                <a:spcPct val="110000"/>
              </a:lnSpc>
              <a:spcBef>
                <a:spcPts val="0"/>
              </a:spcBef>
              <a:spcAft>
                <a:spcPts val="1000"/>
              </a:spcAft>
            </a:pPr>
            <a:r>
              <a:rPr lang="en-US" sz="1200" dirty="0"/>
              <a:t>R. P. De Lope and N. Medina-Medina. 2016. Using UML to Model Educational Games. In2016 8th International Conference on Games and Virtual Worlds for Serious Applications (VS-GAMES). IEEE, Barcelona, Spain, 1– 4. </a:t>
            </a:r>
            <a:r>
              <a:rPr lang="de-DE" sz="1200" dirty="0"/>
              <a:t>https://doi.org/</a:t>
            </a:r>
            <a:r>
              <a:rPr lang="en-US" sz="1200" dirty="0"/>
              <a:t>10.1109/VS-GAMES.2016.7590373</a:t>
            </a:r>
          </a:p>
          <a:p>
            <a:pPr algn="just">
              <a:lnSpc>
                <a:spcPct val="110000"/>
              </a:lnSpc>
              <a:spcBef>
                <a:spcPts val="0"/>
              </a:spcBef>
              <a:spcAft>
                <a:spcPts val="1000"/>
              </a:spcAft>
            </a:pPr>
            <a:r>
              <a:rPr lang="pt-BR" sz="1200" dirty="0" err="1"/>
              <a:t>Joris</a:t>
            </a:r>
            <a:r>
              <a:rPr lang="pt-BR" sz="1200" dirty="0"/>
              <a:t> </a:t>
            </a:r>
            <a:r>
              <a:rPr lang="pt-BR" sz="1200" dirty="0" err="1"/>
              <a:t>Dormans</a:t>
            </a:r>
            <a:r>
              <a:rPr lang="pt-BR" sz="1200" dirty="0"/>
              <a:t> et al.2012.Engineering </a:t>
            </a:r>
            <a:r>
              <a:rPr lang="pt-BR" sz="1200" dirty="0" err="1"/>
              <a:t>emergence</a:t>
            </a:r>
            <a:r>
              <a:rPr lang="pt-BR" sz="1200" dirty="0"/>
              <a:t>: </a:t>
            </a:r>
            <a:r>
              <a:rPr lang="pt-BR" sz="1200" dirty="0" err="1"/>
              <a:t>applied</a:t>
            </a:r>
            <a:r>
              <a:rPr lang="pt-BR" sz="1200" dirty="0"/>
              <a:t> </a:t>
            </a:r>
            <a:r>
              <a:rPr lang="pt-BR" sz="1200" dirty="0" err="1"/>
              <a:t>theory</a:t>
            </a:r>
            <a:r>
              <a:rPr lang="pt-BR" sz="1200" dirty="0"/>
              <a:t> for game design. </a:t>
            </a:r>
            <a:r>
              <a:rPr lang="pt-BR" sz="1200" dirty="0" err="1"/>
              <a:t>Universiteit</a:t>
            </a:r>
            <a:r>
              <a:rPr lang="pt-BR" sz="1200" dirty="0"/>
              <a:t> van Amsterdam, </a:t>
            </a:r>
            <a:r>
              <a:rPr lang="pt-BR" sz="1200" dirty="0" err="1"/>
              <a:t>Netherlands</a:t>
            </a:r>
            <a:endParaRPr lang="pt-BR" sz="1200" dirty="0"/>
          </a:p>
          <a:p>
            <a:pPr algn="just">
              <a:lnSpc>
                <a:spcPct val="110000"/>
              </a:lnSpc>
              <a:spcBef>
                <a:spcPts val="0"/>
              </a:spcBef>
              <a:spcAft>
                <a:spcPts val="1000"/>
              </a:spcAft>
            </a:pPr>
            <a:r>
              <a:rPr lang="pt-BR" sz="1200" dirty="0" err="1"/>
              <a:t>Gevã</a:t>
            </a:r>
            <a:r>
              <a:rPr lang="pt-BR" sz="1200" dirty="0"/>
              <a:t> Martins, Welington Silva, Fernanda Campos, Victor </a:t>
            </a:r>
            <a:r>
              <a:rPr lang="pt-BR" sz="1200" dirty="0" err="1"/>
              <a:t>Stroele</a:t>
            </a:r>
            <a:r>
              <a:rPr lang="pt-BR" sz="1200" dirty="0"/>
              <a:t>, José Maria N. David, </a:t>
            </a:r>
            <a:r>
              <a:rPr lang="pt-BR" sz="1200" dirty="0" err="1"/>
              <a:t>and</a:t>
            </a:r>
            <a:r>
              <a:rPr lang="pt-BR" sz="1200" dirty="0"/>
              <a:t> Regina Braga. 2018. Construção de Jogos Educacionais através de Modelo de recursos. In Anais do XIV Simpósio Brasileiro de Sistemas de Informação. Sociedade Brasileira de Computação (SBC), 16–22.</a:t>
            </a:r>
            <a:endParaRPr lang="en-US" sz="1200" dirty="0"/>
          </a:p>
          <a:p>
            <a:pPr algn="just">
              <a:lnSpc>
                <a:spcPct val="110000"/>
              </a:lnSpc>
              <a:spcBef>
                <a:spcPts val="0"/>
              </a:spcBef>
              <a:spcAft>
                <a:spcPts val="1000"/>
              </a:spcAft>
            </a:pPr>
            <a:r>
              <a:rPr lang="en-US" sz="1200" dirty="0"/>
              <a:t>S. Moller, S. Schmidt, and J. Beyer. 2013. Gaming taxonomy: An overview of concepts and evaluation methods for computer gaming </a:t>
            </a:r>
            <a:r>
              <a:rPr lang="en-US" sz="1200" dirty="0" err="1"/>
              <a:t>QoE</a:t>
            </a:r>
            <a:r>
              <a:rPr lang="en-US" sz="1200" dirty="0"/>
              <a:t>. In 2013 Fifth International Workshop on Quality of Multimedia Experience (</a:t>
            </a:r>
            <a:r>
              <a:rPr lang="en-US" sz="1200" dirty="0" err="1"/>
              <a:t>QoMEX</a:t>
            </a:r>
            <a:r>
              <a:rPr lang="en-US" sz="1200" dirty="0"/>
              <a:t>). IEEE, </a:t>
            </a:r>
            <a:r>
              <a:rPr lang="de-DE" sz="1200" dirty="0"/>
              <a:t>Klagenfurt am Wörthersee, Austria, 236–241. https://doi.org/10.1109/QoMEX.</a:t>
            </a:r>
            <a:r>
              <a:rPr lang="pt-BR" sz="1200" dirty="0"/>
              <a:t>2013.6603243 </a:t>
            </a:r>
          </a:p>
          <a:p>
            <a:pPr algn="just">
              <a:lnSpc>
                <a:spcPct val="110000"/>
              </a:lnSpc>
              <a:spcBef>
                <a:spcPts val="0"/>
              </a:spcBef>
              <a:spcAft>
                <a:spcPts val="1000"/>
              </a:spcAft>
            </a:pPr>
            <a:r>
              <a:rPr lang="en-US" sz="1200" dirty="0"/>
              <a:t>Ann Osborne O’Hagan, Gerry Coleman, and Rory V. O’Connor. 2014. Software Development Processes for Games: A Systematic Literature Review. In Communications in Computer and Information Science. Springer Berlin, 182–193. https://doi.org/10.1007/978-3-662-43896-1_16</a:t>
            </a:r>
          </a:p>
          <a:p>
            <a:pPr algn="just">
              <a:lnSpc>
                <a:spcPct val="110000"/>
              </a:lnSpc>
              <a:spcBef>
                <a:spcPts val="0"/>
              </a:spcBef>
              <a:spcAft>
                <a:spcPts val="1000"/>
              </a:spcAft>
            </a:pPr>
            <a:r>
              <a:rPr lang="en-US" sz="1200" dirty="0"/>
              <a:t>Stephen Tang, Martin </a:t>
            </a:r>
            <a:r>
              <a:rPr lang="en-US" sz="1200" dirty="0" err="1"/>
              <a:t>Hanneghan</a:t>
            </a:r>
            <a:r>
              <a:rPr lang="en-US" sz="1200" dirty="0"/>
              <a:t>, Tony Hughes, C Dennett, S Cooper, M </a:t>
            </a:r>
            <a:r>
              <a:rPr lang="en-US" sz="1200" dirty="0" err="1"/>
              <a:t>Ariff</a:t>
            </a:r>
            <a:r>
              <a:rPr lang="en-US" sz="1200" dirty="0"/>
              <a:t> Sabri, et al. 2008. Towards a domain specific modelling language for serious gam design. In 6th International Game Design and Technology Workshop. Liverpool John </a:t>
            </a:r>
            <a:r>
              <a:rPr lang="en-US" sz="1200" dirty="0" err="1"/>
              <a:t>Moores</a:t>
            </a:r>
            <a:r>
              <a:rPr lang="en-US" sz="1200" dirty="0"/>
              <a:t> University, Liverpool, UK, 10 pages</a:t>
            </a:r>
          </a:p>
          <a:p>
            <a:pPr algn="just">
              <a:lnSpc>
                <a:spcPct val="110000"/>
              </a:lnSpc>
              <a:spcBef>
                <a:spcPts val="0"/>
              </a:spcBef>
              <a:spcAft>
                <a:spcPts val="1000"/>
              </a:spcAft>
            </a:pPr>
            <a:r>
              <a:rPr lang="en-US" sz="1200" dirty="0"/>
              <a:t>Jeffrey Whitten and Lonnie Bentley. 2007. System Analysis and Design Methods </a:t>
            </a:r>
            <a:r>
              <a:rPr lang="pt-BR" sz="1200" dirty="0"/>
              <a:t>(7th </a:t>
            </a:r>
            <a:r>
              <a:rPr lang="pt-BR" sz="1200" dirty="0" err="1"/>
              <a:t>ed</a:t>
            </a:r>
            <a:r>
              <a:rPr lang="pt-BR" sz="1200" dirty="0"/>
              <a:t>). McGraw-Hill.</a:t>
            </a:r>
            <a:endParaRPr lang="en-US" sz="1200" dirty="0"/>
          </a:p>
        </p:txBody>
      </p:sp>
      <p:sp>
        <p:nvSpPr>
          <p:cNvPr id="2" name="Espaço Reservado para Número de Slide 1"/>
          <p:cNvSpPr>
            <a:spLocks noGrp="1"/>
          </p:cNvSpPr>
          <p:nvPr>
            <p:ph type="sldNum" sz="quarter" idx="12"/>
          </p:nvPr>
        </p:nvSpPr>
        <p:spPr/>
        <p:txBody>
          <a:bodyPr/>
          <a:lstStyle/>
          <a:p>
            <a:pPr>
              <a:defRPr/>
            </a:pPr>
            <a:fld id="{CC8652D5-86CE-422D-8441-88A018ED1EFA}" type="slidenum">
              <a:rPr lang="pt-BR" altLang="pt-BR" smtClean="0"/>
              <a:pPr>
                <a:defRPr/>
              </a:pPr>
              <a:t>18</a:t>
            </a:fld>
            <a:r>
              <a:rPr lang="pt-BR" altLang="pt-BR" dirty="0"/>
              <a:t> - 24</a:t>
            </a:r>
          </a:p>
        </p:txBody>
      </p:sp>
      <p:sp>
        <p:nvSpPr>
          <p:cNvPr id="6" name="Rectangle 2"/>
          <p:cNvSpPr>
            <a:spLocks noGrp="1" noChangeArrowheads="1"/>
          </p:cNvSpPr>
          <p:nvPr>
            <p:ph type="title"/>
          </p:nvPr>
        </p:nvSpPr>
        <p:spPr>
          <a:xfrm>
            <a:off x="2351584" y="133351"/>
            <a:ext cx="6336704" cy="917575"/>
          </a:xfrm>
        </p:spPr>
        <p:txBody>
          <a:bodyPr/>
          <a:lstStyle/>
          <a:p>
            <a:pPr eaLnBrk="1" hangingPunct="1">
              <a:defRPr/>
            </a:pPr>
            <a:r>
              <a:rPr lang="en-US" altLang="pt-BR" sz="3600" dirty="0"/>
              <a:t>References</a:t>
            </a:r>
          </a:p>
        </p:txBody>
      </p:sp>
      <p:pic>
        <p:nvPicPr>
          <p:cNvPr id="8" name="Picture 6">
            <a:extLst>
              <a:ext uri="{FF2B5EF4-FFF2-40B4-BE49-F238E27FC236}">
                <a16:creationId xmlns:a16="http://schemas.microsoft.com/office/drawing/2014/main" id="{88CFE0D2-B40F-49CD-96FF-F4009DDE4F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92346" y="225779"/>
            <a:ext cx="590054" cy="804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181"/>
    </mc:Choice>
    <mc:Fallback xmlns="">
      <p:transition spd="slow" advTm="181"/>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lvl1pPr>
              <a:spcBef>
                <a:spcPct val="20000"/>
              </a:spcBef>
              <a:buClr>
                <a:schemeClr val="bg2"/>
              </a:buClr>
              <a:buSzPct val="75000"/>
              <a:buFont typeface="Wingdings" pitchFamily="2" charset="2"/>
              <a:buChar char="l"/>
              <a:defRPr sz="3200">
                <a:solidFill>
                  <a:schemeClr val="tx1"/>
                </a:solidFill>
                <a:latin typeface="Arial" charset="0"/>
              </a:defRPr>
            </a:lvl1pPr>
            <a:lvl2pPr marL="742950" indent="-285750">
              <a:spcBef>
                <a:spcPct val="20000"/>
              </a:spcBef>
              <a:buClr>
                <a:schemeClr val="tx2"/>
              </a:buClr>
              <a:buSzPct val="75000"/>
              <a:buFont typeface="Wingdings" pitchFamily="2" charset="2"/>
              <a:buChar char="l"/>
              <a:defRPr sz="2800">
                <a:solidFill>
                  <a:schemeClr val="tx1"/>
                </a:solidFill>
                <a:latin typeface="Arial" charset="0"/>
              </a:defRPr>
            </a:lvl2pPr>
            <a:lvl3pPr marL="1143000" indent="-228600">
              <a:spcBef>
                <a:spcPct val="20000"/>
              </a:spcBef>
              <a:buClr>
                <a:schemeClr val="accent2"/>
              </a:buClr>
              <a:buSzPct val="75000"/>
              <a:buFont typeface="Wingdings" pitchFamily="2" charset="2"/>
              <a:buChar char="l"/>
              <a:defRPr sz="2400">
                <a:solidFill>
                  <a:schemeClr val="tx1"/>
                </a:solidFill>
                <a:latin typeface="Arial" charset="0"/>
              </a:defRPr>
            </a:lvl3pPr>
            <a:lvl4pPr marL="1600200" indent="-228600">
              <a:spcBef>
                <a:spcPct val="20000"/>
              </a:spcBef>
              <a:buClr>
                <a:schemeClr val="folHlink"/>
              </a:buClr>
              <a:buSzPct val="75000"/>
              <a:buFont typeface="Wingdings" pitchFamily="2" charset="2"/>
              <a:buChar char="l"/>
              <a:defRPr sz="2000">
                <a:solidFill>
                  <a:schemeClr val="tx1"/>
                </a:solidFill>
                <a:latin typeface="Arial" charset="0"/>
              </a:defRPr>
            </a:lvl4pPr>
            <a:lvl5pPr marL="2057400" indent="-228600">
              <a:spcBef>
                <a:spcPct val="20000"/>
              </a:spcBef>
              <a:buClr>
                <a:schemeClr val="tx1"/>
              </a:buClr>
              <a:buSzPct val="75000"/>
              <a:buFont typeface="Wingdings" pitchFamily="2" charset="2"/>
              <a:buChar char="l"/>
              <a:defRPr sz="2000">
                <a:solidFill>
                  <a:schemeClr val="tx1"/>
                </a:solidFill>
                <a:latin typeface="Arial" charset="0"/>
              </a:defRPr>
            </a:lvl5pPr>
            <a:lvl6pPr marL="25146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6pPr>
            <a:lvl7pPr marL="29718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7pPr>
            <a:lvl8pPr marL="34290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8pPr>
            <a:lvl9pPr marL="38862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9pPr>
          </a:lstStyle>
          <a:p>
            <a:pPr>
              <a:spcBef>
                <a:spcPct val="0"/>
              </a:spcBef>
              <a:buClrTx/>
              <a:buSzTx/>
              <a:buFont typeface="Wingdings" pitchFamily="2" charset="2"/>
              <a:buNone/>
              <a:defRPr/>
            </a:pPr>
            <a:fld id="{67412309-02CE-46A3-AFCA-90599415EC6F}" type="slidenum">
              <a:rPr lang="en-US" altLang="pt-BR" sz="1000"/>
              <a:pPr>
                <a:spcBef>
                  <a:spcPct val="0"/>
                </a:spcBef>
                <a:buClrTx/>
                <a:buSzTx/>
                <a:buFont typeface="Wingdings" pitchFamily="2" charset="2"/>
                <a:buNone/>
                <a:defRPr/>
              </a:pPr>
              <a:t>2</a:t>
            </a:fld>
            <a:r>
              <a:rPr lang="en-US" altLang="pt-BR" sz="1000" dirty="0"/>
              <a:t> - 24</a:t>
            </a:r>
          </a:p>
          <a:p>
            <a:pPr>
              <a:spcBef>
                <a:spcPct val="0"/>
              </a:spcBef>
              <a:buClrTx/>
              <a:buSzTx/>
              <a:buFontTx/>
              <a:buNone/>
              <a:defRPr/>
            </a:pPr>
            <a:endParaRPr lang="en-US" altLang="pt-BR" sz="1000" dirty="0"/>
          </a:p>
        </p:txBody>
      </p:sp>
      <p:pic>
        <p:nvPicPr>
          <p:cNvPr id="410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92009" y="216496"/>
            <a:ext cx="590054" cy="804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3">
            <a:extLst>
              <a:ext uri="{FF2B5EF4-FFF2-40B4-BE49-F238E27FC236}">
                <a16:creationId xmlns:a16="http://schemas.microsoft.com/office/drawing/2014/main" id="{A4740A8B-7B9E-43C5-8AA8-F346DE971203}"/>
              </a:ext>
            </a:extLst>
          </p:cNvPr>
          <p:cNvSpPr txBox="1">
            <a:spLocks noChangeArrowheads="1"/>
          </p:cNvSpPr>
          <p:nvPr/>
        </p:nvSpPr>
        <p:spPr bwMode="auto">
          <a:xfrm>
            <a:off x="695400" y="1589213"/>
            <a:ext cx="10369152" cy="5040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bg2"/>
              </a:buClr>
              <a:buSzPct val="75000"/>
              <a:buFont typeface="Wingdings" pitchFamily="2" charset="2"/>
              <a:buNone/>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folHlink"/>
              </a:buClr>
              <a:buSzPct val="75000"/>
              <a:buFont typeface="Wingdings"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mn-lt"/>
              </a:defRPr>
            </a:lvl5pPr>
            <a:lvl6pPr marL="2514600" indent="-228600" algn="l" rtl="0" fontAlgn="base">
              <a:spcBef>
                <a:spcPct val="20000"/>
              </a:spcBef>
              <a:spcAft>
                <a:spcPct val="0"/>
              </a:spcAft>
              <a:buClr>
                <a:schemeClr val="tx1"/>
              </a:buClr>
              <a:buSzPct val="75000"/>
              <a:buFont typeface="Wingdings" pitchFamily="2" charset="2"/>
              <a:buChar char="l"/>
              <a:defRPr sz="2000">
                <a:solidFill>
                  <a:schemeClr val="tx1"/>
                </a:solidFill>
                <a:latin typeface="+mn-lt"/>
              </a:defRPr>
            </a:lvl6pPr>
            <a:lvl7pPr marL="2971800" indent="-228600" algn="l" rtl="0" fontAlgn="base">
              <a:spcBef>
                <a:spcPct val="20000"/>
              </a:spcBef>
              <a:spcAft>
                <a:spcPct val="0"/>
              </a:spcAft>
              <a:buClr>
                <a:schemeClr val="tx1"/>
              </a:buClr>
              <a:buSzPct val="75000"/>
              <a:buFont typeface="Wingdings" pitchFamily="2" charset="2"/>
              <a:buChar char="l"/>
              <a:defRPr sz="2000">
                <a:solidFill>
                  <a:schemeClr val="tx1"/>
                </a:solidFill>
                <a:latin typeface="+mn-lt"/>
              </a:defRPr>
            </a:lvl7pPr>
            <a:lvl8pPr marL="3429000" indent="-228600" algn="l" rtl="0" fontAlgn="base">
              <a:spcBef>
                <a:spcPct val="20000"/>
              </a:spcBef>
              <a:spcAft>
                <a:spcPct val="0"/>
              </a:spcAft>
              <a:buClr>
                <a:schemeClr val="tx1"/>
              </a:buClr>
              <a:buSzPct val="75000"/>
              <a:buFont typeface="Wingdings" pitchFamily="2" charset="2"/>
              <a:buChar char="l"/>
              <a:defRPr sz="2000">
                <a:solidFill>
                  <a:schemeClr val="tx1"/>
                </a:solidFill>
                <a:latin typeface="+mn-lt"/>
              </a:defRPr>
            </a:lvl8pPr>
            <a:lvl9pPr marL="3886200" indent="-228600" algn="l" rtl="0" fontAlgn="base">
              <a:spcBef>
                <a:spcPct val="20000"/>
              </a:spcBef>
              <a:spcAft>
                <a:spcPct val="0"/>
              </a:spcAft>
              <a:buClr>
                <a:schemeClr val="tx1"/>
              </a:buClr>
              <a:buSzPct val="75000"/>
              <a:buFont typeface="Wingdings" pitchFamily="2" charset="2"/>
              <a:buChar char="l"/>
              <a:defRPr sz="2000">
                <a:solidFill>
                  <a:schemeClr val="tx1"/>
                </a:solidFill>
                <a:latin typeface="+mn-lt"/>
              </a:defRPr>
            </a:lvl9pPr>
          </a:lstStyle>
          <a:p>
            <a:pPr algn="just" eaLnBrk="1" hangingPunct="1">
              <a:lnSpc>
                <a:spcPct val="130000"/>
              </a:lnSpc>
              <a:spcBef>
                <a:spcPct val="0"/>
              </a:spcBef>
              <a:spcAft>
                <a:spcPts val="1200"/>
              </a:spcAft>
            </a:pPr>
            <a:r>
              <a:rPr lang="en-US" altLang="pt-BR" sz="2400" kern="0" dirty="0"/>
              <a:t>Ludology, Engineering and Simulation</a:t>
            </a:r>
          </a:p>
          <a:p>
            <a:pPr algn="just" eaLnBrk="1" hangingPunct="1">
              <a:lnSpc>
                <a:spcPct val="130000"/>
              </a:lnSpc>
              <a:spcBef>
                <a:spcPct val="0"/>
              </a:spcBef>
              <a:spcAft>
                <a:spcPts val="1200"/>
              </a:spcAft>
            </a:pPr>
            <a:r>
              <a:rPr lang="en-US" altLang="pt-BR" sz="2400" kern="0" dirty="0"/>
              <a:t>LUDES is a laboratory created to research Games and Simulations with the tools of Engineering, aiming to understand:</a:t>
            </a:r>
          </a:p>
          <a:p>
            <a:pPr lvl="1" eaLnBrk="1" hangingPunct="1">
              <a:lnSpc>
                <a:spcPct val="130000"/>
              </a:lnSpc>
              <a:spcBef>
                <a:spcPct val="0"/>
              </a:spcBef>
              <a:spcAft>
                <a:spcPts val="600"/>
              </a:spcAft>
            </a:pPr>
            <a:r>
              <a:rPr lang="en-US" altLang="pt-BR" sz="2000" kern="0" dirty="0"/>
              <a:t>What is a game</a:t>
            </a:r>
          </a:p>
          <a:p>
            <a:pPr lvl="1" eaLnBrk="1" hangingPunct="1">
              <a:lnSpc>
                <a:spcPct val="130000"/>
              </a:lnSpc>
              <a:spcBef>
                <a:spcPct val="0"/>
              </a:spcBef>
              <a:spcAft>
                <a:spcPts val="600"/>
              </a:spcAft>
            </a:pPr>
            <a:r>
              <a:rPr lang="en-US" altLang="pt-BR" sz="2000" kern="0" dirty="0"/>
              <a:t>Why people play games</a:t>
            </a:r>
          </a:p>
          <a:p>
            <a:pPr lvl="1" eaLnBrk="1" hangingPunct="1">
              <a:lnSpc>
                <a:spcPct val="130000"/>
              </a:lnSpc>
              <a:spcBef>
                <a:spcPct val="0"/>
              </a:spcBef>
              <a:spcAft>
                <a:spcPts val="600"/>
              </a:spcAft>
            </a:pPr>
            <a:r>
              <a:rPr lang="en-US" altLang="pt-BR" sz="2000" kern="0" dirty="0"/>
              <a:t>What is quality for games</a:t>
            </a:r>
          </a:p>
          <a:p>
            <a:pPr lvl="1" eaLnBrk="1" hangingPunct="1">
              <a:lnSpc>
                <a:spcPct val="130000"/>
              </a:lnSpc>
              <a:spcBef>
                <a:spcPct val="0"/>
              </a:spcBef>
              <a:spcAft>
                <a:spcPts val="600"/>
              </a:spcAft>
            </a:pPr>
            <a:r>
              <a:rPr lang="en-US" altLang="pt-BR" sz="2000" kern="0" dirty="0"/>
              <a:t>How to develop games</a:t>
            </a:r>
          </a:p>
          <a:p>
            <a:pPr lvl="1" eaLnBrk="1" hangingPunct="1">
              <a:lnSpc>
                <a:spcPct val="130000"/>
              </a:lnSpc>
              <a:spcBef>
                <a:spcPct val="0"/>
              </a:spcBef>
              <a:spcAft>
                <a:spcPts val="600"/>
              </a:spcAft>
            </a:pPr>
            <a:r>
              <a:rPr lang="en-US" altLang="pt-BR" sz="2000" kern="0" dirty="0"/>
              <a:t>What are the impacts of games</a:t>
            </a:r>
          </a:p>
          <a:p>
            <a:pPr eaLnBrk="1" hangingPunct="1">
              <a:lnSpc>
                <a:spcPct val="130000"/>
              </a:lnSpc>
              <a:spcBef>
                <a:spcPct val="0"/>
              </a:spcBef>
              <a:spcAft>
                <a:spcPts val="1200"/>
              </a:spcAft>
            </a:pPr>
            <a:r>
              <a:rPr lang="en-US" altLang="pt-BR" sz="2400" kern="0" dirty="0"/>
              <a:t>Site: </a:t>
            </a:r>
            <a:r>
              <a:rPr lang="en-US" sz="2400" kern="0" dirty="0">
                <a:hlinkClick r:id="rId4"/>
              </a:rPr>
              <a:t>https://ludes.cos.ufrj.br</a:t>
            </a:r>
            <a:endParaRPr lang="en-US" altLang="pt-BR" sz="2400" kern="0" dirty="0"/>
          </a:p>
        </p:txBody>
      </p:sp>
      <p:pic>
        <p:nvPicPr>
          <p:cNvPr id="11" name="Picture 4">
            <a:extLst>
              <a:ext uri="{FF2B5EF4-FFF2-40B4-BE49-F238E27FC236}">
                <a16:creationId xmlns:a16="http://schemas.microsoft.com/office/drawing/2014/main" id="{A30DDEFE-7F45-47F8-A3E3-D07E196878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07968" y="488185"/>
            <a:ext cx="2592288" cy="676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5">
            <a:extLst>
              <a:ext uri="{FF2B5EF4-FFF2-40B4-BE49-F238E27FC236}">
                <a16:creationId xmlns:a16="http://schemas.microsoft.com/office/drawing/2014/main" id="{186EA128-4663-4421-B3EA-F107033D40A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00892" y="394356"/>
            <a:ext cx="800100"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23073337"/>
      </p:ext>
    </p:extLst>
  </p:cSld>
  <p:clrMapOvr>
    <a:masterClrMapping/>
  </p:clrMapOvr>
  <mc:AlternateContent xmlns:mc="http://schemas.openxmlformats.org/markup-compatibility/2006" xmlns:p14="http://schemas.microsoft.com/office/powerpoint/2010/main">
    <mc:Choice Requires="p14">
      <p:transition spd="slow" p14:dur="2000" advTm="22861"/>
    </mc:Choice>
    <mc:Fallback xmlns="">
      <p:transition spd="slow" advTm="2286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2351089" y="133351"/>
            <a:ext cx="6435725" cy="917575"/>
          </a:xfrm>
        </p:spPr>
        <p:txBody>
          <a:bodyPr/>
          <a:lstStyle/>
          <a:p>
            <a:pPr eaLnBrk="1" hangingPunct="1">
              <a:defRPr/>
            </a:pPr>
            <a:r>
              <a:rPr lang="en-US" altLang="pt-BR" sz="3600" dirty="0"/>
              <a:t>Summary</a:t>
            </a:r>
          </a:p>
        </p:txBody>
      </p:sp>
      <p:sp>
        <p:nvSpPr>
          <p:cNvPr id="4099" name="Rectangle 3"/>
          <p:cNvSpPr>
            <a:spLocks noGrp="1" noChangeArrowheads="1"/>
          </p:cNvSpPr>
          <p:nvPr>
            <p:ph type="body" idx="1"/>
          </p:nvPr>
        </p:nvSpPr>
        <p:spPr>
          <a:xfrm>
            <a:off x="1055440" y="1341438"/>
            <a:ext cx="8796585" cy="5364162"/>
          </a:xfrm>
        </p:spPr>
        <p:txBody>
          <a:bodyPr/>
          <a:lstStyle/>
          <a:p>
            <a:pPr eaLnBrk="1" hangingPunct="1">
              <a:lnSpc>
                <a:spcPct val="130000"/>
              </a:lnSpc>
              <a:spcBef>
                <a:spcPct val="0"/>
              </a:spcBef>
              <a:spcAft>
                <a:spcPts val="1200"/>
              </a:spcAft>
            </a:pPr>
            <a:r>
              <a:rPr lang="en-US" altLang="pt-BR" sz="2800" dirty="0"/>
              <a:t>Introduction</a:t>
            </a:r>
          </a:p>
          <a:p>
            <a:pPr eaLnBrk="1" hangingPunct="1">
              <a:lnSpc>
                <a:spcPct val="130000"/>
              </a:lnSpc>
              <a:spcBef>
                <a:spcPct val="0"/>
              </a:spcBef>
              <a:spcAft>
                <a:spcPts val="1200"/>
              </a:spcAft>
            </a:pPr>
            <a:r>
              <a:rPr lang="en-US" altLang="pt-BR" sz="2800" dirty="0"/>
              <a:t>What are Information Systems?</a:t>
            </a:r>
          </a:p>
          <a:p>
            <a:pPr eaLnBrk="1" hangingPunct="1">
              <a:lnSpc>
                <a:spcPct val="130000"/>
              </a:lnSpc>
              <a:spcBef>
                <a:spcPct val="0"/>
              </a:spcBef>
              <a:spcAft>
                <a:spcPts val="1200"/>
              </a:spcAft>
            </a:pPr>
            <a:r>
              <a:rPr lang="en-US" altLang="pt-BR" sz="2800" dirty="0"/>
              <a:t>Theories from Games Studies</a:t>
            </a:r>
          </a:p>
          <a:p>
            <a:pPr eaLnBrk="1" hangingPunct="1">
              <a:lnSpc>
                <a:spcPct val="130000"/>
              </a:lnSpc>
              <a:spcBef>
                <a:spcPct val="0"/>
              </a:spcBef>
              <a:spcAft>
                <a:spcPts val="1200"/>
              </a:spcAft>
            </a:pPr>
            <a:r>
              <a:rPr lang="en-US" altLang="pt-BR" sz="2800" dirty="0"/>
              <a:t>Defining Games as IS</a:t>
            </a:r>
          </a:p>
          <a:p>
            <a:pPr eaLnBrk="1" hangingPunct="1">
              <a:lnSpc>
                <a:spcPct val="130000"/>
              </a:lnSpc>
              <a:spcBef>
                <a:spcPct val="0"/>
              </a:spcBef>
              <a:spcAft>
                <a:spcPts val="1200"/>
              </a:spcAft>
            </a:pPr>
            <a:r>
              <a:rPr lang="en-US" altLang="pt-BR" sz="2800" dirty="0"/>
              <a:t>Examples</a:t>
            </a:r>
          </a:p>
          <a:p>
            <a:pPr eaLnBrk="1" hangingPunct="1">
              <a:lnSpc>
                <a:spcPct val="130000"/>
              </a:lnSpc>
              <a:spcBef>
                <a:spcPct val="0"/>
              </a:spcBef>
              <a:spcAft>
                <a:spcPts val="1200"/>
              </a:spcAft>
            </a:pPr>
            <a:r>
              <a:rPr lang="en-US" altLang="pt-BR" sz="2800" dirty="0"/>
              <a:t>Using IS in Game Design</a:t>
            </a:r>
          </a:p>
          <a:p>
            <a:pPr eaLnBrk="1" hangingPunct="1">
              <a:lnSpc>
                <a:spcPct val="130000"/>
              </a:lnSpc>
              <a:spcBef>
                <a:spcPct val="0"/>
              </a:spcBef>
              <a:spcAft>
                <a:spcPts val="1200"/>
              </a:spcAft>
            </a:pPr>
            <a:r>
              <a:rPr lang="en-US" altLang="pt-BR" sz="2800" dirty="0"/>
              <a:t>Conclusion</a:t>
            </a:r>
          </a:p>
        </p:txBody>
      </p:sp>
      <p:sp>
        <p:nvSpPr>
          <p:cNvPr id="2" name="Espaço Reservado para Número de Slide 1"/>
          <p:cNvSpPr>
            <a:spLocks noGrp="1"/>
          </p:cNvSpPr>
          <p:nvPr>
            <p:ph type="sldNum" sz="quarter" idx="12"/>
          </p:nvPr>
        </p:nvSpPr>
        <p:spPr/>
        <p:txBody>
          <a:bodyPr/>
          <a:lstStyle>
            <a:lvl1pPr>
              <a:spcBef>
                <a:spcPct val="20000"/>
              </a:spcBef>
              <a:buClr>
                <a:schemeClr val="bg2"/>
              </a:buClr>
              <a:buSzPct val="75000"/>
              <a:buFont typeface="Wingdings" pitchFamily="2" charset="2"/>
              <a:buChar char="l"/>
              <a:defRPr sz="3200">
                <a:solidFill>
                  <a:schemeClr val="tx1"/>
                </a:solidFill>
                <a:latin typeface="Arial" charset="0"/>
              </a:defRPr>
            </a:lvl1pPr>
            <a:lvl2pPr marL="742950" indent="-285750">
              <a:spcBef>
                <a:spcPct val="20000"/>
              </a:spcBef>
              <a:buClr>
                <a:schemeClr val="tx2"/>
              </a:buClr>
              <a:buSzPct val="75000"/>
              <a:buFont typeface="Wingdings" pitchFamily="2" charset="2"/>
              <a:buChar char="l"/>
              <a:defRPr sz="2800">
                <a:solidFill>
                  <a:schemeClr val="tx1"/>
                </a:solidFill>
                <a:latin typeface="Arial" charset="0"/>
              </a:defRPr>
            </a:lvl2pPr>
            <a:lvl3pPr marL="1143000" indent="-228600">
              <a:spcBef>
                <a:spcPct val="20000"/>
              </a:spcBef>
              <a:buClr>
                <a:schemeClr val="accent2"/>
              </a:buClr>
              <a:buSzPct val="75000"/>
              <a:buFont typeface="Wingdings" pitchFamily="2" charset="2"/>
              <a:buChar char="l"/>
              <a:defRPr sz="2400">
                <a:solidFill>
                  <a:schemeClr val="tx1"/>
                </a:solidFill>
                <a:latin typeface="Arial" charset="0"/>
              </a:defRPr>
            </a:lvl3pPr>
            <a:lvl4pPr marL="1600200" indent="-228600">
              <a:spcBef>
                <a:spcPct val="20000"/>
              </a:spcBef>
              <a:buClr>
                <a:schemeClr val="folHlink"/>
              </a:buClr>
              <a:buSzPct val="75000"/>
              <a:buFont typeface="Wingdings" pitchFamily="2" charset="2"/>
              <a:buChar char="l"/>
              <a:defRPr sz="2000">
                <a:solidFill>
                  <a:schemeClr val="tx1"/>
                </a:solidFill>
                <a:latin typeface="Arial" charset="0"/>
              </a:defRPr>
            </a:lvl4pPr>
            <a:lvl5pPr marL="2057400" indent="-228600">
              <a:spcBef>
                <a:spcPct val="20000"/>
              </a:spcBef>
              <a:buClr>
                <a:schemeClr val="tx1"/>
              </a:buClr>
              <a:buSzPct val="75000"/>
              <a:buFont typeface="Wingdings" pitchFamily="2" charset="2"/>
              <a:buChar char="l"/>
              <a:defRPr sz="2000">
                <a:solidFill>
                  <a:schemeClr val="tx1"/>
                </a:solidFill>
                <a:latin typeface="Arial" charset="0"/>
              </a:defRPr>
            </a:lvl5pPr>
            <a:lvl6pPr marL="25146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6pPr>
            <a:lvl7pPr marL="29718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7pPr>
            <a:lvl8pPr marL="34290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8pPr>
            <a:lvl9pPr marL="38862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9pPr>
          </a:lstStyle>
          <a:p>
            <a:pPr>
              <a:spcBef>
                <a:spcPct val="0"/>
              </a:spcBef>
              <a:buClrTx/>
              <a:buSzTx/>
              <a:buFont typeface="Wingdings" pitchFamily="2" charset="2"/>
              <a:buNone/>
              <a:defRPr/>
            </a:pPr>
            <a:fld id="{67412309-02CE-46A3-AFCA-90599415EC6F}" type="slidenum">
              <a:rPr lang="en-US" altLang="pt-BR" sz="1000"/>
              <a:pPr>
                <a:spcBef>
                  <a:spcPct val="0"/>
                </a:spcBef>
                <a:buClrTx/>
                <a:buSzTx/>
                <a:buFont typeface="Wingdings" pitchFamily="2" charset="2"/>
                <a:buNone/>
                <a:defRPr/>
              </a:pPr>
              <a:t>3</a:t>
            </a:fld>
            <a:r>
              <a:rPr lang="en-US" altLang="pt-BR" sz="1000" dirty="0"/>
              <a:t> - 24</a:t>
            </a:r>
          </a:p>
          <a:p>
            <a:pPr>
              <a:spcBef>
                <a:spcPct val="0"/>
              </a:spcBef>
              <a:buClrTx/>
              <a:buSzTx/>
              <a:buFontTx/>
              <a:buNone/>
              <a:defRPr/>
            </a:pPr>
            <a:endParaRPr lang="en-US" altLang="pt-BR" sz="1000" dirty="0"/>
          </a:p>
        </p:txBody>
      </p:sp>
      <p:pic>
        <p:nvPicPr>
          <p:cNvPr id="410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92009" y="216496"/>
            <a:ext cx="590054" cy="804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6330037"/>
      </p:ext>
    </p:extLst>
  </p:cSld>
  <p:clrMapOvr>
    <a:masterClrMapping/>
  </p:clrMapOvr>
  <mc:AlternateContent xmlns:mc="http://schemas.openxmlformats.org/markup-compatibility/2006" xmlns:p14="http://schemas.microsoft.com/office/powerpoint/2010/main">
    <mc:Choice Requires="p14">
      <p:transition spd="slow" p14:dur="2000" advTm="22861"/>
    </mc:Choice>
    <mc:Fallback xmlns="">
      <p:transition spd="slow" advTm="2286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2351584" y="133351"/>
            <a:ext cx="6336704" cy="917575"/>
          </a:xfrm>
        </p:spPr>
        <p:txBody>
          <a:bodyPr/>
          <a:lstStyle/>
          <a:p>
            <a:pPr eaLnBrk="1" hangingPunct="1">
              <a:defRPr/>
            </a:pPr>
            <a:r>
              <a:rPr lang="en-US" altLang="pt-BR" sz="3600" dirty="0"/>
              <a:t>Introduction</a:t>
            </a:r>
          </a:p>
        </p:txBody>
      </p:sp>
      <p:sp>
        <p:nvSpPr>
          <p:cNvPr id="15" name="Retângulo 2"/>
          <p:cNvSpPr>
            <a:spLocks noChangeArrowheads="1"/>
          </p:cNvSpPr>
          <p:nvPr/>
        </p:nvSpPr>
        <p:spPr bwMode="auto">
          <a:xfrm>
            <a:off x="983432" y="1147169"/>
            <a:ext cx="871301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itchFamily="2" charset="2"/>
              <a:buChar char="l"/>
              <a:defRPr sz="3200">
                <a:solidFill>
                  <a:schemeClr val="tx1"/>
                </a:solidFill>
                <a:latin typeface="Arial" charset="0"/>
              </a:defRPr>
            </a:lvl1pPr>
            <a:lvl2pPr marL="742950" indent="-285750">
              <a:spcBef>
                <a:spcPct val="20000"/>
              </a:spcBef>
              <a:buClr>
                <a:schemeClr val="tx2"/>
              </a:buClr>
              <a:buSzPct val="75000"/>
              <a:buFont typeface="Wingdings" pitchFamily="2" charset="2"/>
              <a:buChar char="l"/>
              <a:defRPr sz="2800">
                <a:solidFill>
                  <a:schemeClr val="tx1"/>
                </a:solidFill>
                <a:latin typeface="Arial" charset="0"/>
              </a:defRPr>
            </a:lvl2pPr>
            <a:lvl3pPr marL="1143000" indent="-228600">
              <a:spcBef>
                <a:spcPct val="20000"/>
              </a:spcBef>
              <a:buClr>
                <a:schemeClr val="accent2"/>
              </a:buClr>
              <a:buSzPct val="75000"/>
              <a:buFont typeface="Wingdings" pitchFamily="2" charset="2"/>
              <a:buChar char="l"/>
              <a:defRPr sz="2400">
                <a:solidFill>
                  <a:schemeClr val="tx1"/>
                </a:solidFill>
                <a:latin typeface="Arial" charset="0"/>
              </a:defRPr>
            </a:lvl3pPr>
            <a:lvl4pPr marL="1600200" indent="-228600">
              <a:spcBef>
                <a:spcPct val="20000"/>
              </a:spcBef>
              <a:buClr>
                <a:schemeClr val="folHlink"/>
              </a:buClr>
              <a:buSzPct val="75000"/>
              <a:buFont typeface="Wingdings" pitchFamily="2" charset="2"/>
              <a:buChar char="l"/>
              <a:defRPr sz="2000">
                <a:solidFill>
                  <a:schemeClr val="tx1"/>
                </a:solidFill>
                <a:latin typeface="Arial" charset="0"/>
              </a:defRPr>
            </a:lvl4pPr>
            <a:lvl5pPr marL="2057400" indent="-228600">
              <a:spcBef>
                <a:spcPct val="20000"/>
              </a:spcBef>
              <a:buClr>
                <a:schemeClr val="tx1"/>
              </a:buClr>
              <a:buSzPct val="75000"/>
              <a:buFont typeface="Wingdings" pitchFamily="2" charset="2"/>
              <a:buChar char="l"/>
              <a:defRPr sz="2000">
                <a:solidFill>
                  <a:schemeClr val="tx1"/>
                </a:solidFill>
                <a:latin typeface="Arial" charset="0"/>
              </a:defRPr>
            </a:lvl5pPr>
            <a:lvl6pPr marL="25146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6pPr>
            <a:lvl7pPr marL="29718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7pPr>
            <a:lvl8pPr marL="34290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8pPr>
            <a:lvl9pPr marL="38862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9pPr>
          </a:lstStyle>
          <a:p>
            <a:pPr eaLnBrk="1" hangingPunct="1">
              <a:spcBef>
                <a:spcPts val="1200"/>
              </a:spcBef>
              <a:buClrTx/>
              <a:buSzTx/>
              <a:buNone/>
            </a:pPr>
            <a:r>
              <a:rPr lang="en-US" altLang="pt-BR" sz="2400" u="sng" dirty="0"/>
              <a:t>Motivation</a:t>
            </a:r>
            <a:endParaRPr lang="en-US" altLang="pt-BR" sz="2400" dirty="0"/>
          </a:p>
        </p:txBody>
      </p:sp>
      <p:sp>
        <p:nvSpPr>
          <p:cNvPr id="3" name="Espaço Reservado para Conteúdo 2"/>
          <p:cNvSpPr>
            <a:spLocks noGrp="1"/>
          </p:cNvSpPr>
          <p:nvPr>
            <p:ph idx="1"/>
          </p:nvPr>
        </p:nvSpPr>
        <p:spPr>
          <a:xfrm>
            <a:off x="1005609" y="1916832"/>
            <a:ext cx="9793088" cy="4176464"/>
          </a:xfrm>
        </p:spPr>
        <p:txBody>
          <a:bodyPr/>
          <a:lstStyle/>
          <a:p>
            <a:pPr algn="just">
              <a:lnSpc>
                <a:spcPct val="120000"/>
              </a:lnSpc>
              <a:spcBef>
                <a:spcPts val="600"/>
              </a:spcBef>
              <a:spcAft>
                <a:spcPts val="1200"/>
              </a:spcAft>
            </a:pPr>
            <a:r>
              <a:rPr lang="en-US" altLang="pt-BR" sz="2000" dirty="0"/>
              <a:t>Game design and development turned out to be a legitimate profession and industry. </a:t>
            </a:r>
          </a:p>
          <a:p>
            <a:pPr algn="just">
              <a:lnSpc>
                <a:spcPct val="120000"/>
              </a:lnSpc>
              <a:spcBef>
                <a:spcPts val="600"/>
              </a:spcBef>
              <a:spcAft>
                <a:spcPts val="1200"/>
              </a:spcAft>
            </a:pPr>
            <a:r>
              <a:rPr lang="en-US" altLang="pt-BR" sz="2000" dirty="0"/>
              <a:t>There are undergraduate and graduate courses in Game Design, Art, Programming and all others related to this subject.</a:t>
            </a:r>
          </a:p>
          <a:p>
            <a:pPr algn="just">
              <a:lnSpc>
                <a:spcPct val="120000"/>
              </a:lnSpc>
              <a:spcBef>
                <a:spcPts val="600"/>
              </a:spcBef>
              <a:spcAft>
                <a:spcPts val="1200"/>
              </a:spcAft>
            </a:pPr>
            <a:r>
              <a:rPr lang="en-US" altLang="pt-BR" sz="2000" dirty="0"/>
              <a:t>New knowledge is being defined by borrowing from other areas such as administration, management, art, narrative studies by creating new models, tools and practices both from empirical evidence and scientific investigation.</a:t>
            </a:r>
          </a:p>
          <a:p>
            <a:pPr algn="just">
              <a:lnSpc>
                <a:spcPct val="120000"/>
              </a:lnSpc>
              <a:spcBef>
                <a:spcPts val="600"/>
              </a:spcBef>
              <a:spcAft>
                <a:spcPts val="1200"/>
              </a:spcAft>
            </a:pPr>
            <a:r>
              <a:rPr lang="en-US" altLang="pt-BR" sz="2000" dirty="0"/>
              <a:t>Game industry has been using many elements from Information Systems (IS), but without any formal or theoretical approach.</a:t>
            </a:r>
            <a:endParaRPr lang="pt-BR" sz="2000" dirty="0"/>
          </a:p>
        </p:txBody>
      </p:sp>
      <p:pic>
        <p:nvPicPr>
          <p:cNvPr id="11" name="Picture 6">
            <a:extLst>
              <a:ext uri="{FF2B5EF4-FFF2-40B4-BE49-F238E27FC236}">
                <a16:creationId xmlns:a16="http://schemas.microsoft.com/office/drawing/2014/main" id="{19090FDF-64BA-42B1-98F6-94B0302AB8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92346" y="225779"/>
            <a:ext cx="590054" cy="804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Espaço Reservado para Número de Slide 1">
            <a:extLst>
              <a:ext uri="{FF2B5EF4-FFF2-40B4-BE49-F238E27FC236}">
                <a16:creationId xmlns:a16="http://schemas.microsoft.com/office/drawing/2014/main" id="{0529E643-4700-480E-B688-E130C64CACBC}"/>
              </a:ext>
            </a:extLst>
          </p:cNvPr>
          <p:cNvSpPr>
            <a:spLocks noGrp="1"/>
          </p:cNvSpPr>
          <p:nvPr>
            <p:ph type="sldNum" sz="quarter" idx="12"/>
          </p:nvPr>
        </p:nvSpPr>
        <p:spPr>
          <a:xfrm>
            <a:off x="8737600" y="6248400"/>
            <a:ext cx="2844800" cy="457200"/>
          </a:xfrm>
        </p:spPr>
        <p:txBody>
          <a:bodyPr/>
          <a:lstStyle>
            <a:lvl1pPr>
              <a:spcBef>
                <a:spcPct val="20000"/>
              </a:spcBef>
              <a:buClr>
                <a:schemeClr val="bg2"/>
              </a:buClr>
              <a:buSzPct val="75000"/>
              <a:buFont typeface="Wingdings" pitchFamily="2" charset="2"/>
              <a:buChar char="l"/>
              <a:defRPr sz="3200">
                <a:solidFill>
                  <a:schemeClr val="tx1"/>
                </a:solidFill>
                <a:latin typeface="Arial" charset="0"/>
              </a:defRPr>
            </a:lvl1pPr>
            <a:lvl2pPr marL="742950" indent="-285750">
              <a:spcBef>
                <a:spcPct val="20000"/>
              </a:spcBef>
              <a:buClr>
                <a:schemeClr val="tx2"/>
              </a:buClr>
              <a:buSzPct val="75000"/>
              <a:buFont typeface="Wingdings" pitchFamily="2" charset="2"/>
              <a:buChar char="l"/>
              <a:defRPr sz="2800">
                <a:solidFill>
                  <a:schemeClr val="tx1"/>
                </a:solidFill>
                <a:latin typeface="Arial" charset="0"/>
              </a:defRPr>
            </a:lvl2pPr>
            <a:lvl3pPr marL="1143000" indent="-228600">
              <a:spcBef>
                <a:spcPct val="20000"/>
              </a:spcBef>
              <a:buClr>
                <a:schemeClr val="accent2"/>
              </a:buClr>
              <a:buSzPct val="75000"/>
              <a:buFont typeface="Wingdings" pitchFamily="2" charset="2"/>
              <a:buChar char="l"/>
              <a:defRPr sz="2400">
                <a:solidFill>
                  <a:schemeClr val="tx1"/>
                </a:solidFill>
                <a:latin typeface="Arial" charset="0"/>
              </a:defRPr>
            </a:lvl3pPr>
            <a:lvl4pPr marL="1600200" indent="-228600">
              <a:spcBef>
                <a:spcPct val="20000"/>
              </a:spcBef>
              <a:buClr>
                <a:schemeClr val="folHlink"/>
              </a:buClr>
              <a:buSzPct val="75000"/>
              <a:buFont typeface="Wingdings" pitchFamily="2" charset="2"/>
              <a:buChar char="l"/>
              <a:defRPr sz="2000">
                <a:solidFill>
                  <a:schemeClr val="tx1"/>
                </a:solidFill>
                <a:latin typeface="Arial" charset="0"/>
              </a:defRPr>
            </a:lvl4pPr>
            <a:lvl5pPr marL="2057400" indent="-228600">
              <a:spcBef>
                <a:spcPct val="20000"/>
              </a:spcBef>
              <a:buClr>
                <a:schemeClr val="tx1"/>
              </a:buClr>
              <a:buSzPct val="75000"/>
              <a:buFont typeface="Wingdings" pitchFamily="2" charset="2"/>
              <a:buChar char="l"/>
              <a:defRPr sz="2000">
                <a:solidFill>
                  <a:schemeClr val="tx1"/>
                </a:solidFill>
                <a:latin typeface="Arial" charset="0"/>
              </a:defRPr>
            </a:lvl5pPr>
            <a:lvl6pPr marL="25146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6pPr>
            <a:lvl7pPr marL="29718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7pPr>
            <a:lvl8pPr marL="34290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8pPr>
            <a:lvl9pPr marL="38862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9pPr>
          </a:lstStyle>
          <a:p>
            <a:pPr>
              <a:spcBef>
                <a:spcPct val="0"/>
              </a:spcBef>
              <a:buClrTx/>
              <a:buSzTx/>
              <a:buFont typeface="Wingdings" pitchFamily="2" charset="2"/>
              <a:buNone/>
              <a:defRPr/>
            </a:pPr>
            <a:fld id="{67412309-02CE-46A3-AFCA-90599415EC6F}" type="slidenum">
              <a:rPr lang="en-US" altLang="pt-BR" sz="1000"/>
              <a:pPr>
                <a:spcBef>
                  <a:spcPct val="0"/>
                </a:spcBef>
                <a:buClrTx/>
                <a:buSzTx/>
                <a:buFont typeface="Wingdings" pitchFamily="2" charset="2"/>
                <a:buNone/>
                <a:defRPr/>
              </a:pPr>
              <a:t>4</a:t>
            </a:fld>
            <a:r>
              <a:rPr lang="en-US" altLang="pt-BR" sz="1000" dirty="0"/>
              <a:t> - 24</a:t>
            </a:r>
          </a:p>
          <a:p>
            <a:pPr>
              <a:spcBef>
                <a:spcPct val="0"/>
              </a:spcBef>
              <a:buClrTx/>
              <a:buSzTx/>
              <a:buFontTx/>
              <a:buNone/>
              <a:defRPr/>
            </a:pPr>
            <a:endParaRPr lang="en-US" altLang="pt-BR" sz="1000" dirty="0"/>
          </a:p>
        </p:txBody>
      </p:sp>
    </p:spTree>
    <p:extLst>
      <p:ext uri="{BB962C8B-B14F-4D97-AF65-F5344CB8AC3E}">
        <p14:creationId xmlns:p14="http://schemas.microsoft.com/office/powerpoint/2010/main" val="3716257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pPr>
              <a:defRPr/>
            </a:pPr>
            <a:fld id="{CC8652D5-86CE-422D-8441-88A018ED1EFA}" type="slidenum">
              <a:rPr lang="pt-BR" altLang="pt-BR" smtClean="0"/>
              <a:pPr>
                <a:defRPr/>
              </a:pPr>
              <a:t>5</a:t>
            </a:fld>
            <a:r>
              <a:rPr lang="pt-BR" altLang="pt-BR" dirty="0"/>
              <a:t> - 24</a:t>
            </a:r>
          </a:p>
        </p:txBody>
      </p:sp>
      <p:sp>
        <p:nvSpPr>
          <p:cNvPr id="4" name="Espaço Reservado para Conteúdo 3"/>
          <p:cNvSpPr>
            <a:spLocks noGrp="1"/>
          </p:cNvSpPr>
          <p:nvPr>
            <p:ph idx="1"/>
          </p:nvPr>
        </p:nvSpPr>
        <p:spPr>
          <a:xfrm>
            <a:off x="2423592" y="2043279"/>
            <a:ext cx="7344816" cy="1381147"/>
          </a:xfrm>
          <a:ln w="28575">
            <a:solidFill>
              <a:schemeClr val="bg2"/>
            </a:solidFill>
          </a:ln>
        </p:spPr>
        <p:txBody>
          <a:bodyPr wrap="square">
            <a:spAutoFit/>
          </a:bodyPr>
          <a:lstStyle/>
          <a:p>
            <a:pPr marL="0" indent="0" algn="ctr">
              <a:lnSpc>
                <a:spcPct val="120000"/>
              </a:lnSpc>
              <a:spcBef>
                <a:spcPts val="0"/>
              </a:spcBef>
              <a:spcAft>
                <a:spcPts val="2400"/>
              </a:spcAft>
              <a:buNone/>
            </a:pPr>
            <a:r>
              <a:rPr lang="en-US" altLang="pt-BR" sz="2400" dirty="0"/>
              <a:t>There is not yet a set of widely accepted standard of practices for game conception, development, maintenance and study </a:t>
            </a:r>
            <a:r>
              <a:rPr lang="en-US" altLang="pt-BR" sz="1400" dirty="0"/>
              <a:t>(Aleem, 2016) (O’Hagan2014)</a:t>
            </a:r>
          </a:p>
        </p:txBody>
      </p:sp>
      <p:sp>
        <p:nvSpPr>
          <p:cNvPr id="15" name="Retângulo 2"/>
          <p:cNvSpPr>
            <a:spLocks noChangeArrowheads="1"/>
          </p:cNvSpPr>
          <p:nvPr/>
        </p:nvSpPr>
        <p:spPr bwMode="auto">
          <a:xfrm>
            <a:off x="2351584" y="1523603"/>
            <a:ext cx="7344816"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itchFamily="2" charset="2"/>
              <a:buChar char="l"/>
              <a:defRPr sz="3200">
                <a:solidFill>
                  <a:schemeClr val="tx1"/>
                </a:solidFill>
                <a:latin typeface="Arial" charset="0"/>
              </a:defRPr>
            </a:lvl1pPr>
            <a:lvl2pPr marL="742950" indent="-285750">
              <a:spcBef>
                <a:spcPct val="20000"/>
              </a:spcBef>
              <a:buClr>
                <a:schemeClr val="tx2"/>
              </a:buClr>
              <a:buSzPct val="75000"/>
              <a:buFont typeface="Wingdings" pitchFamily="2" charset="2"/>
              <a:buChar char="l"/>
              <a:defRPr sz="2800">
                <a:solidFill>
                  <a:schemeClr val="tx1"/>
                </a:solidFill>
                <a:latin typeface="Arial" charset="0"/>
              </a:defRPr>
            </a:lvl2pPr>
            <a:lvl3pPr marL="1143000" indent="-228600">
              <a:spcBef>
                <a:spcPct val="20000"/>
              </a:spcBef>
              <a:buClr>
                <a:schemeClr val="accent2"/>
              </a:buClr>
              <a:buSzPct val="75000"/>
              <a:buFont typeface="Wingdings" pitchFamily="2" charset="2"/>
              <a:buChar char="l"/>
              <a:defRPr sz="2400">
                <a:solidFill>
                  <a:schemeClr val="tx1"/>
                </a:solidFill>
                <a:latin typeface="Arial" charset="0"/>
              </a:defRPr>
            </a:lvl3pPr>
            <a:lvl4pPr marL="1600200" indent="-228600">
              <a:spcBef>
                <a:spcPct val="20000"/>
              </a:spcBef>
              <a:buClr>
                <a:schemeClr val="folHlink"/>
              </a:buClr>
              <a:buSzPct val="75000"/>
              <a:buFont typeface="Wingdings" pitchFamily="2" charset="2"/>
              <a:buChar char="l"/>
              <a:defRPr sz="2000">
                <a:solidFill>
                  <a:schemeClr val="tx1"/>
                </a:solidFill>
                <a:latin typeface="Arial" charset="0"/>
              </a:defRPr>
            </a:lvl4pPr>
            <a:lvl5pPr marL="2057400" indent="-228600">
              <a:spcBef>
                <a:spcPct val="20000"/>
              </a:spcBef>
              <a:buClr>
                <a:schemeClr val="tx1"/>
              </a:buClr>
              <a:buSzPct val="75000"/>
              <a:buFont typeface="Wingdings" pitchFamily="2" charset="2"/>
              <a:buChar char="l"/>
              <a:defRPr sz="2000">
                <a:solidFill>
                  <a:schemeClr val="tx1"/>
                </a:solidFill>
                <a:latin typeface="Arial" charset="0"/>
              </a:defRPr>
            </a:lvl5pPr>
            <a:lvl6pPr marL="25146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6pPr>
            <a:lvl7pPr marL="29718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7pPr>
            <a:lvl8pPr marL="34290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8pPr>
            <a:lvl9pPr marL="38862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9pPr>
          </a:lstStyle>
          <a:p>
            <a:pPr eaLnBrk="1" hangingPunct="1">
              <a:spcBef>
                <a:spcPts val="1200"/>
              </a:spcBef>
              <a:buClrTx/>
              <a:buSzTx/>
              <a:buNone/>
            </a:pPr>
            <a:r>
              <a:rPr lang="en-US" altLang="pt-BR" sz="2400" b="1" dirty="0"/>
              <a:t>Problem</a:t>
            </a:r>
          </a:p>
        </p:txBody>
      </p:sp>
      <p:sp>
        <p:nvSpPr>
          <p:cNvPr id="10" name="Retângulo 9"/>
          <p:cNvSpPr/>
          <p:nvPr/>
        </p:nvSpPr>
        <p:spPr>
          <a:xfrm>
            <a:off x="2495600" y="4508406"/>
            <a:ext cx="7272805" cy="1381147"/>
          </a:xfrm>
          <a:prstGeom prst="rect">
            <a:avLst/>
          </a:prstGeom>
          <a:ln w="28575">
            <a:solidFill>
              <a:schemeClr val="bg2"/>
            </a:solidFill>
          </a:ln>
        </p:spPr>
        <p:txBody>
          <a:bodyPr wrap="square">
            <a:spAutoFit/>
          </a:bodyPr>
          <a:lstStyle/>
          <a:p>
            <a:pPr algn="ctr">
              <a:lnSpc>
                <a:spcPct val="120000"/>
              </a:lnSpc>
              <a:spcBef>
                <a:spcPts val="0"/>
              </a:spcBef>
              <a:spcAft>
                <a:spcPts val="2400"/>
              </a:spcAft>
              <a:buClr>
                <a:schemeClr val="bg2"/>
              </a:buClr>
              <a:buSzPct val="75000"/>
            </a:pPr>
            <a:r>
              <a:rPr lang="pt-BR" sz="2400" dirty="0">
                <a:latin typeface="+mn-lt"/>
              </a:rPr>
              <a:t>Software </a:t>
            </a:r>
            <a:r>
              <a:rPr lang="en-US" sz="2400" dirty="0">
                <a:latin typeface="+mn-lt"/>
              </a:rPr>
              <a:t>engineering techniques may help game development to achieve maintainability, flexibility, lower effort and cost, and better design.</a:t>
            </a:r>
            <a:endParaRPr lang="pt-BR" sz="2400" dirty="0">
              <a:latin typeface="+mn-lt"/>
            </a:endParaRPr>
          </a:p>
        </p:txBody>
      </p:sp>
      <p:cxnSp>
        <p:nvCxnSpPr>
          <p:cNvPr id="17" name="Conector de seta reta 16"/>
          <p:cNvCxnSpPr/>
          <p:nvPr/>
        </p:nvCxnSpPr>
        <p:spPr bwMode="auto">
          <a:xfrm>
            <a:off x="6023992" y="3645024"/>
            <a:ext cx="0" cy="693737"/>
          </a:xfrm>
          <a:prstGeom prst="straightConnector1">
            <a:avLst/>
          </a:prstGeom>
          <a:ln w="7620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
          <p:cNvSpPr>
            <a:spLocks noGrp="1" noChangeArrowheads="1"/>
          </p:cNvSpPr>
          <p:nvPr>
            <p:ph type="title"/>
          </p:nvPr>
        </p:nvSpPr>
        <p:spPr>
          <a:xfrm>
            <a:off x="2351584" y="133351"/>
            <a:ext cx="6336704" cy="917575"/>
          </a:xfrm>
        </p:spPr>
        <p:txBody>
          <a:bodyPr/>
          <a:lstStyle/>
          <a:p>
            <a:pPr eaLnBrk="1" hangingPunct="1">
              <a:defRPr/>
            </a:pPr>
            <a:r>
              <a:rPr lang="pt-BR" altLang="pt-BR" sz="3600" dirty="0"/>
              <a:t>Introduction</a:t>
            </a:r>
          </a:p>
        </p:txBody>
      </p:sp>
      <p:grpSp>
        <p:nvGrpSpPr>
          <p:cNvPr id="11" name="Grupo 2">
            <a:extLst>
              <a:ext uri="{FF2B5EF4-FFF2-40B4-BE49-F238E27FC236}">
                <a16:creationId xmlns:a16="http://schemas.microsoft.com/office/drawing/2014/main" id="{C27BBA7E-1A2B-4A12-AE5A-7AE29C2EA600}"/>
              </a:ext>
            </a:extLst>
          </p:cNvPr>
          <p:cNvGrpSpPr>
            <a:grpSpLocks/>
          </p:cNvGrpSpPr>
          <p:nvPr/>
        </p:nvGrpSpPr>
        <p:grpSpPr bwMode="auto">
          <a:xfrm>
            <a:off x="9436918" y="131763"/>
            <a:ext cx="1771650" cy="804862"/>
            <a:chOff x="6400658" y="116633"/>
            <a:chExt cx="1987767" cy="949331"/>
          </a:xfrm>
        </p:grpSpPr>
        <p:pic>
          <p:nvPicPr>
            <p:cNvPr id="12" name="Picture 6">
              <a:extLst>
                <a:ext uri="{FF2B5EF4-FFF2-40B4-BE49-F238E27FC236}">
                  <a16:creationId xmlns:a16="http://schemas.microsoft.com/office/drawing/2014/main" id="{34D95382-44E9-4F4D-9B68-C7DC1B8741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658" y="116633"/>
              <a:ext cx="662033" cy="9493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7">
              <a:extLst>
                <a:ext uri="{FF2B5EF4-FFF2-40B4-BE49-F238E27FC236}">
                  <a16:creationId xmlns:a16="http://schemas.microsoft.com/office/drawing/2014/main" id="{6E214005-D3FA-4114-B023-9F4591F567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4289" y="116633"/>
              <a:ext cx="1224136" cy="8056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4" name="Retângulo 2">
            <a:extLst>
              <a:ext uri="{FF2B5EF4-FFF2-40B4-BE49-F238E27FC236}">
                <a16:creationId xmlns:a16="http://schemas.microsoft.com/office/drawing/2014/main" id="{FDC011FF-F991-4786-8A02-C8799DEB0A16}"/>
              </a:ext>
            </a:extLst>
          </p:cNvPr>
          <p:cNvSpPr>
            <a:spLocks noChangeArrowheads="1"/>
          </p:cNvSpPr>
          <p:nvPr/>
        </p:nvSpPr>
        <p:spPr bwMode="auto">
          <a:xfrm>
            <a:off x="2387129" y="4046443"/>
            <a:ext cx="7344816"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itchFamily="2" charset="2"/>
              <a:buChar char="l"/>
              <a:defRPr sz="3200">
                <a:solidFill>
                  <a:schemeClr val="tx1"/>
                </a:solidFill>
                <a:latin typeface="Arial" charset="0"/>
              </a:defRPr>
            </a:lvl1pPr>
            <a:lvl2pPr marL="742950" indent="-285750">
              <a:spcBef>
                <a:spcPct val="20000"/>
              </a:spcBef>
              <a:buClr>
                <a:schemeClr val="tx2"/>
              </a:buClr>
              <a:buSzPct val="75000"/>
              <a:buFont typeface="Wingdings" pitchFamily="2" charset="2"/>
              <a:buChar char="l"/>
              <a:defRPr sz="2800">
                <a:solidFill>
                  <a:schemeClr val="tx1"/>
                </a:solidFill>
                <a:latin typeface="Arial" charset="0"/>
              </a:defRPr>
            </a:lvl2pPr>
            <a:lvl3pPr marL="1143000" indent="-228600">
              <a:spcBef>
                <a:spcPct val="20000"/>
              </a:spcBef>
              <a:buClr>
                <a:schemeClr val="accent2"/>
              </a:buClr>
              <a:buSzPct val="75000"/>
              <a:buFont typeface="Wingdings" pitchFamily="2" charset="2"/>
              <a:buChar char="l"/>
              <a:defRPr sz="2400">
                <a:solidFill>
                  <a:schemeClr val="tx1"/>
                </a:solidFill>
                <a:latin typeface="Arial" charset="0"/>
              </a:defRPr>
            </a:lvl3pPr>
            <a:lvl4pPr marL="1600200" indent="-228600">
              <a:spcBef>
                <a:spcPct val="20000"/>
              </a:spcBef>
              <a:buClr>
                <a:schemeClr val="folHlink"/>
              </a:buClr>
              <a:buSzPct val="75000"/>
              <a:buFont typeface="Wingdings" pitchFamily="2" charset="2"/>
              <a:buChar char="l"/>
              <a:defRPr sz="2000">
                <a:solidFill>
                  <a:schemeClr val="tx1"/>
                </a:solidFill>
                <a:latin typeface="Arial" charset="0"/>
              </a:defRPr>
            </a:lvl4pPr>
            <a:lvl5pPr marL="2057400" indent="-228600">
              <a:spcBef>
                <a:spcPct val="20000"/>
              </a:spcBef>
              <a:buClr>
                <a:schemeClr val="tx1"/>
              </a:buClr>
              <a:buSzPct val="75000"/>
              <a:buFont typeface="Wingdings" pitchFamily="2" charset="2"/>
              <a:buChar char="l"/>
              <a:defRPr sz="2000">
                <a:solidFill>
                  <a:schemeClr val="tx1"/>
                </a:solidFill>
                <a:latin typeface="Arial" charset="0"/>
              </a:defRPr>
            </a:lvl5pPr>
            <a:lvl6pPr marL="25146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6pPr>
            <a:lvl7pPr marL="29718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7pPr>
            <a:lvl8pPr marL="34290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8pPr>
            <a:lvl9pPr marL="38862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9pPr>
          </a:lstStyle>
          <a:p>
            <a:pPr eaLnBrk="1" hangingPunct="1">
              <a:spcBef>
                <a:spcPts val="1200"/>
              </a:spcBef>
              <a:buClrTx/>
              <a:buSzTx/>
              <a:buNone/>
            </a:pPr>
            <a:r>
              <a:rPr lang="en-US" altLang="pt-BR" sz="2400" b="1" dirty="0">
                <a:highlight>
                  <a:srgbClr val="FF0000"/>
                </a:highlight>
              </a:rPr>
              <a:t>??????</a:t>
            </a:r>
          </a:p>
        </p:txBody>
      </p:sp>
    </p:spTree>
    <p:extLst>
      <p:ext uri="{BB962C8B-B14F-4D97-AF65-F5344CB8AC3E}">
        <p14:creationId xmlns:p14="http://schemas.microsoft.com/office/powerpoint/2010/main" val="2240695365"/>
      </p:ext>
    </p:extLst>
  </p:cSld>
  <p:clrMapOvr>
    <a:masterClrMapping/>
  </p:clrMapOvr>
  <mc:AlternateContent xmlns:mc="http://schemas.openxmlformats.org/markup-compatibility/2006" xmlns:p14="http://schemas.microsoft.com/office/powerpoint/2010/main">
    <mc:Choice Requires="p14">
      <p:transition spd="slow" p14:dur="2000" advTm="1033"/>
    </mc:Choice>
    <mc:Fallback xmlns="">
      <p:transition spd="slow" advTm="103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2351584" y="133351"/>
            <a:ext cx="6768752" cy="917575"/>
          </a:xfrm>
        </p:spPr>
        <p:txBody>
          <a:bodyPr/>
          <a:lstStyle/>
          <a:p>
            <a:pPr eaLnBrk="1" hangingPunct="1">
              <a:defRPr/>
            </a:pPr>
            <a:r>
              <a:rPr lang="en-US" altLang="pt-BR" sz="3600" dirty="0"/>
              <a:t>What are Information Systems?</a:t>
            </a:r>
          </a:p>
        </p:txBody>
      </p:sp>
      <p:sp>
        <p:nvSpPr>
          <p:cNvPr id="15" name="Retângulo 2"/>
          <p:cNvSpPr>
            <a:spLocks noChangeArrowheads="1"/>
          </p:cNvSpPr>
          <p:nvPr/>
        </p:nvSpPr>
        <p:spPr bwMode="auto">
          <a:xfrm>
            <a:off x="983432" y="1147169"/>
            <a:ext cx="871301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itchFamily="2" charset="2"/>
              <a:buChar char="l"/>
              <a:defRPr sz="3200">
                <a:solidFill>
                  <a:schemeClr val="tx1"/>
                </a:solidFill>
                <a:latin typeface="Arial" charset="0"/>
              </a:defRPr>
            </a:lvl1pPr>
            <a:lvl2pPr marL="742950" indent="-285750">
              <a:spcBef>
                <a:spcPct val="20000"/>
              </a:spcBef>
              <a:buClr>
                <a:schemeClr val="tx2"/>
              </a:buClr>
              <a:buSzPct val="75000"/>
              <a:buFont typeface="Wingdings" pitchFamily="2" charset="2"/>
              <a:buChar char="l"/>
              <a:defRPr sz="2800">
                <a:solidFill>
                  <a:schemeClr val="tx1"/>
                </a:solidFill>
                <a:latin typeface="Arial" charset="0"/>
              </a:defRPr>
            </a:lvl2pPr>
            <a:lvl3pPr marL="1143000" indent="-228600">
              <a:spcBef>
                <a:spcPct val="20000"/>
              </a:spcBef>
              <a:buClr>
                <a:schemeClr val="accent2"/>
              </a:buClr>
              <a:buSzPct val="75000"/>
              <a:buFont typeface="Wingdings" pitchFamily="2" charset="2"/>
              <a:buChar char="l"/>
              <a:defRPr sz="2400">
                <a:solidFill>
                  <a:schemeClr val="tx1"/>
                </a:solidFill>
                <a:latin typeface="Arial" charset="0"/>
              </a:defRPr>
            </a:lvl3pPr>
            <a:lvl4pPr marL="1600200" indent="-228600">
              <a:spcBef>
                <a:spcPct val="20000"/>
              </a:spcBef>
              <a:buClr>
                <a:schemeClr val="folHlink"/>
              </a:buClr>
              <a:buSzPct val="75000"/>
              <a:buFont typeface="Wingdings" pitchFamily="2" charset="2"/>
              <a:buChar char="l"/>
              <a:defRPr sz="2000">
                <a:solidFill>
                  <a:schemeClr val="tx1"/>
                </a:solidFill>
                <a:latin typeface="Arial" charset="0"/>
              </a:defRPr>
            </a:lvl4pPr>
            <a:lvl5pPr marL="2057400" indent="-228600">
              <a:spcBef>
                <a:spcPct val="20000"/>
              </a:spcBef>
              <a:buClr>
                <a:schemeClr val="tx1"/>
              </a:buClr>
              <a:buSzPct val="75000"/>
              <a:buFont typeface="Wingdings" pitchFamily="2" charset="2"/>
              <a:buChar char="l"/>
              <a:defRPr sz="2000">
                <a:solidFill>
                  <a:schemeClr val="tx1"/>
                </a:solidFill>
                <a:latin typeface="Arial" charset="0"/>
              </a:defRPr>
            </a:lvl5pPr>
            <a:lvl6pPr marL="25146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6pPr>
            <a:lvl7pPr marL="29718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7pPr>
            <a:lvl8pPr marL="34290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8pPr>
            <a:lvl9pPr marL="38862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9pPr>
          </a:lstStyle>
          <a:p>
            <a:pPr eaLnBrk="1" hangingPunct="1">
              <a:spcBef>
                <a:spcPts val="1200"/>
              </a:spcBef>
              <a:buClrTx/>
              <a:buSzTx/>
              <a:buNone/>
            </a:pPr>
            <a:r>
              <a:rPr lang="en-US" altLang="pt-BR" sz="2400" u="sng" dirty="0"/>
              <a:t>System</a:t>
            </a:r>
            <a:endParaRPr lang="en-US" altLang="pt-BR" sz="2400" dirty="0"/>
          </a:p>
        </p:txBody>
      </p:sp>
      <p:pic>
        <p:nvPicPr>
          <p:cNvPr id="11" name="Picture 6">
            <a:extLst>
              <a:ext uri="{FF2B5EF4-FFF2-40B4-BE49-F238E27FC236}">
                <a16:creationId xmlns:a16="http://schemas.microsoft.com/office/drawing/2014/main" id="{19090FDF-64BA-42B1-98F6-94B0302AB8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92346" y="225779"/>
            <a:ext cx="590054" cy="804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Espaço Reservado para Número de Slide 1">
            <a:extLst>
              <a:ext uri="{FF2B5EF4-FFF2-40B4-BE49-F238E27FC236}">
                <a16:creationId xmlns:a16="http://schemas.microsoft.com/office/drawing/2014/main" id="{0529E643-4700-480E-B688-E130C64CACBC}"/>
              </a:ext>
            </a:extLst>
          </p:cNvPr>
          <p:cNvSpPr>
            <a:spLocks noGrp="1"/>
          </p:cNvSpPr>
          <p:nvPr>
            <p:ph type="sldNum" sz="quarter" idx="12"/>
          </p:nvPr>
        </p:nvSpPr>
        <p:spPr>
          <a:xfrm>
            <a:off x="8737600" y="6248400"/>
            <a:ext cx="2844800" cy="457200"/>
          </a:xfrm>
        </p:spPr>
        <p:txBody>
          <a:bodyPr/>
          <a:lstStyle>
            <a:lvl1pPr>
              <a:spcBef>
                <a:spcPct val="20000"/>
              </a:spcBef>
              <a:buClr>
                <a:schemeClr val="bg2"/>
              </a:buClr>
              <a:buSzPct val="75000"/>
              <a:buFont typeface="Wingdings" pitchFamily="2" charset="2"/>
              <a:buChar char="l"/>
              <a:defRPr sz="3200">
                <a:solidFill>
                  <a:schemeClr val="tx1"/>
                </a:solidFill>
                <a:latin typeface="Arial" charset="0"/>
              </a:defRPr>
            </a:lvl1pPr>
            <a:lvl2pPr marL="742950" indent="-285750">
              <a:spcBef>
                <a:spcPct val="20000"/>
              </a:spcBef>
              <a:buClr>
                <a:schemeClr val="tx2"/>
              </a:buClr>
              <a:buSzPct val="75000"/>
              <a:buFont typeface="Wingdings" pitchFamily="2" charset="2"/>
              <a:buChar char="l"/>
              <a:defRPr sz="2800">
                <a:solidFill>
                  <a:schemeClr val="tx1"/>
                </a:solidFill>
                <a:latin typeface="Arial" charset="0"/>
              </a:defRPr>
            </a:lvl2pPr>
            <a:lvl3pPr marL="1143000" indent="-228600">
              <a:spcBef>
                <a:spcPct val="20000"/>
              </a:spcBef>
              <a:buClr>
                <a:schemeClr val="accent2"/>
              </a:buClr>
              <a:buSzPct val="75000"/>
              <a:buFont typeface="Wingdings" pitchFamily="2" charset="2"/>
              <a:buChar char="l"/>
              <a:defRPr sz="2400">
                <a:solidFill>
                  <a:schemeClr val="tx1"/>
                </a:solidFill>
                <a:latin typeface="Arial" charset="0"/>
              </a:defRPr>
            </a:lvl3pPr>
            <a:lvl4pPr marL="1600200" indent="-228600">
              <a:spcBef>
                <a:spcPct val="20000"/>
              </a:spcBef>
              <a:buClr>
                <a:schemeClr val="folHlink"/>
              </a:buClr>
              <a:buSzPct val="75000"/>
              <a:buFont typeface="Wingdings" pitchFamily="2" charset="2"/>
              <a:buChar char="l"/>
              <a:defRPr sz="2000">
                <a:solidFill>
                  <a:schemeClr val="tx1"/>
                </a:solidFill>
                <a:latin typeface="Arial" charset="0"/>
              </a:defRPr>
            </a:lvl4pPr>
            <a:lvl5pPr marL="2057400" indent="-228600">
              <a:spcBef>
                <a:spcPct val="20000"/>
              </a:spcBef>
              <a:buClr>
                <a:schemeClr val="tx1"/>
              </a:buClr>
              <a:buSzPct val="75000"/>
              <a:buFont typeface="Wingdings" pitchFamily="2" charset="2"/>
              <a:buChar char="l"/>
              <a:defRPr sz="2000">
                <a:solidFill>
                  <a:schemeClr val="tx1"/>
                </a:solidFill>
                <a:latin typeface="Arial" charset="0"/>
              </a:defRPr>
            </a:lvl5pPr>
            <a:lvl6pPr marL="25146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6pPr>
            <a:lvl7pPr marL="29718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7pPr>
            <a:lvl8pPr marL="34290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8pPr>
            <a:lvl9pPr marL="38862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9pPr>
          </a:lstStyle>
          <a:p>
            <a:pPr>
              <a:spcBef>
                <a:spcPct val="0"/>
              </a:spcBef>
              <a:buClrTx/>
              <a:buSzTx/>
              <a:buFont typeface="Wingdings" pitchFamily="2" charset="2"/>
              <a:buNone/>
              <a:defRPr/>
            </a:pPr>
            <a:fld id="{67412309-02CE-46A3-AFCA-90599415EC6F}" type="slidenum">
              <a:rPr lang="en-US" altLang="pt-BR" sz="1000"/>
              <a:pPr>
                <a:spcBef>
                  <a:spcPct val="0"/>
                </a:spcBef>
                <a:buClrTx/>
                <a:buSzTx/>
                <a:buFont typeface="Wingdings" pitchFamily="2" charset="2"/>
                <a:buNone/>
                <a:defRPr/>
              </a:pPr>
              <a:t>6</a:t>
            </a:fld>
            <a:r>
              <a:rPr lang="en-US" altLang="pt-BR" sz="1000" dirty="0"/>
              <a:t> - 24</a:t>
            </a:r>
          </a:p>
          <a:p>
            <a:pPr>
              <a:spcBef>
                <a:spcPct val="0"/>
              </a:spcBef>
              <a:buClrTx/>
              <a:buSzTx/>
              <a:buFontTx/>
              <a:buNone/>
              <a:defRPr/>
            </a:pPr>
            <a:endParaRPr lang="en-US" altLang="pt-BR" sz="1000" dirty="0"/>
          </a:p>
        </p:txBody>
      </p:sp>
      <p:sp>
        <p:nvSpPr>
          <p:cNvPr id="10" name="CaixaDeTexto 9">
            <a:extLst>
              <a:ext uri="{FF2B5EF4-FFF2-40B4-BE49-F238E27FC236}">
                <a16:creationId xmlns:a16="http://schemas.microsoft.com/office/drawing/2014/main" id="{1C0DDB3D-9D86-433F-9AB5-000D9D1CD773}"/>
              </a:ext>
            </a:extLst>
          </p:cNvPr>
          <p:cNvSpPr txBox="1"/>
          <p:nvPr/>
        </p:nvSpPr>
        <p:spPr>
          <a:xfrm>
            <a:off x="983432" y="1927921"/>
            <a:ext cx="5040560" cy="4320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just">
              <a:lnSpc>
                <a:spcPct val="120000"/>
              </a:lnSpc>
              <a:spcBef>
                <a:spcPts val="600"/>
              </a:spcBef>
              <a:spcAft>
                <a:spcPts val="1200"/>
              </a:spcAft>
              <a:buClr>
                <a:schemeClr val="bg2"/>
              </a:buClr>
              <a:buSzPct val="75000"/>
              <a:buFont typeface="Wingdings" pitchFamily="2" charset="2"/>
              <a:buChar char="l"/>
              <a:defRPr sz="2000">
                <a:latin typeface="+mn-lt"/>
              </a:defRPr>
            </a:lvl1pPr>
            <a:lvl2pPr marL="742950" indent="-285750">
              <a:spcBef>
                <a:spcPct val="20000"/>
              </a:spcBef>
              <a:buClr>
                <a:schemeClr val="tx2"/>
              </a:buClr>
              <a:buSzPct val="75000"/>
              <a:buFont typeface="Wingdings" pitchFamily="2" charset="2"/>
              <a:buChar char="l"/>
              <a:defRPr sz="2800">
                <a:latin typeface="+mn-lt"/>
              </a:defRPr>
            </a:lvl2pPr>
            <a:lvl3pPr marL="1143000" indent="-228600">
              <a:spcBef>
                <a:spcPct val="20000"/>
              </a:spcBef>
              <a:buClr>
                <a:schemeClr val="accent2"/>
              </a:buClr>
              <a:buSzPct val="75000"/>
              <a:buFont typeface="Wingdings" pitchFamily="2" charset="2"/>
              <a:buChar char="l"/>
              <a:defRPr sz="2400">
                <a:latin typeface="+mn-lt"/>
              </a:defRPr>
            </a:lvl3pPr>
            <a:lvl4pPr marL="1600200" indent="-228600">
              <a:spcBef>
                <a:spcPct val="20000"/>
              </a:spcBef>
              <a:buClr>
                <a:schemeClr val="folHlink"/>
              </a:buClr>
              <a:buSzPct val="75000"/>
              <a:buFont typeface="Wingdings" pitchFamily="2" charset="2"/>
              <a:buChar char="l"/>
              <a:defRPr sz="2000">
                <a:latin typeface="+mn-lt"/>
              </a:defRPr>
            </a:lvl4pPr>
            <a:lvl5pPr marL="2057400" indent="-228600">
              <a:spcBef>
                <a:spcPct val="20000"/>
              </a:spcBef>
              <a:buClr>
                <a:schemeClr val="tx1"/>
              </a:buClr>
              <a:buSzPct val="75000"/>
              <a:buFont typeface="Wingdings" pitchFamily="2" charset="2"/>
              <a:buChar char="l"/>
              <a:defRPr sz="2000">
                <a:latin typeface="+mn-lt"/>
              </a:defRPr>
            </a:lvl5pPr>
            <a:lvl6pPr marL="2514600" indent="-228600" fontAlgn="base">
              <a:spcBef>
                <a:spcPct val="20000"/>
              </a:spcBef>
              <a:spcAft>
                <a:spcPct val="0"/>
              </a:spcAft>
              <a:buClr>
                <a:schemeClr val="tx1"/>
              </a:buClr>
              <a:buSzPct val="75000"/>
              <a:buFont typeface="Wingdings" pitchFamily="2" charset="2"/>
              <a:buChar char="l"/>
              <a:defRPr sz="2000">
                <a:latin typeface="+mn-lt"/>
              </a:defRPr>
            </a:lvl6pPr>
            <a:lvl7pPr marL="2971800" indent="-228600" fontAlgn="base">
              <a:spcBef>
                <a:spcPct val="20000"/>
              </a:spcBef>
              <a:spcAft>
                <a:spcPct val="0"/>
              </a:spcAft>
              <a:buClr>
                <a:schemeClr val="tx1"/>
              </a:buClr>
              <a:buSzPct val="75000"/>
              <a:buFont typeface="Wingdings" pitchFamily="2" charset="2"/>
              <a:buChar char="l"/>
              <a:defRPr sz="2000">
                <a:latin typeface="+mn-lt"/>
              </a:defRPr>
            </a:lvl7pPr>
            <a:lvl8pPr marL="3429000" indent="-228600" fontAlgn="base">
              <a:spcBef>
                <a:spcPct val="20000"/>
              </a:spcBef>
              <a:spcAft>
                <a:spcPct val="0"/>
              </a:spcAft>
              <a:buClr>
                <a:schemeClr val="tx1"/>
              </a:buClr>
              <a:buSzPct val="75000"/>
              <a:buFont typeface="Wingdings" pitchFamily="2" charset="2"/>
              <a:buChar char="l"/>
              <a:defRPr sz="2000">
                <a:latin typeface="+mn-lt"/>
              </a:defRPr>
            </a:lvl8pPr>
            <a:lvl9pPr marL="3886200" indent="-228600" fontAlgn="base">
              <a:spcBef>
                <a:spcPct val="20000"/>
              </a:spcBef>
              <a:spcAft>
                <a:spcPct val="0"/>
              </a:spcAft>
              <a:buClr>
                <a:schemeClr val="tx1"/>
              </a:buClr>
              <a:buSzPct val="75000"/>
              <a:buFont typeface="Wingdings" pitchFamily="2" charset="2"/>
              <a:buChar char="l"/>
              <a:defRPr sz="2000">
                <a:latin typeface="+mn-lt"/>
              </a:defRPr>
            </a:lvl9pPr>
          </a:lstStyle>
          <a:p>
            <a:pPr marL="0" indent="0">
              <a:lnSpc>
                <a:spcPct val="150000"/>
              </a:lnSpc>
              <a:spcBef>
                <a:spcPts val="1200"/>
              </a:spcBef>
              <a:buNone/>
            </a:pPr>
            <a:r>
              <a:rPr lang="pt-BR" dirty="0"/>
              <a:t>Set </a:t>
            </a:r>
            <a:r>
              <a:rPr lang="pt-BR" dirty="0" err="1"/>
              <a:t>of</a:t>
            </a:r>
            <a:r>
              <a:rPr lang="pt-BR" dirty="0"/>
              <a:t> </a:t>
            </a:r>
            <a:r>
              <a:rPr lang="pt-BR" dirty="0" err="1"/>
              <a:t>interrelated</a:t>
            </a:r>
            <a:r>
              <a:rPr lang="pt-BR" dirty="0"/>
              <a:t> </a:t>
            </a:r>
            <a:r>
              <a:rPr lang="pt-BR" dirty="0" err="1"/>
              <a:t>components</a:t>
            </a:r>
            <a:r>
              <a:rPr lang="pt-BR" dirty="0"/>
              <a:t> </a:t>
            </a:r>
            <a:r>
              <a:rPr lang="pt-BR" dirty="0" err="1"/>
              <a:t>that</a:t>
            </a:r>
            <a:r>
              <a:rPr lang="pt-BR" dirty="0"/>
              <a:t> </a:t>
            </a:r>
            <a:r>
              <a:rPr lang="pt-BR" dirty="0" err="1"/>
              <a:t>function</a:t>
            </a:r>
            <a:r>
              <a:rPr lang="pt-BR" dirty="0"/>
              <a:t> </a:t>
            </a:r>
            <a:r>
              <a:rPr lang="pt-BR" dirty="0" err="1"/>
              <a:t>together</a:t>
            </a:r>
            <a:r>
              <a:rPr lang="pt-BR" dirty="0"/>
              <a:t> in a </a:t>
            </a:r>
            <a:r>
              <a:rPr lang="pt-BR" dirty="0" err="1"/>
              <a:t>meaningful</a:t>
            </a:r>
            <a:r>
              <a:rPr lang="pt-BR" dirty="0"/>
              <a:t> </a:t>
            </a:r>
            <a:r>
              <a:rPr lang="pt-BR" dirty="0" err="1"/>
              <a:t>way</a:t>
            </a:r>
            <a:r>
              <a:rPr lang="pt-BR" dirty="0"/>
              <a:t> </a:t>
            </a:r>
            <a:r>
              <a:rPr lang="pt-BR" sz="1400" dirty="0"/>
              <a:t>(Davis,1988)</a:t>
            </a:r>
            <a:r>
              <a:rPr lang="pt-BR" dirty="0"/>
              <a:t>, in </a:t>
            </a:r>
            <a:r>
              <a:rPr lang="pt-BR" dirty="0" err="1"/>
              <a:t>which</a:t>
            </a:r>
            <a:r>
              <a:rPr lang="pt-BR" dirty="0"/>
              <a:t> </a:t>
            </a:r>
            <a:r>
              <a:rPr lang="pt-BR" dirty="0" err="1"/>
              <a:t>the</a:t>
            </a:r>
            <a:r>
              <a:rPr lang="pt-BR" dirty="0"/>
              <a:t> </a:t>
            </a:r>
            <a:r>
              <a:rPr lang="pt-BR" dirty="0" err="1"/>
              <a:t>whole</a:t>
            </a:r>
            <a:r>
              <a:rPr lang="pt-BR" dirty="0"/>
              <a:t> system </a:t>
            </a:r>
            <a:r>
              <a:rPr lang="pt-BR" dirty="0" err="1"/>
              <a:t>is</a:t>
            </a:r>
            <a:r>
              <a:rPr lang="pt-BR" dirty="0"/>
              <a:t> </a:t>
            </a:r>
            <a:r>
              <a:rPr lang="pt-BR" dirty="0" err="1"/>
              <a:t>greater</a:t>
            </a:r>
            <a:r>
              <a:rPr lang="pt-BR" dirty="0"/>
              <a:t> </a:t>
            </a:r>
            <a:r>
              <a:rPr lang="pt-BR" dirty="0" err="1"/>
              <a:t>than</a:t>
            </a:r>
            <a:r>
              <a:rPr lang="pt-BR" dirty="0"/>
              <a:t> </a:t>
            </a:r>
            <a:r>
              <a:rPr lang="pt-BR" dirty="0" err="1"/>
              <a:t>the</a:t>
            </a:r>
            <a:r>
              <a:rPr lang="pt-BR" dirty="0"/>
              <a:t> sum </a:t>
            </a:r>
            <a:r>
              <a:rPr lang="pt-BR" dirty="0" err="1"/>
              <a:t>of</a:t>
            </a:r>
            <a:r>
              <a:rPr lang="pt-BR" dirty="0"/>
              <a:t> its </a:t>
            </a:r>
            <a:r>
              <a:rPr lang="pt-BR" dirty="0" err="1"/>
              <a:t>components</a:t>
            </a:r>
            <a:r>
              <a:rPr lang="pt-BR" dirty="0"/>
              <a:t>, </a:t>
            </a:r>
            <a:r>
              <a:rPr lang="pt-BR" dirty="0" err="1"/>
              <a:t>since</a:t>
            </a:r>
            <a:r>
              <a:rPr lang="pt-BR" dirty="0"/>
              <a:t> new </a:t>
            </a:r>
            <a:r>
              <a:rPr lang="pt-BR" dirty="0" err="1"/>
              <a:t>properties</a:t>
            </a:r>
            <a:r>
              <a:rPr lang="pt-BR" dirty="0"/>
              <a:t> emerge </a:t>
            </a:r>
            <a:r>
              <a:rPr lang="pt-BR" dirty="0" err="1"/>
              <a:t>from</a:t>
            </a:r>
            <a:r>
              <a:rPr lang="pt-BR" dirty="0"/>
              <a:t> </a:t>
            </a:r>
            <a:r>
              <a:rPr lang="pt-BR" dirty="0" err="1"/>
              <a:t>the</a:t>
            </a:r>
            <a:r>
              <a:rPr lang="pt-BR" dirty="0"/>
              <a:t> </a:t>
            </a:r>
            <a:r>
              <a:rPr lang="pt-BR" dirty="0" err="1"/>
              <a:t>actions</a:t>
            </a:r>
            <a:r>
              <a:rPr lang="pt-BR" dirty="0"/>
              <a:t> </a:t>
            </a:r>
            <a:r>
              <a:rPr lang="pt-BR" dirty="0" err="1"/>
              <a:t>and</a:t>
            </a:r>
            <a:r>
              <a:rPr lang="pt-BR" dirty="0"/>
              <a:t> </a:t>
            </a:r>
            <a:r>
              <a:rPr lang="pt-BR" dirty="0" err="1"/>
              <a:t>interactions</a:t>
            </a:r>
            <a:r>
              <a:rPr lang="pt-BR" dirty="0"/>
              <a:t> </a:t>
            </a:r>
            <a:r>
              <a:rPr lang="pt-BR" dirty="0" err="1"/>
              <a:t>among</a:t>
            </a:r>
            <a:r>
              <a:rPr lang="pt-BR" dirty="0"/>
              <a:t> </a:t>
            </a:r>
            <a:r>
              <a:rPr lang="pt-BR" dirty="0" err="1"/>
              <a:t>them</a:t>
            </a:r>
            <a:r>
              <a:rPr lang="pt-BR" dirty="0"/>
              <a:t>. </a:t>
            </a:r>
            <a:r>
              <a:rPr lang="pt-BR" dirty="0" err="1"/>
              <a:t>These</a:t>
            </a:r>
            <a:r>
              <a:rPr lang="pt-BR" dirty="0"/>
              <a:t> </a:t>
            </a:r>
            <a:r>
              <a:rPr lang="pt-BR" dirty="0" err="1"/>
              <a:t>properties</a:t>
            </a:r>
            <a:r>
              <a:rPr lang="pt-BR" dirty="0"/>
              <a:t> do </a:t>
            </a:r>
            <a:r>
              <a:rPr lang="pt-BR" dirty="0" err="1"/>
              <a:t>not</a:t>
            </a:r>
            <a:r>
              <a:rPr lang="pt-BR" dirty="0"/>
              <a:t> </a:t>
            </a:r>
            <a:r>
              <a:rPr lang="pt-BR" dirty="0" err="1"/>
              <a:t>exist</a:t>
            </a:r>
            <a:r>
              <a:rPr lang="pt-BR" dirty="0"/>
              <a:t> in </a:t>
            </a:r>
            <a:r>
              <a:rPr lang="pt-BR" dirty="0" err="1"/>
              <a:t>the</a:t>
            </a:r>
            <a:r>
              <a:rPr lang="pt-BR" dirty="0"/>
              <a:t> </a:t>
            </a:r>
            <a:r>
              <a:rPr lang="pt-BR" dirty="0" err="1"/>
              <a:t>parts</a:t>
            </a:r>
            <a:r>
              <a:rPr lang="pt-BR" dirty="0"/>
              <a:t> </a:t>
            </a:r>
            <a:r>
              <a:rPr lang="pt-BR" dirty="0" err="1"/>
              <a:t>when</a:t>
            </a:r>
            <a:r>
              <a:rPr lang="pt-BR" dirty="0"/>
              <a:t> </a:t>
            </a:r>
            <a:r>
              <a:rPr lang="pt-BR" dirty="0" err="1"/>
              <a:t>isolated</a:t>
            </a:r>
            <a:r>
              <a:rPr lang="pt-BR" dirty="0"/>
              <a:t> </a:t>
            </a:r>
            <a:r>
              <a:rPr lang="pt-BR" sz="1400" dirty="0"/>
              <a:t>(Bunge, 1979)</a:t>
            </a:r>
          </a:p>
          <a:p>
            <a:pPr marL="0" indent="0">
              <a:lnSpc>
                <a:spcPct val="150000"/>
              </a:lnSpc>
              <a:spcBef>
                <a:spcPts val="1200"/>
              </a:spcBef>
              <a:buNone/>
            </a:pPr>
            <a:r>
              <a:rPr lang="pt-BR" dirty="0"/>
              <a:t>.</a:t>
            </a:r>
          </a:p>
        </p:txBody>
      </p:sp>
      <p:pic>
        <p:nvPicPr>
          <p:cNvPr id="6" name="Imagem 5">
            <a:extLst>
              <a:ext uri="{FF2B5EF4-FFF2-40B4-BE49-F238E27FC236}">
                <a16:creationId xmlns:a16="http://schemas.microsoft.com/office/drawing/2014/main" id="{16D8D62E-1F93-4EC8-874C-6326DD68B86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12024" y="1988840"/>
            <a:ext cx="5137300" cy="3817557"/>
          </a:xfrm>
          <a:prstGeom prst="rect">
            <a:avLst/>
          </a:prstGeom>
        </p:spPr>
      </p:pic>
    </p:spTree>
    <p:extLst>
      <p:ext uri="{BB962C8B-B14F-4D97-AF65-F5344CB8AC3E}">
        <p14:creationId xmlns:p14="http://schemas.microsoft.com/office/powerpoint/2010/main" val="4064237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2351584" y="133351"/>
            <a:ext cx="6768752" cy="917575"/>
          </a:xfrm>
        </p:spPr>
        <p:txBody>
          <a:bodyPr/>
          <a:lstStyle/>
          <a:p>
            <a:pPr eaLnBrk="1" hangingPunct="1">
              <a:defRPr/>
            </a:pPr>
            <a:r>
              <a:rPr lang="en-US" altLang="pt-BR" sz="3600" dirty="0"/>
              <a:t>What are Information Systems?</a:t>
            </a:r>
          </a:p>
        </p:txBody>
      </p:sp>
      <p:sp>
        <p:nvSpPr>
          <p:cNvPr id="15" name="Retângulo 2"/>
          <p:cNvSpPr>
            <a:spLocks noChangeArrowheads="1"/>
          </p:cNvSpPr>
          <p:nvPr/>
        </p:nvSpPr>
        <p:spPr bwMode="auto">
          <a:xfrm>
            <a:off x="983432" y="1147169"/>
            <a:ext cx="871301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itchFamily="2" charset="2"/>
              <a:buChar char="l"/>
              <a:defRPr sz="3200">
                <a:solidFill>
                  <a:schemeClr val="tx1"/>
                </a:solidFill>
                <a:latin typeface="Arial" charset="0"/>
              </a:defRPr>
            </a:lvl1pPr>
            <a:lvl2pPr marL="742950" indent="-285750">
              <a:spcBef>
                <a:spcPct val="20000"/>
              </a:spcBef>
              <a:buClr>
                <a:schemeClr val="tx2"/>
              </a:buClr>
              <a:buSzPct val="75000"/>
              <a:buFont typeface="Wingdings" pitchFamily="2" charset="2"/>
              <a:buChar char="l"/>
              <a:defRPr sz="2800">
                <a:solidFill>
                  <a:schemeClr val="tx1"/>
                </a:solidFill>
                <a:latin typeface="Arial" charset="0"/>
              </a:defRPr>
            </a:lvl2pPr>
            <a:lvl3pPr marL="1143000" indent="-228600">
              <a:spcBef>
                <a:spcPct val="20000"/>
              </a:spcBef>
              <a:buClr>
                <a:schemeClr val="accent2"/>
              </a:buClr>
              <a:buSzPct val="75000"/>
              <a:buFont typeface="Wingdings" pitchFamily="2" charset="2"/>
              <a:buChar char="l"/>
              <a:defRPr sz="2400">
                <a:solidFill>
                  <a:schemeClr val="tx1"/>
                </a:solidFill>
                <a:latin typeface="Arial" charset="0"/>
              </a:defRPr>
            </a:lvl3pPr>
            <a:lvl4pPr marL="1600200" indent="-228600">
              <a:spcBef>
                <a:spcPct val="20000"/>
              </a:spcBef>
              <a:buClr>
                <a:schemeClr val="folHlink"/>
              </a:buClr>
              <a:buSzPct val="75000"/>
              <a:buFont typeface="Wingdings" pitchFamily="2" charset="2"/>
              <a:buChar char="l"/>
              <a:defRPr sz="2000">
                <a:solidFill>
                  <a:schemeClr val="tx1"/>
                </a:solidFill>
                <a:latin typeface="Arial" charset="0"/>
              </a:defRPr>
            </a:lvl4pPr>
            <a:lvl5pPr marL="2057400" indent="-228600">
              <a:spcBef>
                <a:spcPct val="20000"/>
              </a:spcBef>
              <a:buClr>
                <a:schemeClr val="tx1"/>
              </a:buClr>
              <a:buSzPct val="75000"/>
              <a:buFont typeface="Wingdings" pitchFamily="2" charset="2"/>
              <a:buChar char="l"/>
              <a:defRPr sz="2000">
                <a:solidFill>
                  <a:schemeClr val="tx1"/>
                </a:solidFill>
                <a:latin typeface="Arial" charset="0"/>
              </a:defRPr>
            </a:lvl5pPr>
            <a:lvl6pPr marL="25146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6pPr>
            <a:lvl7pPr marL="29718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7pPr>
            <a:lvl8pPr marL="34290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8pPr>
            <a:lvl9pPr marL="38862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9pPr>
          </a:lstStyle>
          <a:p>
            <a:pPr eaLnBrk="1" hangingPunct="1">
              <a:spcBef>
                <a:spcPts val="1200"/>
              </a:spcBef>
              <a:buClrTx/>
              <a:buSzTx/>
              <a:buNone/>
            </a:pPr>
            <a:r>
              <a:rPr lang="en-US" altLang="pt-BR" sz="2400" u="sng" dirty="0"/>
              <a:t>Information System (IS)</a:t>
            </a:r>
            <a:endParaRPr lang="en-US" altLang="pt-BR" sz="2400" dirty="0"/>
          </a:p>
        </p:txBody>
      </p:sp>
      <p:pic>
        <p:nvPicPr>
          <p:cNvPr id="11" name="Picture 6">
            <a:extLst>
              <a:ext uri="{FF2B5EF4-FFF2-40B4-BE49-F238E27FC236}">
                <a16:creationId xmlns:a16="http://schemas.microsoft.com/office/drawing/2014/main" id="{19090FDF-64BA-42B1-98F6-94B0302AB8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92346" y="225779"/>
            <a:ext cx="590054" cy="804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Espaço Reservado para Número de Slide 1">
            <a:extLst>
              <a:ext uri="{FF2B5EF4-FFF2-40B4-BE49-F238E27FC236}">
                <a16:creationId xmlns:a16="http://schemas.microsoft.com/office/drawing/2014/main" id="{0529E643-4700-480E-B688-E130C64CACBC}"/>
              </a:ext>
            </a:extLst>
          </p:cNvPr>
          <p:cNvSpPr>
            <a:spLocks noGrp="1"/>
          </p:cNvSpPr>
          <p:nvPr>
            <p:ph type="sldNum" sz="quarter" idx="12"/>
          </p:nvPr>
        </p:nvSpPr>
        <p:spPr>
          <a:xfrm>
            <a:off x="8737600" y="6248400"/>
            <a:ext cx="2844800" cy="457200"/>
          </a:xfrm>
        </p:spPr>
        <p:txBody>
          <a:bodyPr/>
          <a:lstStyle>
            <a:lvl1pPr>
              <a:spcBef>
                <a:spcPct val="20000"/>
              </a:spcBef>
              <a:buClr>
                <a:schemeClr val="bg2"/>
              </a:buClr>
              <a:buSzPct val="75000"/>
              <a:buFont typeface="Wingdings" pitchFamily="2" charset="2"/>
              <a:buChar char="l"/>
              <a:defRPr sz="3200">
                <a:solidFill>
                  <a:schemeClr val="tx1"/>
                </a:solidFill>
                <a:latin typeface="Arial" charset="0"/>
              </a:defRPr>
            </a:lvl1pPr>
            <a:lvl2pPr marL="742950" indent="-285750">
              <a:spcBef>
                <a:spcPct val="20000"/>
              </a:spcBef>
              <a:buClr>
                <a:schemeClr val="tx2"/>
              </a:buClr>
              <a:buSzPct val="75000"/>
              <a:buFont typeface="Wingdings" pitchFamily="2" charset="2"/>
              <a:buChar char="l"/>
              <a:defRPr sz="2800">
                <a:solidFill>
                  <a:schemeClr val="tx1"/>
                </a:solidFill>
                <a:latin typeface="Arial" charset="0"/>
              </a:defRPr>
            </a:lvl2pPr>
            <a:lvl3pPr marL="1143000" indent="-228600">
              <a:spcBef>
                <a:spcPct val="20000"/>
              </a:spcBef>
              <a:buClr>
                <a:schemeClr val="accent2"/>
              </a:buClr>
              <a:buSzPct val="75000"/>
              <a:buFont typeface="Wingdings" pitchFamily="2" charset="2"/>
              <a:buChar char="l"/>
              <a:defRPr sz="2400">
                <a:solidFill>
                  <a:schemeClr val="tx1"/>
                </a:solidFill>
                <a:latin typeface="Arial" charset="0"/>
              </a:defRPr>
            </a:lvl3pPr>
            <a:lvl4pPr marL="1600200" indent="-228600">
              <a:spcBef>
                <a:spcPct val="20000"/>
              </a:spcBef>
              <a:buClr>
                <a:schemeClr val="folHlink"/>
              </a:buClr>
              <a:buSzPct val="75000"/>
              <a:buFont typeface="Wingdings" pitchFamily="2" charset="2"/>
              <a:buChar char="l"/>
              <a:defRPr sz="2000">
                <a:solidFill>
                  <a:schemeClr val="tx1"/>
                </a:solidFill>
                <a:latin typeface="Arial" charset="0"/>
              </a:defRPr>
            </a:lvl4pPr>
            <a:lvl5pPr marL="2057400" indent="-228600">
              <a:spcBef>
                <a:spcPct val="20000"/>
              </a:spcBef>
              <a:buClr>
                <a:schemeClr val="tx1"/>
              </a:buClr>
              <a:buSzPct val="75000"/>
              <a:buFont typeface="Wingdings" pitchFamily="2" charset="2"/>
              <a:buChar char="l"/>
              <a:defRPr sz="2000">
                <a:solidFill>
                  <a:schemeClr val="tx1"/>
                </a:solidFill>
                <a:latin typeface="Arial" charset="0"/>
              </a:defRPr>
            </a:lvl5pPr>
            <a:lvl6pPr marL="25146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6pPr>
            <a:lvl7pPr marL="29718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7pPr>
            <a:lvl8pPr marL="34290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8pPr>
            <a:lvl9pPr marL="38862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9pPr>
          </a:lstStyle>
          <a:p>
            <a:pPr>
              <a:spcBef>
                <a:spcPct val="0"/>
              </a:spcBef>
              <a:buClrTx/>
              <a:buSzTx/>
              <a:buFont typeface="Wingdings" pitchFamily="2" charset="2"/>
              <a:buNone/>
              <a:defRPr/>
            </a:pPr>
            <a:fld id="{67412309-02CE-46A3-AFCA-90599415EC6F}" type="slidenum">
              <a:rPr lang="en-US" altLang="pt-BR" sz="1000"/>
              <a:pPr>
                <a:spcBef>
                  <a:spcPct val="0"/>
                </a:spcBef>
                <a:buClrTx/>
                <a:buSzTx/>
                <a:buFont typeface="Wingdings" pitchFamily="2" charset="2"/>
                <a:buNone/>
                <a:defRPr/>
              </a:pPr>
              <a:t>7</a:t>
            </a:fld>
            <a:r>
              <a:rPr lang="en-US" altLang="pt-BR" sz="1000" dirty="0"/>
              <a:t> - 24</a:t>
            </a:r>
          </a:p>
          <a:p>
            <a:pPr>
              <a:spcBef>
                <a:spcPct val="0"/>
              </a:spcBef>
              <a:buClrTx/>
              <a:buSzTx/>
              <a:buFontTx/>
              <a:buNone/>
              <a:defRPr/>
            </a:pPr>
            <a:endParaRPr lang="en-US" altLang="pt-BR" sz="1000" dirty="0"/>
          </a:p>
        </p:txBody>
      </p:sp>
      <p:sp>
        <p:nvSpPr>
          <p:cNvPr id="10" name="CaixaDeTexto 9">
            <a:extLst>
              <a:ext uri="{FF2B5EF4-FFF2-40B4-BE49-F238E27FC236}">
                <a16:creationId xmlns:a16="http://schemas.microsoft.com/office/drawing/2014/main" id="{1C0DDB3D-9D86-433F-9AB5-000D9D1CD773}"/>
              </a:ext>
            </a:extLst>
          </p:cNvPr>
          <p:cNvSpPr txBox="1"/>
          <p:nvPr/>
        </p:nvSpPr>
        <p:spPr>
          <a:xfrm>
            <a:off x="1008246" y="2168860"/>
            <a:ext cx="9793088" cy="2520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just">
              <a:lnSpc>
                <a:spcPct val="120000"/>
              </a:lnSpc>
              <a:spcBef>
                <a:spcPts val="600"/>
              </a:spcBef>
              <a:spcAft>
                <a:spcPts val="1200"/>
              </a:spcAft>
              <a:buClr>
                <a:schemeClr val="bg2"/>
              </a:buClr>
              <a:buSzPct val="75000"/>
              <a:buFont typeface="Wingdings" pitchFamily="2" charset="2"/>
              <a:buChar char="l"/>
              <a:defRPr sz="2000">
                <a:latin typeface="+mn-lt"/>
              </a:defRPr>
            </a:lvl1pPr>
            <a:lvl2pPr marL="742950" indent="-285750">
              <a:spcBef>
                <a:spcPct val="20000"/>
              </a:spcBef>
              <a:buClr>
                <a:schemeClr val="tx2"/>
              </a:buClr>
              <a:buSzPct val="75000"/>
              <a:buFont typeface="Wingdings" pitchFamily="2" charset="2"/>
              <a:buChar char="l"/>
              <a:defRPr sz="2800">
                <a:latin typeface="+mn-lt"/>
              </a:defRPr>
            </a:lvl2pPr>
            <a:lvl3pPr marL="1143000" indent="-228600">
              <a:spcBef>
                <a:spcPct val="20000"/>
              </a:spcBef>
              <a:buClr>
                <a:schemeClr val="accent2"/>
              </a:buClr>
              <a:buSzPct val="75000"/>
              <a:buFont typeface="Wingdings" pitchFamily="2" charset="2"/>
              <a:buChar char="l"/>
              <a:defRPr sz="2400">
                <a:latin typeface="+mn-lt"/>
              </a:defRPr>
            </a:lvl3pPr>
            <a:lvl4pPr marL="1600200" indent="-228600">
              <a:spcBef>
                <a:spcPct val="20000"/>
              </a:spcBef>
              <a:buClr>
                <a:schemeClr val="folHlink"/>
              </a:buClr>
              <a:buSzPct val="75000"/>
              <a:buFont typeface="Wingdings" pitchFamily="2" charset="2"/>
              <a:buChar char="l"/>
              <a:defRPr sz="2000">
                <a:latin typeface="+mn-lt"/>
              </a:defRPr>
            </a:lvl4pPr>
            <a:lvl5pPr marL="2057400" indent="-228600">
              <a:spcBef>
                <a:spcPct val="20000"/>
              </a:spcBef>
              <a:buClr>
                <a:schemeClr val="tx1"/>
              </a:buClr>
              <a:buSzPct val="75000"/>
              <a:buFont typeface="Wingdings" pitchFamily="2" charset="2"/>
              <a:buChar char="l"/>
              <a:defRPr sz="2000">
                <a:latin typeface="+mn-lt"/>
              </a:defRPr>
            </a:lvl5pPr>
            <a:lvl6pPr marL="2514600" indent="-228600" fontAlgn="base">
              <a:spcBef>
                <a:spcPct val="20000"/>
              </a:spcBef>
              <a:spcAft>
                <a:spcPct val="0"/>
              </a:spcAft>
              <a:buClr>
                <a:schemeClr val="tx1"/>
              </a:buClr>
              <a:buSzPct val="75000"/>
              <a:buFont typeface="Wingdings" pitchFamily="2" charset="2"/>
              <a:buChar char="l"/>
              <a:defRPr sz="2000">
                <a:latin typeface="+mn-lt"/>
              </a:defRPr>
            </a:lvl6pPr>
            <a:lvl7pPr marL="2971800" indent="-228600" fontAlgn="base">
              <a:spcBef>
                <a:spcPct val="20000"/>
              </a:spcBef>
              <a:spcAft>
                <a:spcPct val="0"/>
              </a:spcAft>
              <a:buClr>
                <a:schemeClr val="tx1"/>
              </a:buClr>
              <a:buSzPct val="75000"/>
              <a:buFont typeface="Wingdings" pitchFamily="2" charset="2"/>
              <a:buChar char="l"/>
              <a:defRPr sz="2000">
                <a:latin typeface="+mn-lt"/>
              </a:defRPr>
            </a:lvl7pPr>
            <a:lvl8pPr marL="3429000" indent="-228600" fontAlgn="base">
              <a:spcBef>
                <a:spcPct val="20000"/>
              </a:spcBef>
              <a:spcAft>
                <a:spcPct val="0"/>
              </a:spcAft>
              <a:buClr>
                <a:schemeClr val="tx1"/>
              </a:buClr>
              <a:buSzPct val="75000"/>
              <a:buFont typeface="Wingdings" pitchFamily="2" charset="2"/>
              <a:buChar char="l"/>
              <a:defRPr sz="2000">
                <a:latin typeface="+mn-lt"/>
              </a:defRPr>
            </a:lvl8pPr>
            <a:lvl9pPr marL="3886200" indent="-228600" fontAlgn="base">
              <a:spcBef>
                <a:spcPct val="20000"/>
              </a:spcBef>
              <a:spcAft>
                <a:spcPct val="0"/>
              </a:spcAft>
              <a:buClr>
                <a:schemeClr val="tx1"/>
              </a:buClr>
              <a:buSzPct val="75000"/>
              <a:buFont typeface="Wingdings" pitchFamily="2" charset="2"/>
              <a:buChar char="l"/>
              <a:defRPr sz="2000">
                <a:latin typeface="+mn-lt"/>
              </a:defRPr>
            </a:lvl9pPr>
          </a:lstStyle>
          <a:p>
            <a:pPr marL="0" indent="0">
              <a:lnSpc>
                <a:spcPct val="150000"/>
              </a:lnSpc>
              <a:spcBef>
                <a:spcPts val="1200"/>
              </a:spcBef>
              <a:buNone/>
            </a:pPr>
            <a:r>
              <a:rPr lang="pt-BR" sz="2400" dirty="0" err="1"/>
              <a:t>Arrangement</a:t>
            </a:r>
            <a:r>
              <a:rPr lang="pt-BR" sz="2400" dirty="0"/>
              <a:t> </a:t>
            </a:r>
            <a:r>
              <a:rPr lang="pt-BR" sz="2400" dirty="0" err="1"/>
              <a:t>of</a:t>
            </a:r>
            <a:r>
              <a:rPr lang="pt-BR" sz="2400" dirty="0"/>
              <a:t> </a:t>
            </a:r>
            <a:r>
              <a:rPr lang="pt-BR" sz="2400" dirty="0" err="1"/>
              <a:t>people</a:t>
            </a:r>
            <a:r>
              <a:rPr lang="pt-BR" sz="2400" dirty="0"/>
              <a:t>, data, processes, </a:t>
            </a:r>
            <a:r>
              <a:rPr lang="pt-BR" sz="2400" dirty="0" err="1"/>
              <a:t>and</a:t>
            </a:r>
            <a:r>
              <a:rPr lang="pt-BR" sz="2400" dirty="0"/>
              <a:t> </a:t>
            </a:r>
            <a:r>
              <a:rPr lang="pt-BR" sz="2400" dirty="0" err="1"/>
              <a:t>information</a:t>
            </a:r>
            <a:r>
              <a:rPr lang="pt-BR" sz="2400" dirty="0"/>
              <a:t> </a:t>
            </a:r>
            <a:r>
              <a:rPr lang="pt-BR" sz="2400" dirty="0" err="1"/>
              <a:t>technology</a:t>
            </a:r>
            <a:r>
              <a:rPr lang="pt-BR" sz="2400" dirty="0"/>
              <a:t> </a:t>
            </a:r>
            <a:r>
              <a:rPr lang="pt-BR" sz="2400" dirty="0" err="1"/>
              <a:t>that</a:t>
            </a:r>
            <a:r>
              <a:rPr lang="pt-BR" sz="2400" dirty="0"/>
              <a:t> </a:t>
            </a:r>
            <a:r>
              <a:rPr lang="pt-BR" sz="2400" dirty="0" err="1"/>
              <a:t>interact</a:t>
            </a:r>
            <a:r>
              <a:rPr lang="pt-BR" sz="2400" dirty="0"/>
              <a:t> </a:t>
            </a:r>
            <a:r>
              <a:rPr lang="pt-BR" sz="2400" dirty="0" err="1"/>
              <a:t>to</a:t>
            </a:r>
            <a:r>
              <a:rPr lang="pt-BR" sz="2400" dirty="0"/>
              <a:t> </a:t>
            </a:r>
            <a:r>
              <a:rPr lang="pt-BR" sz="2400" dirty="0" err="1"/>
              <a:t>collect</a:t>
            </a:r>
            <a:r>
              <a:rPr lang="pt-BR" sz="2400" dirty="0"/>
              <a:t>, </a:t>
            </a:r>
            <a:r>
              <a:rPr lang="pt-BR" sz="2400" dirty="0" err="1"/>
              <a:t>process</a:t>
            </a:r>
            <a:r>
              <a:rPr lang="pt-BR" sz="2400" dirty="0"/>
              <a:t>, store, </a:t>
            </a:r>
            <a:r>
              <a:rPr lang="pt-BR" sz="2400" dirty="0" err="1"/>
              <a:t>and</a:t>
            </a:r>
            <a:r>
              <a:rPr lang="pt-BR" sz="2400" dirty="0"/>
              <a:t> </a:t>
            </a:r>
            <a:r>
              <a:rPr lang="pt-BR" sz="2400" dirty="0" err="1"/>
              <a:t>provide</a:t>
            </a:r>
            <a:r>
              <a:rPr lang="pt-BR" sz="2400" dirty="0"/>
              <a:t> as output </a:t>
            </a:r>
            <a:r>
              <a:rPr lang="pt-BR" sz="2400" dirty="0" err="1"/>
              <a:t>the</a:t>
            </a:r>
            <a:r>
              <a:rPr lang="pt-BR" sz="2400" dirty="0"/>
              <a:t> </a:t>
            </a:r>
            <a:r>
              <a:rPr lang="pt-BR" sz="2400" dirty="0" err="1"/>
              <a:t>information</a:t>
            </a:r>
            <a:r>
              <a:rPr lang="pt-BR" sz="2400" dirty="0"/>
              <a:t> </a:t>
            </a:r>
            <a:r>
              <a:rPr lang="pt-BR" sz="2400" dirty="0" err="1"/>
              <a:t>needed</a:t>
            </a:r>
            <a:r>
              <a:rPr lang="pt-BR" sz="2400" dirty="0"/>
              <a:t> </a:t>
            </a:r>
            <a:r>
              <a:rPr lang="pt-BR" sz="2400" dirty="0" err="1"/>
              <a:t>to</a:t>
            </a:r>
            <a:r>
              <a:rPr lang="pt-BR" sz="2400" dirty="0"/>
              <a:t> </a:t>
            </a:r>
            <a:r>
              <a:rPr lang="pt-BR" sz="2400" dirty="0" err="1"/>
              <a:t>support</a:t>
            </a:r>
            <a:r>
              <a:rPr lang="pt-BR" sz="2400" dirty="0"/>
              <a:t> </a:t>
            </a:r>
            <a:r>
              <a:rPr lang="pt-BR" sz="2400" dirty="0" err="1"/>
              <a:t>an</a:t>
            </a:r>
            <a:r>
              <a:rPr lang="pt-BR" sz="2400" dirty="0"/>
              <a:t> </a:t>
            </a:r>
            <a:r>
              <a:rPr lang="pt-BR" sz="2400" dirty="0" err="1"/>
              <a:t>organization</a:t>
            </a:r>
            <a:r>
              <a:rPr lang="pt-BR" sz="2400" dirty="0"/>
              <a:t> </a:t>
            </a:r>
            <a:r>
              <a:rPr lang="pt-BR" sz="1400" dirty="0"/>
              <a:t>(</a:t>
            </a:r>
            <a:r>
              <a:rPr lang="pt-BR" sz="1400" dirty="0" err="1"/>
              <a:t>Whitten</a:t>
            </a:r>
            <a:r>
              <a:rPr lang="pt-BR" sz="1400" dirty="0"/>
              <a:t> </a:t>
            </a:r>
            <a:r>
              <a:rPr lang="pt-BR" sz="1400" dirty="0" err="1"/>
              <a:t>and</a:t>
            </a:r>
            <a:r>
              <a:rPr lang="pt-BR" sz="1400" dirty="0"/>
              <a:t> Bentley, 2007)</a:t>
            </a:r>
            <a:endParaRPr lang="pt-BR" sz="2400" dirty="0"/>
          </a:p>
        </p:txBody>
      </p:sp>
    </p:spTree>
    <p:extLst>
      <p:ext uri="{BB962C8B-B14F-4D97-AF65-F5344CB8AC3E}">
        <p14:creationId xmlns:p14="http://schemas.microsoft.com/office/powerpoint/2010/main" val="2178313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2351584" y="133351"/>
            <a:ext cx="6768752" cy="917575"/>
          </a:xfrm>
        </p:spPr>
        <p:txBody>
          <a:bodyPr/>
          <a:lstStyle/>
          <a:p>
            <a:pPr eaLnBrk="1" hangingPunct="1">
              <a:defRPr/>
            </a:pPr>
            <a:r>
              <a:rPr lang="en-US" altLang="pt-BR" sz="3600" dirty="0"/>
              <a:t>Theories from Game Studies</a:t>
            </a:r>
          </a:p>
        </p:txBody>
      </p:sp>
      <p:sp>
        <p:nvSpPr>
          <p:cNvPr id="15" name="Retângulo 2"/>
          <p:cNvSpPr>
            <a:spLocks noChangeArrowheads="1"/>
          </p:cNvSpPr>
          <p:nvPr/>
        </p:nvSpPr>
        <p:spPr bwMode="auto">
          <a:xfrm>
            <a:off x="983432" y="1147169"/>
            <a:ext cx="871301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itchFamily="2" charset="2"/>
              <a:buChar char="l"/>
              <a:defRPr sz="3200">
                <a:solidFill>
                  <a:schemeClr val="tx1"/>
                </a:solidFill>
                <a:latin typeface="Arial" charset="0"/>
              </a:defRPr>
            </a:lvl1pPr>
            <a:lvl2pPr marL="742950" indent="-285750">
              <a:spcBef>
                <a:spcPct val="20000"/>
              </a:spcBef>
              <a:buClr>
                <a:schemeClr val="tx2"/>
              </a:buClr>
              <a:buSzPct val="75000"/>
              <a:buFont typeface="Wingdings" pitchFamily="2" charset="2"/>
              <a:buChar char="l"/>
              <a:defRPr sz="2800">
                <a:solidFill>
                  <a:schemeClr val="tx1"/>
                </a:solidFill>
                <a:latin typeface="Arial" charset="0"/>
              </a:defRPr>
            </a:lvl2pPr>
            <a:lvl3pPr marL="1143000" indent="-228600">
              <a:spcBef>
                <a:spcPct val="20000"/>
              </a:spcBef>
              <a:buClr>
                <a:schemeClr val="accent2"/>
              </a:buClr>
              <a:buSzPct val="75000"/>
              <a:buFont typeface="Wingdings" pitchFamily="2" charset="2"/>
              <a:buChar char="l"/>
              <a:defRPr sz="2400">
                <a:solidFill>
                  <a:schemeClr val="tx1"/>
                </a:solidFill>
                <a:latin typeface="Arial" charset="0"/>
              </a:defRPr>
            </a:lvl3pPr>
            <a:lvl4pPr marL="1600200" indent="-228600">
              <a:spcBef>
                <a:spcPct val="20000"/>
              </a:spcBef>
              <a:buClr>
                <a:schemeClr val="folHlink"/>
              </a:buClr>
              <a:buSzPct val="75000"/>
              <a:buFont typeface="Wingdings" pitchFamily="2" charset="2"/>
              <a:buChar char="l"/>
              <a:defRPr sz="2000">
                <a:solidFill>
                  <a:schemeClr val="tx1"/>
                </a:solidFill>
                <a:latin typeface="Arial" charset="0"/>
              </a:defRPr>
            </a:lvl4pPr>
            <a:lvl5pPr marL="2057400" indent="-228600">
              <a:spcBef>
                <a:spcPct val="20000"/>
              </a:spcBef>
              <a:buClr>
                <a:schemeClr val="tx1"/>
              </a:buClr>
              <a:buSzPct val="75000"/>
              <a:buFont typeface="Wingdings" pitchFamily="2" charset="2"/>
              <a:buChar char="l"/>
              <a:defRPr sz="2000">
                <a:solidFill>
                  <a:schemeClr val="tx1"/>
                </a:solidFill>
                <a:latin typeface="Arial" charset="0"/>
              </a:defRPr>
            </a:lvl5pPr>
            <a:lvl6pPr marL="25146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6pPr>
            <a:lvl7pPr marL="29718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7pPr>
            <a:lvl8pPr marL="34290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8pPr>
            <a:lvl9pPr marL="38862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9pPr>
          </a:lstStyle>
          <a:p>
            <a:pPr eaLnBrk="1" hangingPunct="1">
              <a:spcBef>
                <a:spcPts val="1200"/>
              </a:spcBef>
              <a:buClrTx/>
              <a:buSzTx/>
              <a:buNone/>
            </a:pPr>
            <a:r>
              <a:rPr lang="en-US" altLang="pt-BR" sz="2400" u="sng" dirty="0"/>
              <a:t>Game Theories</a:t>
            </a:r>
            <a:endParaRPr lang="en-US" altLang="pt-BR" sz="2400" dirty="0"/>
          </a:p>
        </p:txBody>
      </p:sp>
      <p:sp>
        <p:nvSpPr>
          <p:cNvPr id="3" name="Espaço Reservado para Conteúdo 2"/>
          <p:cNvSpPr>
            <a:spLocks noGrp="1"/>
          </p:cNvSpPr>
          <p:nvPr>
            <p:ph idx="1"/>
          </p:nvPr>
        </p:nvSpPr>
        <p:spPr>
          <a:xfrm>
            <a:off x="839416" y="2204864"/>
            <a:ext cx="4392488" cy="3168352"/>
          </a:xfrm>
        </p:spPr>
        <p:txBody>
          <a:bodyPr/>
          <a:lstStyle/>
          <a:p>
            <a:pPr algn="just">
              <a:lnSpc>
                <a:spcPct val="120000"/>
              </a:lnSpc>
              <a:spcBef>
                <a:spcPts val="0"/>
              </a:spcBef>
              <a:spcAft>
                <a:spcPts val="2400"/>
              </a:spcAft>
            </a:pPr>
            <a:r>
              <a:rPr lang="pt-BR" altLang="pt-BR" sz="2400" dirty="0"/>
              <a:t>MDA framework</a:t>
            </a:r>
          </a:p>
          <a:p>
            <a:pPr algn="just">
              <a:lnSpc>
                <a:spcPct val="120000"/>
              </a:lnSpc>
              <a:spcBef>
                <a:spcPts val="0"/>
              </a:spcBef>
              <a:spcAft>
                <a:spcPts val="2400"/>
              </a:spcAft>
            </a:pPr>
            <a:r>
              <a:rPr lang="pt-BR" sz="2400" dirty="0" err="1"/>
              <a:t>Järvinen</a:t>
            </a:r>
            <a:r>
              <a:rPr lang="pt-BR" sz="2400" dirty="0"/>
              <a:t> </a:t>
            </a:r>
            <a:r>
              <a:rPr lang="pt-BR" sz="2400" dirty="0" err="1"/>
              <a:t>Elements</a:t>
            </a:r>
            <a:endParaRPr lang="pt-BR" sz="2400" dirty="0"/>
          </a:p>
          <a:p>
            <a:pPr algn="just">
              <a:lnSpc>
                <a:spcPct val="120000"/>
              </a:lnSpc>
              <a:spcBef>
                <a:spcPts val="0"/>
              </a:spcBef>
              <a:spcAft>
                <a:spcPts val="2400"/>
              </a:spcAft>
            </a:pPr>
            <a:r>
              <a:rPr lang="pt-BR" sz="2400" dirty="0" err="1"/>
              <a:t>Classical</a:t>
            </a:r>
            <a:r>
              <a:rPr lang="pt-BR" sz="2400" dirty="0"/>
              <a:t> Game </a:t>
            </a:r>
            <a:r>
              <a:rPr lang="pt-BR" sz="2400" dirty="0" err="1"/>
              <a:t>Theory</a:t>
            </a:r>
            <a:endParaRPr lang="pt-BR" sz="2400" dirty="0"/>
          </a:p>
          <a:p>
            <a:pPr algn="just">
              <a:lnSpc>
                <a:spcPct val="120000"/>
              </a:lnSpc>
              <a:spcBef>
                <a:spcPts val="0"/>
              </a:spcBef>
              <a:spcAft>
                <a:spcPts val="2400"/>
              </a:spcAft>
            </a:pPr>
            <a:r>
              <a:rPr lang="pt-BR" sz="2400" dirty="0"/>
              <a:t>Procedural </a:t>
            </a:r>
            <a:r>
              <a:rPr lang="pt-BR" sz="2400" dirty="0" err="1"/>
              <a:t>Rethorics</a:t>
            </a:r>
            <a:endParaRPr lang="pt-BR" sz="2400" dirty="0"/>
          </a:p>
        </p:txBody>
      </p:sp>
      <p:pic>
        <p:nvPicPr>
          <p:cNvPr id="11" name="Picture 6">
            <a:extLst>
              <a:ext uri="{FF2B5EF4-FFF2-40B4-BE49-F238E27FC236}">
                <a16:creationId xmlns:a16="http://schemas.microsoft.com/office/drawing/2014/main" id="{19090FDF-64BA-42B1-98F6-94B0302AB8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92346" y="225779"/>
            <a:ext cx="590054" cy="804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Espaço Reservado para Número de Slide 1">
            <a:extLst>
              <a:ext uri="{FF2B5EF4-FFF2-40B4-BE49-F238E27FC236}">
                <a16:creationId xmlns:a16="http://schemas.microsoft.com/office/drawing/2014/main" id="{0529E643-4700-480E-B688-E130C64CACBC}"/>
              </a:ext>
            </a:extLst>
          </p:cNvPr>
          <p:cNvSpPr>
            <a:spLocks noGrp="1"/>
          </p:cNvSpPr>
          <p:nvPr>
            <p:ph type="sldNum" sz="quarter" idx="12"/>
          </p:nvPr>
        </p:nvSpPr>
        <p:spPr>
          <a:xfrm>
            <a:off x="8737600" y="6248400"/>
            <a:ext cx="2844800" cy="457200"/>
          </a:xfrm>
        </p:spPr>
        <p:txBody>
          <a:bodyPr/>
          <a:lstStyle>
            <a:lvl1pPr>
              <a:spcBef>
                <a:spcPct val="20000"/>
              </a:spcBef>
              <a:buClr>
                <a:schemeClr val="bg2"/>
              </a:buClr>
              <a:buSzPct val="75000"/>
              <a:buFont typeface="Wingdings" pitchFamily="2" charset="2"/>
              <a:buChar char="l"/>
              <a:defRPr sz="3200">
                <a:solidFill>
                  <a:schemeClr val="tx1"/>
                </a:solidFill>
                <a:latin typeface="Arial" charset="0"/>
              </a:defRPr>
            </a:lvl1pPr>
            <a:lvl2pPr marL="742950" indent="-285750">
              <a:spcBef>
                <a:spcPct val="20000"/>
              </a:spcBef>
              <a:buClr>
                <a:schemeClr val="tx2"/>
              </a:buClr>
              <a:buSzPct val="75000"/>
              <a:buFont typeface="Wingdings" pitchFamily="2" charset="2"/>
              <a:buChar char="l"/>
              <a:defRPr sz="2800">
                <a:solidFill>
                  <a:schemeClr val="tx1"/>
                </a:solidFill>
                <a:latin typeface="Arial" charset="0"/>
              </a:defRPr>
            </a:lvl2pPr>
            <a:lvl3pPr marL="1143000" indent="-228600">
              <a:spcBef>
                <a:spcPct val="20000"/>
              </a:spcBef>
              <a:buClr>
                <a:schemeClr val="accent2"/>
              </a:buClr>
              <a:buSzPct val="75000"/>
              <a:buFont typeface="Wingdings" pitchFamily="2" charset="2"/>
              <a:buChar char="l"/>
              <a:defRPr sz="2400">
                <a:solidFill>
                  <a:schemeClr val="tx1"/>
                </a:solidFill>
                <a:latin typeface="Arial" charset="0"/>
              </a:defRPr>
            </a:lvl3pPr>
            <a:lvl4pPr marL="1600200" indent="-228600">
              <a:spcBef>
                <a:spcPct val="20000"/>
              </a:spcBef>
              <a:buClr>
                <a:schemeClr val="folHlink"/>
              </a:buClr>
              <a:buSzPct val="75000"/>
              <a:buFont typeface="Wingdings" pitchFamily="2" charset="2"/>
              <a:buChar char="l"/>
              <a:defRPr sz="2000">
                <a:solidFill>
                  <a:schemeClr val="tx1"/>
                </a:solidFill>
                <a:latin typeface="Arial" charset="0"/>
              </a:defRPr>
            </a:lvl4pPr>
            <a:lvl5pPr marL="2057400" indent="-228600">
              <a:spcBef>
                <a:spcPct val="20000"/>
              </a:spcBef>
              <a:buClr>
                <a:schemeClr val="tx1"/>
              </a:buClr>
              <a:buSzPct val="75000"/>
              <a:buFont typeface="Wingdings" pitchFamily="2" charset="2"/>
              <a:buChar char="l"/>
              <a:defRPr sz="2000">
                <a:solidFill>
                  <a:schemeClr val="tx1"/>
                </a:solidFill>
                <a:latin typeface="Arial" charset="0"/>
              </a:defRPr>
            </a:lvl5pPr>
            <a:lvl6pPr marL="25146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6pPr>
            <a:lvl7pPr marL="29718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7pPr>
            <a:lvl8pPr marL="34290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8pPr>
            <a:lvl9pPr marL="38862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9pPr>
          </a:lstStyle>
          <a:p>
            <a:pPr>
              <a:spcBef>
                <a:spcPct val="0"/>
              </a:spcBef>
              <a:buClrTx/>
              <a:buSzTx/>
              <a:buFont typeface="Wingdings" pitchFamily="2" charset="2"/>
              <a:buNone/>
              <a:defRPr/>
            </a:pPr>
            <a:fld id="{67412309-02CE-46A3-AFCA-90599415EC6F}" type="slidenum">
              <a:rPr lang="en-US" altLang="pt-BR" sz="1000"/>
              <a:pPr>
                <a:spcBef>
                  <a:spcPct val="0"/>
                </a:spcBef>
                <a:buClrTx/>
                <a:buSzTx/>
                <a:buFont typeface="Wingdings" pitchFamily="2" charset="2"/>
                <a:buNone/>
                <a:defRPr/>
              </a:pPr>
              <a:t>8</a:t>
            </a:fld>
            <a:r>
              <a:rPr lang="en-US" altLang="pt-BR" sz="1000" dirty="0"/>
              <a:t> - 24</a:t>
            </a:r>
          </a:p>
          <a:p>
            <a:pPr>
              <a:spcBef>
                <a:spcPct val="0"/>
              </a:spcBef>
              <a:buClrTx/>
              <a:buSzTx/>
              <a:buFontTx/>
              <a:buNone/>
              <a:defRPr/>
            </a:pPr>
            <a:endParaRPr lang="en-US" altLang="pt-BR" sz="1000" dirty="0"/>
          </a:p>
        </p:txBody>
      </p:sp>
      <p:pic>
        <p:nvPicPr>
          <p:cNvPr id="4" name="Imagem 3">
            <a:extLst>
              <a:ext uri="{FF2B5EF4-FFF2-40B4-BE49-F238E27FC236}">
                <a16:creationId xmlns:a16="http://schemas.microsoft.com/office/drawing/2014/main" id="{FB5806B2-FC40-459D-91FA-E21F066A41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15880" y="2474381"/>
            <a:ext cx="6480316" cy="2370848"/>
          </a:xfrm>
          <a:prstGeom prst="rect">
            <a:avLst/>
          </a:prstGeom>
        </p:spPr>
      </p:pic>
      <p:pic>
        <p:nvPicPr>
          <p:cNvPr id="6" name="Imagem 5">
            <a:extLst>
              <a:ext uri="{FF2B5EF4-FFF2-40B4-BE49-F238E27FC236}">
                <a16:creationId xmlns:a16="http://schemas.microsoft.com/office/drawing/2014/main" id="{8CFD1286-C274-4DFD-A94B-65C9DD805D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77808" y="1869392"/>
            <a:ext cx="6599794" cy="3841439"/>
          </a:xfrm>
          <a:prstGeom prst="rect">
            <a:avLst/>
          </a:prstGeom>
        </p:spPr>
      </p:pic>
    </p:spTree>
    <p:extLst>
      <p:ext uri="{BB962C8B-B14F-4D97-AF65-F5344CB8AC3E}">
        <p14:creationId xmlns:p14="http://schemas.microsoft.com/office/powerpoint/2010/main" val="4280996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2351584" y="133351"/>
            <a:ext cx="6768752" cy="917575"/>
          </a:xfrm>
        </p:spPr>
        <p:txBody>
          <a:bodyPr/>
          <a:lstStyle/>
          <a:p>
            <a:pPr eaLnBrk="1" hangingPunct="1">
              <a:defRPr/>
            </a:pPr>
            <a:r>
              <a:rPr lang="en-US" altLang="pt-BR" sz="3600" dirty="0"/>
              <a:t>Defining Games as IS</a:t>
            </a:r>
          </a:p>
        </p:txBody>
      </p:sp>
      <p:sp>
        <p:nvSpPr>
          <p:cNvPr id="15" name="Retângulo 2"/>
          <p:cNvSpPr>
            <a:spLocks noChangeArrowheads="1"/>
          </p:cNvSpPr>
          <p:nvPr/>
        </p:nvSpPr>
        <p:spPr bwMode="auto">
          <a:xfrm>
            <a:off x="983432" y="1147169"/>
            <a:ext cx="871301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itchFamily="2" charset="2"/>
              <a:buChar char="l"/>
              <a:defRPr sz="3200">
                <a:solidFill>
                  <a:schemeClr val="tx1"/>
                </a:solidFill>
                <a:latin typeface="Arial" charset="0"/>
              </a:defRPr>
            </a:lvl1pPr>
            <a:lvl2pPr marL="742950" indent="-285750">
              <a:spcBef>
                <a:spcPct val="20000"/>
              </a:spcBef>
              <a:buClr>
                <a:schemeClr val="tx2"/>
              </a:buClr>
              <a:buSzPct val="75000"/>
              <a:buFont typeface="Wingdings" pitchFamily="2" charset="2"/>
              <a:buChar char="l"/>
              <a:defRPr sz="2800">
                <a:solidFill>
                  <a:schemeClr val="tx1"/>
                </a:solidFill>
                <a:latin typeface="Arial" charset="0"/>
              </a:defRPr>
            </a:lvl2pPr>
            <a:lvl3pPr marL="1143000" indent="-228600">
              <a:spcBef>
                <a:spcPct val="20000"/>
              </a:spcBef>
              <a:buClr>
                <a:schemeClr val="accent2"/>
              </a:buClr>
              <a:buSzPct val="75000"/>
              <a:buFont typeface="Wingdings" pitchFamily="2" charset="2"/>
              <a:buChar char="l"/>
              <a:defRPr sz="2400">
                <a:solidFill>
                  <a:schemeClr val="tx1"/>
                </a:solidFill>
                <a:latin typeface="Arial" charset="0"/>
              </a:defRPr>
            </a:lvl3pPr>
            <a:lvl4pPr marL="1600200" indent="-228600">
              <a:spcBef>
                <a:spcPct val="20000"/>
              </a:spcBef>
              <a:buClr>
                <a:schemeClr val="folHlink"/>
              </a:buClr>
              <a:buSzPct val="75000"/>
              <a:buFont typeface="Wingdings" pitchFamily="2" charset="2"/>
              <a:buChar char="l"/>
              <a:defRPr sz="2000">
                <a:solidFill>
                  <a:schemeClr val="tx1"/>
                </a:solidFill>
                <a:latin typeface="Arial" charset="0"/>
              </a:defRPr>
            </a:lvl4pPr>
            <a:lvl5pPr marL="2057400" indent="-228600">
              <a:spcBef>
                <a:spcPct val="20000"/>
              </a:spcBef>
              <a:buClr>
                <a:schemeClr val="tx1"/>
              </a:buClr>
              <a:buSzPct val="75000"/>
              <a:buFont typeface="Wingdings" pitchFamily="2" charset="2"/>
              <a:buChar char="l"/>
              <a:defRPr sz="2000">
                <a:solidFill>
                  <a:schemeClr val="tx1"/>
                </a:solidFill>
                <a:latin typeface="Arial" charset="0"/>
              </a:defRPr>
            </a:lvl5pPr>
            <a:lvl6pPr marL="25146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6pPr>
            <a:lvl7pPr marL="29718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7pPr>
            <a:lvl8pPr marL="34290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8pPr>
            <a:lvl9pPr marL="38862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9pPr>
          </a:lstStyle>
          <a:p>
            <a:pPr eaLnBrk="1" hangingPunct="1">
              <a:spcBef>
                <a:spcPts val="1200"/>
              </a:spcBef>
              <a:buClrTx/>
              <a:buSzTx/>
              <a:buNone/>
            </a:pPr>
            <a:r>
              <a:rPr lang="en-US" altLang="pt-BR" sz="2400" u="sng" dirty="0"/>
              <a:t>Concept</a:t>
            </a:r>
            <a:endParaRPr lang="en-US" altLang="pt-BR" sz="2400" dirty="0"/>
          </a:p>
        </p:txBody>
      </p:sp>
      <p:pic>
        <p:nvPicPr>
          <p:cNvPr id="11" name="Picture 6">
            <a:extLst>
              <a:ext uri="{FF2B5EF4-FFF2-40B4-BE49-F238E27FC236}">
                <a16:creationId xmlns:a16="http://schemas.microsoft.com/office/drawing/2014/main" id="{19090FDF-64BA-42B1-98F6-94B0302AB8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92346" y="225779"/>
            <a:ext cx="590054" cy="804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Espaço Reservado para Número de Slide 1">
            <a:extLst>
              <a:ext uri="{FF2B5EF4-FFF2-40B4-BE49-F238E27FC236}">
                <a16:creationId xmlns:a16="http://schemas.microsoft.com/office/drawing/2014/main" id="{0529E643-4700-480E-B688-E130C64CACBC}"/>
              </a:ext>
            </a:extLst>
          </p:cNvPr>
          <p:cNvSpPr>
            <a:spLocks noGrp="1"/>
          </p:cNvSpPr>
          <p:nvPr>
            <p:ph type="sldNum" sz="quarter" idx="12"/>
          </p:nvPr>
        </p:nvSpPr>
        <p:spPr>
          <a:xfrm>
            <a:off x="8737600" y="6248400"/>
            <a:ext cx="2844800" cy="457200"/>
          </a:xfrm>
        </p:spPr>
        <p:txBody>
          <a:bodyPr/>
          <a:lstStyle>
            <a:lvl1pPr>
              <a:spcBef>
                <a:spcPct val="20000"/>
              </a:spcBef>
              <a:buClr>
                <a:schemeClr val="bg2"/>
              </a:buClr>
              <a:buSzPct val="75000"/>
              <a:buFont typeface="Wingdings" pitchFamily="2" charset="2"/>
              <a:buChar char="l"/>
              <a:defRPr sz="3200">
                <a:solidFill>
                  <a:schemeClr val="tx1"/>
                </a:solidFill>
                <a:latin typeface="Arial" charset="0"/>
              </a:defRPr>
            </a:lvl1pPr>
            <a:lvl2pPr marL="742950" indent="-285750">
              <a:spcBef>
                <a:spcPct val="20000"/>
              </a:spcBef>
              <a:buClr>
                <a:schemeClr val="tx2"/>
              </a:buClr>
              <a:buSzPct val="75000"/>
              <a:buFont typeface="Wingdings" pitchFamily="2" charset="2"/>
              <a:buChar char="l"/>
              <a:defRPr sz="2800">
                <a:solidFill>
                  <a:schemeClr val="tx1"/>
                </a:solidFill>
                <a:latin typeface="Arial" charset="0"/>
              </a:defRPr>
            </a:lvl2pPr>
            <a:lvl3pPr marL="1143000" indent="-228600">
              <a:spcBef>
                <a:spcPct val="20000"/>
              </a:spcBef>
              <a:buClr>
                <a:schemeClr val="accent2"/>
              </a:buClr>
              <a:buSzPct val="75000"/>
              <a:buFont typeface="Wingdings" pitchFamily="2" charset="2"/>
              <a:buChar char="l"/>
              <a:defRPr sz="2400">
                <a:solidFill>
                  <a:schemeClr val="tx1"/>
                </a:solidFill>
                <a:latin typeface="Arial" charset="0"/>
              </a:defRPr>
            </a:lvl3pPr>
            <a:lvl4pPr marL="1600200" indent="-228600">
              <a:spcBef>
                <a:spcPct val="20000"/>
              </a:spcBef>
              <a:buClr>
                <a:schemeClr val="folHlink"/>
              </a:buClr>
              <a:buSzPct val="75000"/>
              <a:buFont typeface="Wingdings" pitchFamily="2" charset="2"/>
              <a:buChar char="l"/>
              <a:defRPr sz="2000">
                <a:solidFill>
                  <a:schemeClr val="tx1"/>
                </a:solidFill>
                <a:latin typeface="Arial" charset="0"/>
              </a:defRPr>
            </a:lvl4pPr>
            <a:lvl5pPr marL="2057400" indent="-228600">
              <a:spcBef>
                <a:spcPct val="20000"/>
              </a:spcBef>
              <a:buClr>
                <a:schemeClr val="tx1"/>
              </a:buClr>
              <a:buSzPct val="75000"/>
              <a:buFont typeface="Wingdings" pitchFamily="2" charset="2"/>
              <a:buChar char="l"/>
              <a:defRPr sz="2000">
                <a:solidFill>
                  <a:schemeClr val="tx1"/>
                </a:solidFill>
                <a:latin typeface="Arial" charset="0"/>
              </a:defRPr>
            </a:lvl5pPr>
            <a:lvl6pPr marL="25146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6pPr>
            <a:lvl7pPr marL="29718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7pPr>
            <a:lvl8pPr marL="34290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8pPr>
            <a:lvl9pPr marL="38862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9pPr>
          </a:lstStyle>
          <a:p>
            <a:pPr>
              <a:spcBef>
                <a:spcPct val="0"/>
              </a:spcBef>
              <a:buClrTx/>
              <a:buSzTx/>
              <a:buFont typeface="Wingdings" pitchFamily="2" charset="2"/>
              <a:buNone/>
              <a:defRPr/>
            </a:pPr>
            <a:fld id="{67412309-02CE-46A3-AFCA-90599415EC6F}" type="slidenum">
              <a:rPr lang="en-US" altLang="pt-BR" sz="1000"/>
              <a:pPr>
                <a:spcBef>
                  <a:spcPct val="0"/>
                </a:spcBef>
                <a:buClrTx/>
                <a:buSzTx/>
                <a:buFont typeface="Wingdings" pitchFamily="2" charset="2"/>
                <a:buNone/>
                <a:defRPr/>
              </a:pPr>
              <a:t>9</a:t>
            </a:fld>
            <a:r>
              <a:rPr lang="en-US" altLang="pt-BR" sz="1000" dirty="0"/>
              <a:t> - 24</a:t>
            </a:r>
          </a:p>
          <a:p>
            <a:pPr>
              <a:spcBef>
                <a:spcPct val="0"/>
              </a:spcBef>
              <a:buClrTx/>
              <a:buSzTx/>
              <a:buFontTx/>
              <a:buNone/>
              <a:defRPr/>
            </a:pPr>
            <a:endParaRPr lang="en-US" altLang="pt-BR" sz="1000" dirty="0"/>
          </a:p>
        </p:txBody>
      </p:sp>
      <p:pic>
        <p:nvPicPr>
          <p:cNvPr id="6" name="Imagem 5">
            <a:extLst>
              <a:ext uri="{FF2B5EF4-FFF2-40B4-BE49-F238E27FC236}">
                <a16:creationId xmlns:a16="http://schemas.microsoft.com/office/drawing/2014/main" id="{05BA3E2B-B260-4FDB-A7E3-12C6683130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0117" y="1609132"/>
            <a:ext cx="6218829" cy="4639268"/>
          </a:xfrm>
          <a:prstGeom prst="rect">
            <a:avLst/>
          </a:prstGeom>
        </p:spPr>
      </p:pic>
    </p:spTree>
    <p:extLst>
      <p:ext uri="{BB962C8B-B14F-4D97-AF65-F5344CB8AC3E}">
        <p14:creationId xmlns:p14="http://schemas.microsoft.com/office/powerpoint/2010/main" val="137728525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0.3|0.5|0.3|0.2"/>
</p:tagLst>
</file>

<file path=ppt/tags/tag2.xml><?xml version="1.0" encoding="utf-8"?>
<p:tagLst xmlns:a="http://schemas.openxmlformats.org/drawingml/2006/main" xmlns:r="http://schemas.openxmlformats.org/officeDocument/2006/relationships" xmlns:p="http://schemas.openxmlformats.org/presentationml/2006/main">
  <p:tag name="TIMING" val="|0.3|0.5|0.3|0.2"/>
</p:tagLst>
</file>

<file path=ppt/theme/theme1.xml><?xml version="1.0" encoding="utf-8"?>
<a:theme xmlns:a="http://schemas.openxmlformats.org/drawingml/2006/main" name="Orbit">
  <a:themeElements>
    <a:clrScheme name="Orbit 10">
      <a:dk1>
        <a:srgbClr val="000000"/>
      </a:dk1>
      <a:lt1>
        <a:srgbClr val="3399FF"/>
      </a:lt1>
      <a:dk2>
        <a:srgbClr val="000000"/>
      </a:dk2>
      <a:lt2>
        <a:srgbClr val="FF9900"/>
      </a:lt2>
      <a:accent1>
        <a:srgbClr val="FFFFFF"/>
      </a:accent1>
      <a:accent2>
        <a:srgbClr val="33CCCC"/>
      </a:accent2>
      <a:accent3>
        <a:srgbClr val="ADCAFF"/>
      </a:accent3>
      <a:accent4>
        <a:srgbClr val="000000"/>
      </a:accent4>
      <a:accent5>
        <a:srgbClr val="FFFFFF"/>
      </a:accent5>
      <a:accent6>
        <a:srgbClr val="2DB9B9"/>
      </a:accent6>
      <a:hlink>
        <a:srgbClr val="0000FF"/>
      </a:hlink>
      <a:folHlink>
        <a:srgbClr val="006699"/>
      </a:folHlink>
    </a:clrScheme>
    <a:fontScheme name="Orbit">
      <a:majorFont>
        <a:latin typeface="Arial"/>
        <a:ea typeface=""/>
        <a:cs typeface=""/>
      </a:majorFont>
      <a:minorFont>
        <a:latin typeface="Arial"/>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Orbit 2">
        <a:dk1>
          <a:srgbClr val="008000"/>
        </a:dk1>
        <a:lt1>
          <a:srgbClr val="FFFFFF"/>
        </a:lt1>
        <a:dk2>
          <a:srgbClr val="003300"/>
        </a:dk2>
        <a:lt2>
          <a:srgbClr val="C0C0C0"/>
        </a:lt2>
        <a:accent1>
          <a:srgbClr val="99CC00"/>
        </a:accent1>
        <a:accent2>
          <a:srgbClr val="527C3A"/>
        </a:accent2>
        <a:accent3>
          <a:srgbClr val="AAADAA"/>
        </a:accent3>
        <a:accent4>
          <a:srgbClr val="DADADA"/>
        </a:accent4>
        <a:accent5>
          <a:srgbClr val="CAE2AA"/>
        </a:accent5>
        <a:accent6>
          <a:srgbClr val="497034"/>
        </a:accent6>
        <a:hlink>
          <a:srgbClr val="33CC33"/>
        </a:hlink>
        <a:folHlink>
          <a:srgbClr val="C1FF83"/>
        </a:folHlink>
      </a:clrScheme>
      <a:clrMap bg1="dk2" tx1="lt1" bg2="dk1" tx2="lt2" accent1="accent1" accent2="accent2" accent3="accent3" accent4="accent4" accent5="accent5" accent6="accent6" hlink="hlink" folHlink="folHlink"/>
    </a:extraClrScheme>
    <a:extraClrScheme>
      <a:clrScheme name="Orbit 3">
        <a:dk1>
          <a:srgbClr val="000066"/>
        </a:dk1>
        <a:lt1>
          <a:srgbClr val="FFFFFF"/>
        </a:lt1>
        <a:dk2>
          <a:srgbClr val="000099"/>
        </a:dk2>
        <a:lt2>
          <a:srgbClr val="9FBFFF"/>
        </a:lt2>
        <a:accent1>
          <a:srgbClr val="0099CC"/>
        </a:accent1>
        <a:accent2>
          <a:srgbClr val="00CC66"/>
        </a:accent2>
        <a:accent3>
          <a:srgbClr val="AAAACA"/>
        </a:accent3>
        <a:accent4>
          <a:srgbClr val="DADADA"/>
        </a:accent4>
        <a:accent5>
          <a:srgbClr val="AACAE2"/>
        </a:accent5>
        <a:accent6>
          <a:srgbClr val="00B95C"/>
        </a:accent6>
        <a:hlink>
          <a:srgbClr val="00FFFF"/>
        </a:hlink>
        <a:folHlink>
          <a:srgbClr val="CDE6FF"/>
        </a:folHlink>
      </a:clrScheme>
      <a:clrMap bg1="dk2" tx1="lt1" bg2="dk1" tx2="lt2" accent1="accent1" accent2="accent2" accent3="accent3" accent4="accent4" accent5="accent5" accent6="accent6" hlink="hlink" folHlink="folHlink"/>
    </a:extraClrScheme>
    <a:extraClrScheme>
      <a:clrScheme name="Orbit 4">
        <a:dk1>
          <a:srgbClr val="00ACA8"/>
        </a:dk1>
        <a:lt1>
          <a:srgbClr val="FFFFFF"/>
        </a:lt1>
        <a:dk2>
          <a:srgbClr val="006666"/>
        </a:dk2>
        <a:lt2>
          <a:srgbClr val="FFFF99"/>
        </a:lt2>
        <a:accent1>
          <a:srgbClr val="0099CC"/>
        </a:accent1>
        <a:accent2>
          <a:srgbClr val="6D6FC7"/>
        </a:accent2>
        <a:accent3>
          <a:srgbClr val="AAB8B8"/>
        </a:accent3>
        <a:accent4>
          <a:srgbClr val="DADADA"/>
        </a:accent4>
        <a:accent5>
          <a:srgbClr val="AACAE2"/>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bit 5">
        <a:dk1>
          <a:srgbClr val="BA0023"/>
        </a:dk1>
        <a:lt1>
          <a:srgbClr val="FFFFFF"/>
        </a:lt1>
        <a:dk2>
          <a:srgbClr val="800000"/>
        </a:dk2>
        <a:lt2>
          <a:srgbClr val="FFFF99"/>
        </a:lt2>
        <a:accent1>
          <a:srgbClr val="FF6600"/>
        </a:accent1>
        <a:accent2>
          <a:srgbClr val="C5543D"/>
        </a:accent2>
        <a:accent3>
          <a:srgbClr val="C0AAAA"/>
        </a:accent3>
        <a:accent4>
          <a:srgbClr val="DADADA"/>
        </a:accent4>
        <a:accent5>
          <a:srgbClr val="FFB8AA"/>
        </a:accent5>
        <a:accent6>
          <a:srgbClr val="B24B36"/>
        </a:accent6>
        <a:hlink>
          <a:srgbClr val="FFFF00"/>
        </a:hlink>
        <a:folHlink>
          <a:srgbClr val="FF9900"/>
        </a:folHlink>
      </a:clrScheme>
      <a:clrMap bg1="dk2" tx1="lt1" bg2="dk1" tx2="lt2" accent1="accent1" accent2="accent2" accent3="accent3" accent4="accent4" accent5="accent5" accent6="accent6" hlink="hlink" folHlink="folHlink"/>
    </a:extraClrScheme>
    <a:extraClrScheme>
      <a:clrScheme name="Orbit 6">
        <a:dk1>
          <a:srgbClr val="6D776E"/>
        </a:dk1>
        <a:lt1>
          <a:srgbClr val="FFFFFF"/>
        </a:lt1>
        <a:dk2>
          <a:srgbClr val="575863"/>
        </a:dk2>
        <a:lt2>
          <a:srgbClr val="DDDDDD"/>
        </a:lt2>
        <a:accent1>
          <a:srgbClr val="0099CC"/>
        </a:accent1>
        <a:accent2>
          <a:srgbClr val="939EA9"/>
        </a:accent2>
        <a:accent3>
          <a:srgbClr val="B4B4B7"/>
        </a:accent3>
        <a:accent4>
          <a:srgbClr val="DADADA"/>
        </a:accent4>
        <a:accent5>
          <a:srgbClr val="AACAE2"/>
        </a:accent5>
        <a:accent6>
          <a:srgbClr val="858F99"/>
        </a:accent6>
        <a:hlink>
          <a:srgbClr val="FFCC00"/>
        </a:hlink>
        <a:folHlink>
          <a:srgbClr val="BD8949"/>
        </a:folHlink>
      </a:clrScheme>
      <a:clrMap bg1="dk2" tx1="lt1" bg2="dk1" tx2="lt2" accent1="accent1" accent2="accent2" accent3="accent3" accent4="accent4" accent5="accent5" accent6="accent6" hlink="hlink" folHlink="folHlink"/>
    </a:extraClrScheme>
    <a:extraClrScheme>
      <a:clrScheme name="Orbit 7">
        <a:dk1>
          <a:srgbClr val="A28A84"/>
        </a:dk1>
        <a:lt1>
          <a:srgbClr val="FFFFFF"/>
        </a:lt1>
        <a:dk2>
          <a:srgbClr val="765E58"/>
        </a:dk2>
        <a:lt2>
          <a:srgbClr val="DDDDDD"/>
        </a:lt2>
        <a:accent1>
          <a:srgbClr val="CC6600"/>
        </a:accent1>
        <a:accent2>
          <a:srgbClr val="CC9900"/>
        </a:accent2>
        <a:accent3>
          <a:srgbClr val="BDB6B4"/>
        </a:accent3>
        <a:accent4>
          <a:srgbClr val="DADADA"/>
        </a:accent4>
        <a:accent5>
          <a:srgbClr val="E2B8AA"/>
        </a:accent5>
        <a:accent6>
          <a:srgbClr val="B98A00"/>
        </a:accent6>
        <a:hlink>
          <a:srgbClr val="FFCC00"/>
        </a:hlink>
        <a:folHlink>
          <a:srgbClr val="FFFFBD"/>
        </a:folHlink>
      </a:clrScheme>
      <a:clrMap bg1="dk2" tx1="lt1" bg2="dk1" tx2="lt2" accent1="accent1" accent2="accent2" accent3="accent3" accent4="accent4" accent5="accent5" accent6="accent6" hlink="hlink" folHlink="folHlink"/>
    </a:extraClrScheme>
    <a:extraClrScheme>
      <a:clrScheme name="Orbit 8">
        <a:dk1>
          <a:srgbClr val="000000"/>
        </a:dk1>
        <a:lt1>
          <a:srgbClr val="C5D9ED"/>
        </a:lt1>
        <a:dk2>
          <a:srgbClr val="000000"/>
        </a:dk2>
        <a:lt2>
          <a:srgbClr val="FFFFFF"/>
        </a:lt2>
        <a:accent1>
          <a:srgbClr val="F3F6FF"/>
        </a:accent1>
        <a:accent2>
          <a:srgbClr val="33CCCC"/>
        </a:accent2>
        <a:accent3>
          <a:srgbClr val="DFE9F4"/>
        </a:accent3>
        <a:accent4>
          <a:srgbClr val="000000"/>
        </a:accent4>
        <a:accent5>
          <a:srgbClr val="F8FAFF"/>
        </a:accent5>
        <a:accent6>
          <a:srgbClr val="2DB9B9"/>
        </a:accent6>
        <a:hlink>
          <a:srgbClr val="0000FF"/>
        </a:hlink>
        <a:folHlink>
          <a:srgbClr val="006699"/>
        </a:folHlink>
      </a:clrScheme>
      <a:clrMap bg1="lt1" tx1="dk1" bg2="lt2" tx2="dk2" accent1="accent1" accent2="accent2" accent3="accent3" accent4="accent4" accent5="accent5" accent6="accent6" hlink="hlink" folHlink="folHlink"/>
    </a:extraClrScheme>
    <a:extraClrScheme>
      <a:clrScheme name="Orbit 9">
        <a:dk1>
          <a:srgbClr val="FFFFFF"/>
        </a:dk1>
        <a:lt1>
          <a:srgbClr val="FFFFFF"/>
        </a:lt1>
        <a:dk2>
          <a:srgbClr val="AAAAC6"/>
        </a:dk2>
        <a:lt2>
          <a:srgbClr val="FFFFCC"/>
        </a:lt2>
        <a:accent1>
          <a:srgbClr val="66667E"/>
        </a:accent1>
        <a:accent2>
          <a:srgbClr val="629157"/>
        </a:accent2>
        <a:accent3>
          <a:srgbClr val="D2D2DF"/>
        </a:accent3>
        <a:accent4>
          <a:srgbClr val="DADADA"/>
        </a:accent4>
        <a:accent5>
          <a:srgbClr val="B8B8C0"/>
        </a:accent5>
        <a:accent6>
          <a:srgbClr val="58834E"/>
        </a:accent6>
        <a:hlink>
          <a:srgbClr val="6600CC"/>
        </a:hlink>
        <a:folHlink>
          <a:srgbClr val="3399FF"/>
        </a:folHlink>
      </a:clrScheme>
      <a:clrMap bg1="dk2" tx1="lt1" bg2="dk1" tx2="lt2" accent1="accent1" accent2="accent2" accent3="accent3" accent4="accent4" accent5="accent5" accent6="accent6" hlink="hlink" folHlink="folHlink"/>
    </a:extraClrScheme>
    <a:extraClrScheme>
      <a:clrScheme name="Orbit 10">
        <a:dk1>
          <a:srgbClr val="000000"/>
        </a:dk1>
        <a:lt1>
          <a:srgbClr val="3399FF"/>
        </a:lt1>
        <a:dk2>
          <a:srgbClr val="000000"/>
        </a:dk2>
        <a:lt2>
          <a:srgbClr val="FF9900"/>
        </a:lt2>
        <a:accent1>
          <a:srgbClr val="FFFFFF"/>
        </a:accent1>
        <a:accent2>
          <a:srgbClr val="33CCCC"/>
        </a:accent2>
        <a:accent3>
          <a:srgbClr val="ADCAFF"/>
        </a:accent3>
        <a:accent4>
          <a:srgbClr val="000000"/>
        </a:accent4>
        <a:accent5>
          <a:srgbClr val="FFFFFF"/>
        </a:accent5>
        <a:accent6>
          <a:srgbClr val="2DB9B9"/>
        </a:accent6>
        <a:hlink>
          <a:srgbClr val="0000FF"/>
        </a:hlink>
        <a:folHlink>
          <a:srgbClr val="00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13725</TotalTime>
  <Words>1271</Words>
  <Application>Microsoft Office PowerPoint</Application>
  <PresentationFormat>Widescreen</PresentationFormat>
  <Paragraphs>127</Paragraphs>
  <Slides>18</Slides>
  <Notes>18</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18</vt:i4>
      </vt:variant>
    </vt:vector>
  </HeadingPairs>
  <TitlesOfParts>
    <vt:vector size="21" baseType="lpstr">
      <vt:lpstr>Arial</vt:lpstr>
      <vt:lpstr>Wingdings</vt:lpstr>
      <vt:lpstr>Orbit</vt:lpstr>
      <vt:lpstr>Games as Information Systems</vt:lpstr>
      <vt:lpstr>Apresentação do PowerPoint</vt:lpstr>
      <vt:lpstr>Summary</vt:lpstr>
      <vt:lpstr>Introduction</vt:lpstr>
      <vt:lpstr>Introduction</vt:lpstr>
      <vt:lpstr>What are Information Systems?</vt:lpstr>
      <vt:lpstr>What are Information Systems?</vt:lpstr>
      <vt:lpstr>Theories from Game Studies</vt:lpstr>
      <vt:lpstr>Defining Games as IS</vt:lpstr>
      <vt:lpstr>Defining Games as IS</vt:lpstr>
      <vt:lpstr>Examples</vt:lpstr>
      <vt:lpstr>Examples</vt:lpstr>
      <vt:lpstr>Examples</vt:lpstr>
      <vt:lpstr>Using IS in Game Design</vt:lpstr>
      <vt:lpstr>Using IS in Game Design</vt:lpstr>
      <vt:lpstr>Conclusion</vt:lpstr>
      <vt:lpstr>Conclusion</vt:lpstr>
      <vt:lpstr>References</vt:lpstr>
    </vt:vector>
  </TitlesOfParts>
  <Company>labbd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Knowledge Management in Software Engineering</dc:title>
  <dc:creator>Jano</dc:creator>
  <cp:lastModifiedBy>Leandro</cp:lastModifiedBy>
  <cp:revision>565</cp:revision>
  <cp:lastPrinted>2018-03-27T02:07:43Z</cp:lastPrinted>
  <dcterms:created xsi:type="dcterms:W3CDTF">2006-05-15T18:07:35Z</dcterms:created>
  <dcterms:modified xsi:type="dcterms:W3CDTF">2021-05-02T03:32:34Z</dcterms:modified>
</cp:coreProperties>
</file>