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1.xml" ContentType="application/vnd.openxmlformats-officedocument.presentationml.tags+xml"/>
  <Override PartName="/ppt/notesSlides/notesSlide16.xml" ContentType="application/vnd.openxmlformats-officedocument.presentationml.notesSlide+xml"/>
  <Override PartName="/ppt/tags/tag2.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25" r:id="rId1"/>
  </p:sldMasterIdLst>
  <p:notesMasterIdLst>
    <p:notesMasterId r:id="rId29"/>
  </p:notesMasterIdLst>
  <p:sldIdLst>
    <p:sldId id="256" r:id="rId2"/>
    <p:sldId id="338" r:id="rId3"/>
    <p:sldId id="369" r:id="rId4"/>
    <p:sldId id="370" r:id="rId5"/>
    <p:sldId id="327" r:id="rId6"/>
    <p:sldId id="326" r:id="rId7"/>
    <p:sldId id="371" r:id="rId8"/>
    <p:sldId id="358" r:id="rId9"/>
    <p:sldId id="366" r:id="rId10"/>
    <p:sldId id="372" r:id="rId11"/>
    <p:sldId id="359" r:id="rId12"/>
    <p:sldId id="373" r:id="rId13"/>
    <p:sldId id="365" r:id="rId14"/>
    <p:sldId id="360" r:id="rId15"/>
    <p:sldId id="361" r:id="rId16"/>
    <p:sldId id="362" r:id="rId17"/>
    <p:sldId id="363" r:id="rId18"/>
    <p:sldId id="374" r:id="rId19"/>
    <p:sldId id="364" r:id="rId20"/>
    <p:sldId id="367" r:id="rId21"/>
    <p:sldId id="375" r:id="rId22"/>
    <p:sldId id="354" r:id="rId23"/>
    <p:sldId id="342" r:id="rId24"/>
    <p:sldId id="376" r:id="rId25"/>
    <p:sldId id="279" r:id="rId26"/>
    <p:sldId id="378" r:id="rId27"/>
    <p:sldId id="377" r:id="rId28"/>
  </p:sldIdLst>
  <p:sldSz cx="12192000" cy="6858000"/>
  <p:notesSz cx="6858000" cy="9144000"/>
  <p:defaultTextStyle>
    <a:defPPr>
      <a:defRPr lang="pt-BR"/>
    </a:defPPr>
    <a:lvl1pPr algn="r" rtl="0" fontAlgn="base">
      <a:spcBef>
        <a:spcPct val="0"/>
      </a:spcBef>
      <a:spcAft>
        <a:spcPct val="0"/>
      </a:spcAft>
      <a:defRPr kumimoji="1" sz="3200" kern="1200">
        <a:solidFill>
          <a:schemeClr val="tx1"/>
        </a:solidFill>
        <a:latin typeface="Times New Roman" pitchFamily="18" charset="0"/>
        <a:ea typeface="+mn-ea"/>
        <a:cs typeface="+mn-cs"/>
      </a:defRPr>
    </a:lvl1pPr>
    <a:lvl2pPr marL="457200" algn="r" rtl="0" fontAlgn="base">
      <a:spcBef>
        <a:spcPct val="0"/>
      </a:spcBef>
      <a:spcAft>
        <a:spcPct val="0"/>
      </a:spcAft>
      <a:defRPr kumimoji="1" sz="3200" kern="1200">
        <a:solidFill>
          <a:schemeClr val="tx1"/>
        </a:solidFill>
        <a:latin typeface="Times New Roman" pitchFamily="18" charset="0"/>
        <a:ea typeface="+mn-ea"/>
        <a:cs typeface="+mn-cs"/>
      </a:defRPr>
    </a:lvl2pPr>
    <a:lvl3pPr marL="914400" algn="r" rtl="0" fontAlgn="base">
      <a:spcBef>
        <a:spcPct val="0"/>
      </a:spcBef>
      <a:spcAft>
        <a:spcPct val="0"/>
      </a:spcAft>
      <a:defRPr kumimoji="1" sz="3200" kern="1200">
        <a:solidFill>
          <a:schemeClr val="tx1"/>
        </a:solidFill>
        <a:latin typeface="Times New Roman" pitchFamily="18" charset="0"/>
        <a:ea typeface="+mn-ea"/>
        <a:cs typeface="+mn-cs"/>
      </a:defRPr>
    </a:lvl3pPr>
    <a:lvl4pPr marL="1371600" algn="r" rtl="0" fontAlgn="base">
      <a:spcBef>
        <a:spcPct val="0"/>
      </a:spcBef>
      <a:spcAft>
        <a:spcPct val="0"/>
      </a:spcAft>
      <a:defRPr kumimoji="1" sz="3200" kern="1200">
        <a:solidFill>
          <a:schemeClr val="tx1"/>
        </a:solidFill>
        <a:latin typeface="Times New Roman" pitchFamily="18" charset="0"/>
        <a:ea typeface="+mn-ea"/>
        <a:cs typeface="+mn-cs"/>
      </a:defRPr>
    </a:lvl4pPr>
    <a:lvl5pPr marL="1828800" algn="r" rtl="0" fontAlgn="base">
      <a:spcBef>
        <a:spcPct val="0"/>
      </a:spcBef>
      <a:spcAft>
        <a:spcPct val="0"/>
      </a:spcAft>
      <a:defRPr kumimoji="1" sz="3200" kern="1200">
        <a:solidFill>
          <a:schemeClr val="tx1"/>
        </a:solidFill>
        <a:latin typeface="Times New Roman" pitchFamily="18" charset="0"/>
        <a:ea typeface="+mn-ea"/>
        <a:cs typeface="+mn-cs"/>
      </a:defRPr>
    </a:lvl5pPr>
    <a:lvl6pPr marL="2286000" algn="l" defTabSz="914400" rtl="0" eaLnBrk="1" latinLnBrk="0" hangingPunct="1">
      <a:defRPr kumimoji="1" sz="3200" kern="1200">
        <a:solidFill>
          <a:schemeClr val="tx1"/>
        </a:solidFill>
        <a:latin typeface="Times New Roman" pitchFamily="18" charset="0"/>
        <a:ea typeface="+mn-ea"/>
        <a:cs typeface="+mn-cs"/>
      </a:defRPr>
    </a:lvl6pPr>
    <a:lvl7pPr marL="2743200" algn="l" defTabSz="914400" rtl="0" eaLnBrk="1" latinLnBrk="0" hangingPunct="1">
      <a:defRPr kumimoji="1" sz="3200" kern="1200">
        <a:solidFill>
          <a:schemeClr val="tx1"/>
        </a:solidFill>
        <a:latin typeface="Times New Roman" pitchFamily="18" charset="0"/>
        <a:ea typeface="+mn-ea"/>
        <a:cs typeface="+mn-cs"/>
      </a:defRPr>
    </a:lvl7pPr>
    <a:lvl8pPr marL="3200400" algn="l" defTabSz="914400" rtl="0" eaLnBrk="1" latinLnBrk="0" hangingPunct="1">
      <a:defRPr kumimoji="1" sz="3200" kern="1200">
        <a:solidFill>
          <a:schemeClr val="tx1"/>
        </a:solidFill>
        <a:latin typeface="Times New Roman" pitchFamily="18" charset="0"/>
        <a:ea typeface="+mn-ea"/>
        <a:cs typeface="+mn-cs"/>
      </a:defRPr>
    </a:lvl8pPr>
    <a:lvl9pPr marL="3657600" algn="l" defTabSz="914400" rtl="0" eaLnBrk="1" latinLnBrk="0" hangingPunct="1">
      <a:defRPr kumimoji="1" sz="3200" kern="1200">
        <a:solidFill>
          <a:schemeClr val="tx1"/>
        </a:solidFill>
        <a:latin typeface="Times New Roman" pitchFamily="18" charset="0"/>
        <a:ea typeface="+mn-ea"/>
        <a:cs typeface="+mn-cs"/>
      </a:defRPr>
    </a:lvl9pPr>
  </p:defaultTextStyle>
  <p:extLst>
    <p:ext uri="{521415D9-36F7-43E2-AB2F-B90AF26B5E84}">
      <p14:sectionLst xmlns:p14="http://schemas.microsoft.com/office/powerpoint/2010/main">
        <p14:section name="Default Section" id="{F3634821-9FE5-41AF-AEDF-80476A50F1B2}">
          <p14:sldIdLst>
            <p14:sldId id="256"/>
            <p14:sldId id="338"/>
            <p14:sldId id="369"/>
          </p14:sldIdLst>
        </p14:section>
        <p14:section name="Introduction" id="{520C2E47-9BC9-48B7-81F2-2110CBC02B06}">
          <p14:sldIdLst>
            <p14:sldId id="370"/>
            <p14:sldId id="327"/>
            <p14:sldId id="326"/>
          </p14:sldIdLst>
        </p14:section>
        <p14:section name="What Are Information Systems" id="{DB5CD813-7295-426C-A58A-CA991323A802}">
          <p14:sldIdLst>
            <p14:sldId id="371"/>
            <p14:sldId id="358"/>
            <p14:sldId id="366"/>
          </p14:sldIdLst>
        </p14:section>
        <p14:section name="Theories from Game Studies" id="{68C7A939-F906-4E92-B814-7694CE0D2920}">
          <p14:sldIdLst>
            <p14:sldId id="372"/>
            <p14:sldId id="359"/>
          </p14:sldIdLst>
        </p14:section>
        <p14:section name="Defining Games as Information Systems" id="{32D7F8F9-9E60-4804-85D3-6C1F34B30F6C}">
          <p14:sldIdLst>
            <p14:sldId id="373"/>
            <p14:sldId id="365"/>
            <p14:sldId id="360"/>
            <p14:sldId id="361"/>
            <p14:sldId id="362"/>
            <p14:sldId id="363"/>
          </p14:sldIdLst>
        </p14:section>
        <p14:section name="Using IS in Game Design" id="{66258DDF-4C32-4702-992E-6B748FF5F0CB}">
          <p14:sldIdLst>
            <p14:sldId id="374"/>
            <p14:sldId id="364"/>
            <p14:sldId id="367"/>
          </p14:sldIdLst>
        </p14:section>
        <p14:section name="Conclusion" id="{702686B6-59A1-4D45-83DE-467A667A9B37}">
          <p14:sldIdLst>
            <p14:sldId id="375"/>
            <p14:sldId id="354"/>
            <p14:sldId id="342"/>
          </p14:sldIdLst>
        </p14:section>
        <p14:section name="End" id="{C7A367E5-12D0-4305-911B-E17D8BA4FBF7}">
          <p14:sldIdLst>
            <p14:sldId id="376"/>
            <p14:sldId id="279"/>
            <p14:sldId id="378"/>
            <p14:sldId id="377"/>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leandro" initials="l" lastIdx="31" clrIdx="0"/>
  <p:cmAuthor id="1" name="Leandro" initials="L" lastIdx="14" clrIdx="1">
    <p:extLst>
      <p:ext uri="{19B8F6BF-5375-455C-9EA6-DF929625EA0E}">
        <p15:presenceInfo xmlns:p15="http://schemas.microsoft.com/office/powerpoint/2012/main" userId="Leandro"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E7DA2"/>
    <a:srgbClr val="2D719A"/>
    <a:srgbClr val="FF9200"/>
    <a:srgbClr val="FF3300"/>
    <a:srgbClr val="6AAAF0"/>
    <a:srgbClr val="FF7B00"/>
    <a:srgbClr val="FFCC66"/>
    <a:srgbClr val="FFFF66"/>
    <a:srgbClr val="519BED"/>
    <a:srgbClr val="5CA2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Estilo Médio 4 - Ênfase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C89EF96-8CEA-46FF-86C4-4CE0E7609802}" styleName="Estilo Claro 3 - Ênfase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16DA210-FB5B-4158-B5E0-FEB733F419BA}" styleName="Estilo Claro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F2DE63D5-997A-4646-A377-4702673A728D}" styleName="Estilo Claro 2 - Ênfase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3C2FFA5D-87B4-456A-9821-1D502468CF0F}" styleName="Estilo com Tema 1 - Ênfase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enhum Estilo, Nenhuma Grad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5758FB7-9AC5-4552-8A53-C91805E547FA}" styleName="Estilo com Tema 1 - Ênfase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2838BEF-8BB2-4498-84A7-C5851F593DF1}" styleName="Estilo Médio 4 - Ênfase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073A0DAA-6AF3-43AB-8588-CEC1D06C72B9}" styleName="Estilo Mé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Estilo Médio 2 - Ênfas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Estilo Médio 2 - Ênfase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Estilo Médio 2 - Ênfase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Estilo Médio 2 - Ênfase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Estilo Médio 2 - Ênfase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Nenhum Estilo, Grade de Tabe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9" autoAdjust="0"/>
    <p:restoredTop sz="96357" autoAdjust="0"/>
  </p:normalViewPr>
  <p:slideViewPr>
    <p:cSldViewPr>
      <p:cViewPr varScale="1">
        <p:scale>
          <a:sx n="110" d="100"/>
          <a:sy n="110" d="100"/>
        </p:scale>
        <p:origin x="600" y="78"/>
      </p:cViewPr>
      <p:guideLst>
        <p:guide orient="horz" pos="2160"/>
        <p:guide pos="3840"/>
      </p:guideLst>
    </p:cSldViewPr>
  </p:slideViewPr>
  <p:outlineViewPr>
    <p:cViewPr>
      <p:scale>
        <a:sx n="33" d="100"/>
        <a:sy n="33" d="100"/>
      </p:scale>
      <p:origin x="0" y="-8394"/>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pt-BR" altLang="pt-BR" dirty="0"/>
          </a:p>
        </p:txBody>
      </p:sp>
      <p:sp>
        <p:nvSpPr>
          <p:cNvPr id="6147"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pt-BR" altLang="pt-BR" dirty="0"/>
          </a:p>
        </p:txBody>
      </p:sp>
      <p:sp>
        <p:nvSpPr>
          <p:cNvPr id="22532"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149"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pt-BR" altLang="pt-BR" noProof="0"/>
              <a:t>Click to edit Master text styles</a:t>
            </a:r>
          </a:p>
          <a:p>
            <a:pPr lvl="1"/>
            <a:r>
              <a:rPr lang="pt-BR" altLang="pt-BR" noProof="0"/>
              <a:t>Second level</a:t>
            </a:r>
          </a:p>
          <a:p>
            <a:pPr lvl="2"/>
            <a:r>
              <a:rPr lang="pt-BR" altLang="pt-BR" noProof="0"/>
              <a:t>Third level</a:t>
            </a:r>
          </a:p>
          <a:p>
            <a:pPr lvl="3"/>
            <a:r>
              <a:rPr lang="pt-BR" altLang="pt-BR" noProof="0"/>
              <a:t>Fourth level</a:t>
            </a:r>
          </a:p>
          <a:p>
            <a:pPr lvl="4"/>
            <a:r>
              <a:rPr lang="pt-BR" altLang="pt-BR" noProof="0"/>
              <a:t>Fifth level</a:t>
            </a:r>
          </a:p>
        </p:txBody>
      </p:sp>
      <p:sp>
        <p:nvSpPr>
          <p:cNvPr id="6150"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pt-BR" altLang="pt-BR" dirty="0"/>
          </a:p>
        </p:txBody>
      </p:sp>
      <p:sp>
        <p:nvSpPr>
          <p:cNvPr id="6151"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65CECF81-AA34-40CE-BE46-086ABF5897AF}" type="slidenum">
              <a:rPr lang="pt-BR" altLang="pt-BR"/>
              <a:pPr>
                <a:defRPr/>
              </a:pPr>
              <a:t>‹#›</a:t>
            </a:fld>
            <a:endParaRPr lang="pt-BR" altLang="pt-BR" dirty="0"/>
          </a:p>
        </p:txBody>
      </p:sp>
    </p:spTree>
    <p:extLst>
      <p:ext uri="{BB962C8B-B14F-4D97-AF65-F5344CB8AC3E}">
        <p14:creationId xmlns:p14="http://schemas.microsoft.com/office/powerpoint/2010/main" val="216029280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spcBef>
                <a:spcPct val="0"/>
              </a:spcBef>
            </a:pPr>
            <a:fld id="{2DCB8770-83A4-4F61-BC9A-9EBEB884304F}" type="slidenum">
              <a:rPr lang="pt-BR" altLang="pt-BR"/>
              <a:pPr>
                <a:spcBef>
                  <a:spcPct val="0"/>
                </a:spcBef>
              </a:pPr>
              <a:t>1</a:t>
            </a:fld>
            <a:endParaRPr lang="pt-BR" altLang="pt-BR" dirty="0"/>
          </a:p>
        </p:txBody>
      </p:sp>
      <p:sp>
        <p:nvSpPr>
          <p:cNvPr id="23555" name="Rectangle 2"/>
          <p:cNvSpPr>
            <a:spLocks noGrp="1" noRot="1" noChangeAspect="1" noChangeArrowheads="1" noTextEdit="1"/>
          </p:cNvSpPr>
          <p:nvPr>
            <p:ph type="sldImg"/>
          </p:nvPr>
        </p:nvSpPr>
        <p:spPr>
          <a:xfrm>
            <a:off x="381000" y="685800"/>
            <a:ext cx="6096000" cy="3429000"/>
          </a:xfrm>
          <a:ln/>
        </p:spPr>
      </p:sp>
      <p:sp>
        <p:nvSpPr>
          <p:cNvPr id="23556" name="Rectangle 3"/>
          <p:cNvSpPr>
            <a:spLocks noGrp="1" noChangeArrowheads="1"/>
          </p:cNvSpPr>
          <p:nvPr>
            <p:ph type="body" idx="1"/>
          </p:nvPr>
        </p:nvSpPr>
        <p:spPr>
          <a:noFill/>
        </p:spPr>
        <p:txBody>
          <a:bodyPr/>
          <a:lstStyle/>
          <a:p>
            <a:pPr eaLnBrk="1" hangingPunct="1"/>
            <a:endParaRPr lang="pt-BR" altLang="pt-BR" dirty="0"/>
          </a:p>
        </p:txBody>
      </p:sp>
    </p:spTree>
    <p:extLst>
      <p:ext uri="{BB962C8B-B14F-4D97-AF65-F5344CB8AC3E}">
        <p14:creationId xmlns:p14="http://schemas.microsoft.com/office/powerpoint/2010/main" val="29563331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spcBef>
                <a:spcPct val="0"/>
              </a:spcBef>
            </a:pPr>
            <a:fld id="{81BCA358-D5C3-46DB-B49E-EEAA95DAB92C}" type="slidenum">
              <a:rPr lang="pt-BR" altLang="pt-BR"/>
              <a:pPr>
                <a:spcBef>
                  <a:spcPct val="0"/>
                </a:spcBef>
              </a:pPr>
              <a:t>14</a:t>
            </a:fld>
            <a:endParaRPr lang="pt-BR" altLang="pt-BR" dirty="0"/>
          </a:p>
        </p:txBody>
      </p:sp>
      <p:sp>
        <p:nvSpPr>
          <p:cNvPr id="25603" name="Rectangle 2"/>
          <p:cNvSpPr>
            <a:spLocks noGrp="1" noRot="1" noChangeAspect="1" noChangeArrowheads="1" noTextEdit="1"/>
          </p:cNvSpPr>
          <p:nvPr>
            <p:ph type="sldImg"/>
          </p:nvPr>
        </p:nvSpPr>
        <p:spPr>
          <a:xfrm>
            <a:off x="381000" y="685800"/>
            <a:ext cx="6096000" cy="3429000"/>
          </a:xfrm>
          <a:ln/>
        </p:spPr>
      </p:sp>
      <p:sp>
        <p:nvSpPr>
          <p:cNvPr id="25604" name="Rectangle 3"/>
          <p:cNvSpPr>
            <a:spLocks noGrp="1" noChangeArrowheads="1"/>
          </p:cNvSpPr>
          <p:nvPr>
            <p:ph type="body" idx="1"/>
          </p:nvPr>
        </p:nvSpPr>
        <p:spPr>
          <a:noFill/>
        </p:spPr>
        <p:txBody>
          <a:bodyPr/>
          <a:lstStyle/>
          <a:p>
            <a:pPr eaLnBrk="1" hangingPunct="1"/>
            <a:endParaRPr lang="pt-BR" altLang="pt-BR" dirty="0"/>
          </a:p>
        </p:txBody>
      </p:sp>
    </p:spTree>
    <p:extLst>
      <p:ext uri="{BB962C8B-B14F-4D97-AF65-F5344CB8AC3E}">
        <p14:creationId xmlns:p14="http://schemas.microsoft.com/office/powerpoint/2010/main" val="9222575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spcBef>
                <a:spcPct val="0"/>
              </a:spcBef>
            </a:pPr>
            <a:fld id="{81BCA358-D5C3-46DB-B49E-EEAA95DAB92C}" type="slidenum">
              <a:rPr lang="pt-BR" altLang="pt-BR"/>
              <a:pPr>
                <a:spcBef>
                  <a:spcPct val="0"/>
                </a:spcBef>
              </a:pPr>
              <a:t>15</a:t>
            </a:fld>
            <a:endParaRPr lang="pt-BR" altLang="pt-BR" dirty="0"/>
          </a:p>
        </p:txBody>
      </p:sp>
      <p:sp>
        <p:nvSpPr>
          <p:cNvPr id="25603" name="Rectangle 2"/>
          <p:cNvSpPr>
            <a:spLocks noGrp="1" noRot="1" noChangeAspect="1" noChangeArrowheads="1" noTextEdit="1"/>
          </p:cNvSpPr>
          <p:nvPr>
            <p:ph type="sldImg"/>
          </p:nvPr>
        </p:nvSpPr>
        <p:spPr>
          <a:xfrm>
            <a:off x="381000" y="685800"/>
            <a:ext cx="6096000" cy="3429000"/>
          </a:xfrm>
          <a:ln/>
        </p:spPr>
      </p:sp>
      <p:sp>
        <p:nvSpPr>
          <p:cNvPr id="25604" name="Rectangle 3"/>
          <p:cNvSpPr>
            <a:spLocks noGrp="1" noChangeArrowheads="1"/>
          </p:cNvSpPr>
          <p:nvPr>
            <p:ph type="body" idx="1"/>
          </p:nvPr>
        </p:nvSpPr>
        <p:spPr>
          <a:noFill/>
        </p:spPr>
        <p:txBody>
          <a:bodyPr/>
          <a:lstStyle/>
          <a:p>
            <a:pPr eaLnBrk="1" hangingPunct="1"/>
            <a:endParaRPr lang="pt-BR" altLang="pt-BR" dirty="0"/>
          </a:p>
        </p:txBody>
      </p:sp>
    </p:spTree>
    <p:extLst>
      <p:ext uri="{BB962C8B-B14F-4D97-AF65-F5344CB8AC3E}">
        <p14:creationId xmlns:p14="http://schemas.microsoft.com/office/powerpoint/2010/main" val="3184786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spcBef>
                <a:spcPct val="0"/>
              </a:spcBef>
            </a:pPr>
            <a:fld id="{81BCA358-D5C3-46DB-B49E-EEAA95DAB92C}" type="slidenum">
              <a:rPr lang="pt-BR" altLang="pt-BR"/>
              <a:pPr>
                <a:spcBef>
                  <a:spcPct val="0"/>
                </a:spcBef>
              </a:pPr>
              <a:t>16</a:t>
            </a:fld>
            <a:endParaRPr lang="pt-BR" altLang="pt-BR" dirty="0"/>
          </a:p>
        </p:txBody>
      </p:sp>
      <p:sp>
        <p:nvSpPr>
          <p:cNvPr id="25603" name="Rectangle 2"/>
          <p:cNvSpPr>
            <a:spLocks noGrp="1" noRot="1" noChangeAspect="1" noChangeArrowheads="1" noTextEdit="1"/>
          </p:cNvSpPr>
          <p:nvPr>
            <p:ph type="sldImg"/>
          </p:nvPr>
        </p:nvSpPr>
        <p:spPr>
          <a:xfrm>
            <a:off x="381000" y="685800"/>
            <a:ext cx="6096000" cy="3429000"/>
          </a:xfrm>
          <a:ln/>
        </p:spPr>
      </p:sp>
      <p:sp>
        <p:nvSpPr>
          <p:cNvPr id="25604" name="Rectangle 3"/>
          <p:cNvSpPr>
            <a:spLocks noGrp="1" noChangeArrowheads="1"/>
          </p:cNvSpPr>
          <p:nvPr>
            <p:ph type="body" idx="1"/>
          </p:nvPr>
        </p:nvSpPr>
        <p:spPr>
          <a:noFill/>
        </p:spPr>
        <p:txBody>
          <a:bodyPr/>
          <a:lstStyle/>
          <a:p>
            <a:pPr eaLnBrk="1" hangingPunct="1"/>
            <a:endParaRPr lang="pt-BR" altLang="pt-BR" dirty="0"/>
          </a:p>
        </p:txBody>
      </p:sp>
    </p:spTree>
    <p:extLst>
      <p:ext uri="{BB962C8B-B14F-4D97-AF65-F5344CB8AC3E}">
        <p14:creationId xmlns:p14="http://schemas.microsoft.com/office/powerpoint/2010/main" val="6449135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spcBef>
                <a:spcPct val="0"/>
              </a:spcBef>
            </a:pPr>
            <a:fld id="{81BCA358-D5C3-46DB-B49E-EEAA95DAB92C}" type="slidenum">
              <a:rPr lang="pt-BR" altLang="pt-BR"/>
              <a:pPr>
                <a:spcBef>
                  <a:spcPct val="0"/>
                </a:spcBef>
              </a:pPr>
              <a:t>17</a:t>
            </a:fld>
            <a:endParaRPr lang="pt-BR" altLang="pt-BR" dirty="0"/>
          </a:p>
        </p:txBody>
      </p:sp>
      <p:sp>
        <p:nvSpPr>
          <p:cNvPr id="25603" name="Rectangle 2"/>
          <p:cNvSpPr>
            <a:spLocks noGrp="1" noRot="1" noChangeAspect="1" noChangeArrowheads="1" noTextEdit="1"/>
          </p:cNvSpPr>
          <p:nvPr>
            <p:ph type="sldImg"/>
          </p:nvPr>
        </p:nvSpPr>
        <p:spPr>
          <a:xfrm>
            <a:off x="381000" y="685800"/>
            <a:ext cx="6096000" cy="3429000"/>
          </a:xfrm>
          <a:ln/>
        </p:spPr>
      </p:sp>
      <p:sp>
        <p:nvSpPr>
          <p:cNvPr id="25604" name="Rectangle 3"/>
          <p:cNvSpPr>
            <a:spLocks noGrp="1" noChangeArrowheads="1"/>
          </p:cNvSpPr>
          <p:nvPr>
            <p:ph type="body" idx="1"/>
          </p:nvPr>
        </p:nvSpPr>
        <p:spPr>
          <a:noFill/>
        </p:spPr>
        <p:txBody>
          <a:bodyPr/>
          <a:lstStyle/>
          <a:p>
            <a:pPr eaLnBrk="1" hangingPunct="1"/>
            <a:endParaRPr lang="pt-BR" altLang="pt-BR" dirty="0"/>
          </a:p>
        </p:txBody>
      </p:sp>
    </p:spTree>
    <p:extLst>
      <p:ext uri="{BB962C8B-B14F-4D97-AF65-F5344CB8AC3E}">
        <p14:creationId xmlns:p14="http://schemas.microsoft.com/office/powerpoint/2010/main" val="6049673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spcBef>
                <a:spcPct val="0"/>
              </a:spcBef>
            </a:pPr>
            <a:fld id="{81BCA358-D5C3-46DB-B49E-EEAA95DAB92C}" type="slidenum">
              <a:rPr lang="pt-BR" altLang="pt-BR"/>
              <a:pPr>
                <a:spcBef>
                  <a:spcPct val="0"/>
                </a:spcBef>
              </a:pPr>
              <a:t>19</a:t>
            </a:fld>
            <a:endParaRPr lang="pt-BR" altLang="pt-BR" dirty="0"/>
          </a:p>
        </p:txBody>
      </p:sp>
      <p:sp>
        <p:nvSpPr>
          <p:cNvPr id="25603" name="Rectangle 2"/>
          <p:cNvSpPr>
            <a:spLocks noGrp="1" noRot="1" noChangeAspect="1" noChangeArrowheads="1" noTextEdit="1"/>
          </p:cNvSpPr>
          <p:nvPr>
            <p:ph type="sldImg"/>
          </p:nvPr>
        </p:nvSpPr>
        <p:spPr>
          <a:xfrm>
            <a:off x="381000" y="685800"/>
            <a:ext cx="6096000" cy="3429000"/>
          </a:xfrm>
          <a:ln/>
        </p:spPr>
      </p:sp>
      <p:sp>
        <p:nvSpPr>
          <p:cNvPr id="25604" name="Rectangle 3"/>
          <p:cNvSpPr>
            <a:spLocks noGrp="1" noChangeArrowheads="1"/>
          </p:cNvSpPr>
          <p:nvPr>
            <p:ph type="body" idx="1"/>
          </p:nvPr>
        </p:nvSpPr>
        <p:spPr>
          <a:noFill/>
        </p:spPr>
        <p:txBody>
          <a:bodyPr/>
          <a:lstStyle/>
          <a:p>
            <a:pPr eaLnBrk="1" hangingPunct="1"/>
            <a:endParaRPr lang="pt-BR" altLang="pt-BR" dirty="0"/>
          </a:p>
        </p:txBody>
      </p:sp>
    </p:spTree>
    <p:extLst>
      <p:ext uri="{BB962C8B-B14F-4D97-AF65-F5344CB8AC3E}">
        <p14:creationId xmlns:p14="http://schemas.microsoft.com/office/powerpoint/2010/main" val="3813563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spcBef>
                <a:spcPct val="0"/>
              </a:spcBef>
            </a:pPr>
            <a:fld id="{81BCA358-D5C3-46DB-B49E-EEAA95DAB92C}" type="slidenum">
              <a:rPr lang="pt-BR" altLang="pt-BR"/>
              <a:pPr>
                <a:spcBef>
                  <a:spcPct val="0"/>
                </a:spcBef>
              </a:pPr>
              <a:t>20</a:t>
            </a:fld>
            <a:endParaRPr lang="pt-BR" altLang="pt-BR" dirty="0"/>
          </a:p>
        </p:txBody>
      </p:sp>
      <p:sp>
        <p:nvSpPr>
          <p:cNvPr id="25603" name="Rectangle 2"/>
          <p:cNvSpPr>
            <a:spLocks noGrp="1" noRot="1" noChangeAspect="1" noChangeArrowheads="1" noTextEdit="1"/>
          </p:cNvSpPr>
          <p:nvPr>
            <p:ph type="sldImg"/>
          </p:nvPr>
        </p:nvSpPr>
        <p:spPr>
          <a:xfrm>
            <a:off x="381000" y="685800"/>
            <a:ext cx="6096000" cy="3429000"/>
          </a:xfrm>
          <a:ln/>
        </p:spPr>
      </p:sp>
      <p:sp>
        <p:nvSpPr>
          <p:cNvPr id="25604" name="Rectangle 3"/>
          <p:cNvSpPr>
            <a:spLocks noGrp="1" noChangeArrowheads="1"/>
          </p:cNvSpPr>
          <p:nvPr>
            <p:ph type="body" idx="1"/>
          </p:nvPr>
        </p:nvSpPr>
        <p:spPr>
          <a:noFill/>
        </p:spPr>
        <p:txBody>
          <a:bodyPr/>
          <a:lstStyle/>
          <a:p>
            <a:pPr eaLnBrk="1" hangingPunct="1"/>
            <a:endParaRPr lang="pt-BR" altLang="pt-BR" dirty="0"/>
          </a:p>
        </p:txBody>
      </p:sp>
    </p:spTree>
    <p:extLst>
      <p:ext uri="{BB962C8B-B14F-4D97-AF65-F5344CB8AC3E}">
        <p14:creationId xmlns:p14="http://schemas.microsoft.com/office/powerpoint/2010/main" val="25554536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spcBef>
                <a:spcPct val="0"/>
              </a:spcBef>
            </a:pPr>
            <a:fld id="{20277CB5-7406-4B11-BD65-E41DAD70D4B8}" type="slidenum">
              <a:rPr lang="pt-BR" altLang="pt-BR"/>
              <a:pPr>
                <a:spcBef>
                  <a:spcPct val="0"/>
                </a:spcBef>
              </a:pPr>
              <a:t>22</a:t>
            </a:fld>
            <a:endParaRPr lang="pt-BR" altLang="pt-BR" dirty="0"/>
          </a:p>
        </p:txBody>
      </p:sp>
      <p:sp>
        <p:nvSpPr>
          <p:cNvPr id="26627" name="Rectangle 2"/>
          <p:cNvSpPr>
            <a:spLocks noGrp="1" noRot="1" noChangeAspect="1" noChangeArrowheads="1" noTextEdit="1"/>
          </p:cNvSpPr>
          <p:nvPr>
            <p:ph type="sldImg"/>
          </p:nvPr>
        </p:nvSpPr>
        <p:spPr>
          <a:xfrm>
            <a:off x="381000" y="685800"/>
            <a:ext cx="6096000" cy="3429000"/>
          </a:xfrm>
          <a:ln/>
        </p:spPr>
      </p:sp>
      <p:sp>
        <p:nvSpPr>
          <p:cNvPr id="26628" name="Rectangle 3"/>
          <p:cNvSpPr>
            <a:spLocks noGrp="1" noChangeArrowheads="1"/>
          </p:cNvSpPr>
          <p:nvPr>
            <p:ph type="body" idx="1"/>
          </p:nvPr>
        </p:nvSpPr>
        <p:spPr>
          <a:noFill/>
        </p:spPr>
        <p:txBody>
          <a:bodyPr/>
          <a:lstStyle/>
          <a:p>
            <a:pPr eaLnBrk="1" hangingPunct="1"/>
            <a:endParaRPr lang="pt-BR" altLang="pt-BR" dirty="0"/>
          </a:p>
        </p:txBody>
      </p:sp>
    </p:spTree>
    <p:extLst>
      <p:ext uri="{BB962C8B-B14F-4D97-AF65-F5344CB8AC3E}">
        <p14:creationId xmlns:p14="http://schemas.microsoft.com/office/powerpoint/2010/main" val="3453549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spcBef>
                <a:spcPct val="0"/>
              </a:spcBef>
            </a:pPr>
            <a:fld id="{20277CB5-7406-4B11-BD65-E41DAD70D4B8}" type="slidenum">
              <a:rPr lang="pt-BR" altLang="pt-BR"/>
              <a:pPr>
                <a:spcBef>
                  <a:spcPct val="0"/>
                </a:spcBef>
              </a:pPr>
              <a:t>23</a:t>
            </a:fld>
            <a:endParaRPr lang="pt-BR" altLang="pt-BR" dirty="0"/>
          </a:p>
        </p:txBody>
      </p:sp>
      <p:sp>
        <p:nvSpPr>
          <p:cNvPr id="26627" name="Rectangle 2"/>
          <p:cNvSpPr>
            <a:spLocks noGrp="1" noRot="1" noChangeAspect="1" noChangeArrowheads="1" noTextEdit="1"/>
          </p:cNvSpPr>
          <p:nvPr>
            <p:ph type="sldImg"/>
          </p:nvPr>
        </p:nvSpPr>
        <p:spPr>
          <a:xfrm>
            <a:off x="381000" y="685800"/>
            <a:ext cx="6096000" cy="3429000"/>
          </a:xfrm>
          <a:ln/>
        </p:spPr>
      </p:sp>
      <p:sp>
        <p:nvSpPr>
          <p:cNvPr id="26628" name="Rectangle 3"/>
          <p:cNvSpPr>
            <a:spLocks noGrp="1" noChangeArrowheads="1"/>
          </p:cNvSpPr>
          <p:nvPr>
            <p:ph type="body" idx="1"/>
          </p:nvPr>
        </p:nvSpPr>
        <p:spPr>
          <a:noFill/>
        </p:spPr>
        <p:txBody>
          <a:bodyPr/>
          <a:lstStyle/>
          <a:p>
            <a:pPr eaLnBrk="1" hangingPunct="1"/>
            <a:endParaRPr lang="pt-BR" altLang="pt-BR" dirty="0"/>
          </a:p>
        </p:txBody>
      </p:sp>
    </p:spTree>
    <p:extLst>
      <p:ext uri="{BB962C8B-B14F-4D97-AF65-F5344CB8AC3E}">
        <p14:creationId xmlns:p14="http://schemas.microsoft.com/office/powerpoint/2010/main" val="15854698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spcBef>
                <a:spcPct val="0"/>
              </a:spcBef>
            </a:pPr>
            <a:fld id="{B658C343-FC8D-42B7-BEC4-EFDDB5A804F0}" type="slidenum">
              <a:rPr lang="pt-BR" altLang="pt-BR"/>
              <a:pPr>
                <a:spcBef>
                  <a:spcPct val="0"/>
                </a:spcBef>
              </a:pPr>
              <a:t>25</a:t>
            </a:fld>
            <a:endParaRPr lang="pt-BR" altLang="pt-BR" dirty="0"/>
          </a:p>
        </p:txBody>
      </p:sp>
      <p:sp>
        <p:nvSpPr>
          <p:cNvPr id="41987" name="Rectangle 2"/>
          <p:cNvSpPr>
            <a:spLocks noGrp="1" noRot="1" noChangeAspect="1" noChangeArrowheads="1" noTextEdit="1"/>
          </p:cNvSpPr>
          <p:nvPr>
            <p:ph type="sldImg"/>
          </p:nvPr>
        </p:nvSpPr>
        <p:spPr>
          <a:xfrm>
            <a:off x="381000" y="685800"/>
            <a:ext cx="6096000" cy="3429000"/>
          </a:xfrm>
          <a:ln/>
        </p:spPr>
      </p:sp>
      <p:sp>
        <p:nvSpPr>
          <p:cNvPr id="41988" name="Rectangle 3"/>
          <p:cNvSpPr>
            <a:spLocks noGrp="1" noChangeArrowheads="1"/>
          </p:cNvSpPr>
          <p:nvPr>
            <p:ph type="body" idx="1"/>
          </p:nvPr>
        </p:nvSpPr>
        <p:spPr>
          <a:noFill/>
        </p:spPr>
        <p:txBody>
          <a:bodyPr/>
          <a:lstStyle/>
          <a:p>
            <a:pPr eaLnBrk="1" hangingPunct="1"/>
            <a:endParaRPr lang="pt-BR" altLang="pt-BR" dirty="0"/>
          </a:p>
        </p:txBody>
      </p:sp>
    </p:spTree>
    <p:extLst>
      <p:ext uri="{BB962C8B-B14F-4D97-AF65-F5344CB8AC3E}">
        <p14:creationId xmlns:p14="http://schemas.microsoft.com/office/powerpoint/2010/main" val="19455377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100">
                <a:solidFill>
                  <a:schemeClr val="tx1"/>
                </a:solidFill>
                <a:latin typeface="Arial" charset="0"/>
              </a:defRPr>
            </a:lvl1pPr>
            <a:lvl2pPr marL="741798" indent="-285307">
              <a:spcBef>
                <a:spcPct val="30000"/>
              </a:spcBef>
              <a:defRPr sz="1100">
                <a:solidFill>
                  <a:schemeClr val="tx1"/>
                </a:solidFill>
                <a:latin typeface="Arial" charset="0"/>
              </a:defRPr>
            </a:lvl2pPr>
            <a:lvl3pPr marL="1142730" indent="-228246">
              <a:spcBef>
                <a:spcPct val="30000"/>
              </a:spcBef>
              <a:defRPr sz="1100">
                <a:solidFill>
                  <a:schemeClr val="tx1"/>
                </a:solidFill>
                <a:latin typeface="Arial" charset="0"/>
              </a:defRPr>
            </a:lvl3pPr>
            <a:lvl4pPr marL="1599222" indent="-228246">
              <a:spcBef>
                <a:spcPct val="30000"/>
              </a:spcBef>
              <a:defRPr sz="1100">
                <a:solidFill>
                  <a:schemeClr val="tx1"/>
                </a:solidFill>
                <a:latin typeface="Arial" charset="0"/>
              </a:defRPr>
            </a:lvl4pPr>
            <a:lvl5pPr marL="2057214" indent="-228246">
              <a:spcBef>
                <a:spcPct val="30000"/>
              </a:spcBef>
              <a:defRPr sz="1100">
                <a:solidFill>
                  <a:schemeClr val="tx1"/>
                </a:solidFill>
                <a:latin typeface="Arial" charset="0"/>
              </a:defRPr>
            </a:lvl5pPr>
            <a:lvl6pPr marL="2489680" indent="-228246" eaLnBrk="0" fontAlgn="base" hangingPunct="0">
              <a:spcBef>
                <a:spcPct val="30000"/>
              </a:spcBef>
              <a:spcAft>
                <a:spcPct val="0"/>
              </a:spcAft>
              <a:defRPr sz="1100">
                <a:solidFill>
                  <a:schemeClr val="tx1"/>
                </a:solidFill>
                <a:latin typeface="Arial" charset="0"/>
              </a:defRPr>
            </a:lvl6pPr>
            <a:lvl7pPr marL="2922145" indent="-228246" eaLnBrk="0" fontAlgn="base" hangingPunct="0">
              <a:spcBef>
                <a:spcPct val="30000"/>
              </a:spcBef>
              <a:spcAft>
                <a:spcPct val="0"/>
              </a:spcAft>
              <a:defRPr sz="1100">
                <a:solidFill>
                  <a:schemeClr val="tx1"/>
                </a:solidFill>
                <a:latin typeface="Arial" charset="0"/>
              </a:defRPr>
            </a:lvl7pPr>
            <a:lvl8pPr marL="3354611" indent="-228246" eaLnBrk="0" fontAlgn="base" hangingPunct="0">
              <a:spcBef>
                <a:spcPct val="30000"/>
              </a:spcBef>
              <a:spcAft>
                <a:spcPct val="0"/>
              </a:spcAft>
              <a:defRPr sz="1100">
                <a:solidFill>
                  <a:schemeClr val="tx1"/>
                </a:solidFill>
                <a:latin typeface="Arial" charset="0"/>
              </a:defRPr>
            </a:lvl8pPr>
            <a:lvl9pPr marL="3787076" indent="-228246" eaLnBrk="0" fontAlgn="base" hangingPunct="0">
              <a:spcBef>
                <a:spcPct val="30000"/>
              </a:spcBef>
              <a:spcAft>
                <a:spcPct val="0"/>
              </a:spcAft>
              <a:defRPr sz="1100">
                <a:solidFill>
                  <a:schemeClr val="tx1"/>
                </a:solidFill>
                <a:latin typeface="Arial" charset="0"/>
              </a:defRPr>
            </a:lvl9pPr>
          </a:lstStyle>
          <a:p>
            <a:pPr>
              <a:spcBef>
                <a:spcPct val="0"/>
              </a:spcBef>
            </a:pPr>
            <a:fld id="{1667BCAA-80B0-4236-AC1B-6E898B9C7C03}" type="slidenum">
              <a:rPr lang="pt-BR" altLang="pt-BR" sz="1200"/>
              <a:pPr>
                <a:spcBef>
                  <a:spcPct val="0"/>
                </a:spcBef>
              </a:pPr>
              <a:t>2</a:t>
            </a:fld>
            <a:endParaRPr lang="pt-BR" altLang="pt-BR" sz="1200" dirty="0"/>
          </a:p>
        </p:txBody>
      </p:sp>
      <p:sp>
        <p:nvSpPr>
          <p:cNvPr id="33795" name="Rectangle 2"/>
          <p:cNvSpPr>
            <a:spLocks noGrp="1" noRot="1" noChangeAspect="1" noChangeArrowheads="1" noTextEdit="1"/>
          </p:cNvSpPr>
          <p:nvPr>
            <p:ph type="sldImg"/>
          </p:nvPr>
        </p:nvSpPr>
        <p:spPr>
          <a:xfrm>
            <a:off x="381000" y="685800"/>
            <a:ext cx="6096000" cy="3429000"/>
          </a:xfrm>
          <a:ln/>
        </p:spPr>
      </p:sp>
      <p:sp>
        <p:nvSpPr>
          <p:cNvPr id="33796" name="Rectangle 3"/>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pt-BR" altLang="pt-BR" dirty="0"/>
          </a:p>
        </p:txBody>
      </p:sp>
    </p:spTree>
    <p:extLst>
      <p:ext uri="{BB962C8B-B14F-4D97-AF65-F5344CB8AC3E}">
        <p14:creationId xmlns:p14="http://schemas.microsoft.com/office/powerpoint/2010/main" val="13329415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100">
                <a:solidFill>
                  <a:schemeClr val="tx1"/>
                </a:solidFill>
                <a:latin typeface="Arial" charset="0"/>
              </a:defRPr>
            </a:lvl1pPr>
            <a:lvl2pPr marL="741798" indent="-285307">
              <a:spcBef>
                <a:spcPct val="30000"/>
              </a:spcBef>
              <a:defRPr sz="1100">
                <a:solidFill>
                  <a:schemeClr val="tx1"/>
                </a:solidFill>
                <a:latin typeface="Arial" charset="0"/>
              </a:defRPr>
            </a:lvl2pPr>
            <a:lvl3pPr marL="1142730" indent="-228246">
              <a:spcBef>
                <a:spcPct val="30000"/>
              </a:spcBef>
              <a:defRPr sz="1100">
                <a:solidFill>
                  <a:schemeClr val="tx1"/>
                </a:solidFill>
                <a:latin typeface="Arial" charset="0"/>
              </a:defRPr>
            </a:lvl3pPr>
            <a:lvl4pPr marL="1599222" indent="-228246">
              <a:spcBef>
                <a:spcPct val="30000"/>
              </a:spcBef>
              <a:defRPr sz="1100">
                <a:solidFill>
                  <a:schemeClr val="tx1"/>
                </a:solidFill>
                <a:latin typeface="Arial" charset="0"/>
              </a:defRPr>
            </a:lvl4pPr>
            <a:lvl5pPr marL="2057214" indent="-228246">
              <a:spcBef>
                <a:spcPct val="30000"/>
              </a:spcBef>
              <a:defRPr sz="1100">
                <a:solidFill>
                  <a:schemeClr val="tx1"/>
                </a:solidFill>
                <a:latin typeface="Arial" charset="0"/>
              </a:defRPr>
            </a:lvl5pPr>
            <a:lvl6pPr marL="2489680" indent="-228246" eaLnBrk="0" fontAlgn="base" hangingPunct="0">
              <a:spcBef>
                <a:spcPct val="30000"/>
              </a:spcBef>
              <a:spcAft>
                <a:spcPct val="0"/>
              </a:spcAft>
              <a:defRPr sz="1100">
                <a:solidFill>
                  <a:schemeClr val="tx1"/>
                </a:solidFill>
                <a:latin typeface="Arial" charset="0"/>
              </a:defRPr>
            </a:lvl6pPr>
            <a:lvl7pPr marL="2922145" indent="-228246" eaLnBrk="0" fontAlgn="base" hangingPunct="0">
              <a:spcBef>
                <a:spcPct val="30000"/>
              </a:spcBef>
              <a:spcAft>
                <a:spcPct val="0"/>
              </a:spcAft>
              <a:defRPr sz="1100">
                <a:solidFill>
                  <a:schemeClr val="tx1"/>
                </a:solidFill>
                <a:latin typeface="Arial" charset="0"/>
              </a:defRPr>
            </a:lvl7pPr>
            <a:lvl8pPr marL="3354611" indent="-228246" eaLnBrk="0" fontAlgn="base" hangingPunct="0">
              <a:spcBef>
                <a:spcPct val="30000"/>
              </a:spcBef>
              <a:spcAft>
                <a:spcPct val="0"/>
              </a:spcAft>
              <a:defRPr sz="1100">
                <a:solidFill>
                  <a:schemeClr val="tx1"/>
                </a:solidFill>
                <a:latin typeface="Arial" charset="0"/>
              </a:defRPr>
            </a:lvl8pPr>
            <a:lvl9pPr marL="3787076" indent="-228246" eaLnBrk="0" fontAlgn="base" hangingPunct="0">
              <a:spcBef>
                <a:spcPct val="30000"/>
              </a:spcBef>
              <a:spcAft>
                <a:spcPct val="0"/>
              </a:spcAft>
              <a:defRPr sz="1100">
                <a:solidFill>
                  <a:schemeClr val="tx1"/>
                </a:solidFill>
                <a:latin typeface="Arial" charset="0"/>
              </a:defRPr>
            </a:lvl9pPr>
          </a:lstStyle>
          <a:p>
            <a:pPr>
              <a:spcBef>
                <a:spcPct val="0"/>
              </a:spcBef>
            </a:pPr>
            <a:fld id="{1667BCAA-80B0-4236-AC1B-6E898B9C7C03}" type="slidenum">
              <a:rPr lang="pt-BR" altLang="pt-BR" sz="1200"/>
              <a:pPr>
                <a:spcBef>
                  <a:spcPct val="0"/>
                </a:spcBef>
              </a:pPr>
              <a:t>3</a:t>
            </a:fld>
            <a:endParaRPr lang="pt-BR" altLang="pt-BR" sz="1200" dirty="0"/>
          </a:p>
        </p:txBody>
      </p:sp>
      <p:sp>
        <p:nvSpPr>
          <p:cNvPr id="33795" name="Rectangle 2"/>
          <p:cNvSpPr>
            <a:spLocks noGrp="1" noRot="1" noChangeAspect="1" noChangeArrowheads="1" noTextEdit="1"/>
          </p:cNvSpPr>
          <p:nvPr>
            <p:ph type="sldImg"/>
          </p:nvPr>
        </p:nvSpPr>
        <p:spPr>
          <a:xfrm>
            <a:off x="381000" y="685800"/>
            <a:ext cx="6096000" cy="3429000"/>
          </a:xfrm>
          <a:ln/>
        </p:spPr>
      </p:sp>
      <p:sp>
        <p:nvSpPr>
          <p:cNvPr id="33796" name="Rectangle 3"/>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pt-BR" altLang="pt-BR" dirty="0"/>
          </a:p>
        </p:txBody>
      </p:sp>
    </p:spTree>
    <p:extLst>
      <p:ext uri="{BB962C8B-B14F-4D97-AF65-F5344CB8AC3E}">
        <p14:creationId xmlns:p14="http://schemas.microsoft.com/office/powerpoint/2010/main" val="29539576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spcBef>
                <a:spcPct val="0"/>
              </a:spcBef>
            </a:pPr>
            <a:fld id="{81BCA358-D5C3-46DB-B49E-EEAA95DAB92C}" type="slidenum">
              <a:rPr lang="pt-BR" altLang="pt-BR"/>
              <a:pPr>
                <a:spcBef>
                  <a:spcPct val="0"/>
                </a:spcBef>
              </a:pPr>
              <a:t>5</a:t>
            </a:fld>
            <a:endParaRPr lang="pt-BR" altLang="pt-BR" dirty="0"/>
          </a:p>
        </p:txBody>
      </p:sp>
      <p:sp>
        <p:nvSpPr>
          <p:cNvPr id="25603" name="Rectangle 2"/>
          <p:cNvSpPr>
            <a:spLocks noGrp="1" noRot="1" noChangeAspect="1" noChangeArrowheads="1" noTextEdit="1"/>
          </p:cNvSpPr>
          <p:nvPr>
            <p:ph type="sldImg"/>
          </p:nvPr>
        </p:nvSpPr>
        <p:spPr>
          <a:xfrm>
            <a:off x="381000" y="685800"/>
            <a:ext cx="6096000" cy="3429000"/>
          </a:xfrm>
          <a:ln/>
        </p:spPr>
      </p:sp>
      <p:sp>
        <p:nvSpPr>
          <p:cNvPr id="25604" name="Rectangle 3"/>
          <p:cNvSpPr>
            <a:spLocks noGrp="1" noChangeArrowheads="1"/>
          </p:cNvSpPr>
          <p:nvPr>
            <p:ph type="body" idx="1"/>
          </p:nvPr>
        </p:nvSpPr>
        <p:spPr>
          <a:noFill/>
        </p:spPr>
        <p:txBody>
          <a:bodyPr/>
          <a:lstStyle/>
          <a:p>
            <a:pPr eaLnBrk="1" hangingPunct="1"/>
            <a:endParaRPr lang="pt-BR" altLang="pt-BR" dirty="0"/>
          </a:p>
        </p:txBody>
      </p:sp>
    </p:spTree>
    <p:extLst>
      <p:ext uri="{BB962C8B-B14F-4D97-AF65-F5344CB8AC3E}">
        <p14:creationId xmlns:p14="http://schemas.microsoft.com/office/powerpoint/2010/main" val="8083740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spcBef>
                <a:spcPct val="0"/>
              </a:spcBef>
            </a:pPr>
            <a:fld id="{81BCA358-D5C3-46DB-B49E-EEAA95DAB92C}" type="slidenum">
              <a:rPr lang="pt-BR" altLang="pt-BR"/>
              <a:pPr>
                <a:spcBef>
                  <a:spcPct val="0"/>
                </a:spcBef>
              </a:pPr>
              <a:t>6</a:t>
            </a:fld>
            <a:endParaRPr lang="pt-BR" altLang="pt-BR" dirty="0"/>
          </a:p>
        </p:txBody>
      </p:sp>
      <p:sp>
        <p:nvSpPr>
          <p:cNvPr id="25603" name="Rectangle 2"/>
          <p:cNvSpPr>
            <a:spLocks noGrp="1" noRot="1" noChangeAspect="1" noChangeArrowheads="1" noTextEdit="1"/>
          </p:cNvSpPr>
          <p:nvPr>
            <p:ph type="sldImg"/>
          </p:nvPr>
        </p:nvSpPr>
        <p:spPr>
          <a:xfrm>
            <a:off x="381000" y="685800"/>
            <a:ext cx="6096000" cy="3429000"/>
          </a:xfrm>
          <a:ln/>
        </p:spPr>
      </p:sp>
      <p:sp>
        <p:nvSpPr>
          <p:cNvPr id="25604" name="Rectangle 3"/>
          <p:cNvSpPr>
            <a:spLocks noGrp="1" noChangeArrowheads="1"/>
          </p:cNvSpPr>
          <p:nvPr>
            <p:ph type="body" idx="1"/>
          </p:nvPr>
        </p:nvSpPr>
        <p:spPr>
          <a:noFill/>
        </p:spPr>
        <p:txBody>
          <a:bodyPr/>
          <a:lstStyle/>
          <a:p>
            <a:pPr eaLnBrk="1" hangingPunct="1"/>
            <a:endParaRPr lang="pt-BR" altLang="pt-BR" dirty="0"/>
          </a:p>
        </p:txBody>
      </p:sp>
    </p:spTree>
    <p:extLst>
      <p:ext uri="{BB962C8B-B14F-4D97-AF65-F5344CB8AC3E}">
        <p14:creationId xmlns:p14="http://schemas.microsoft.com/office/powerpoint/2010/main" val="3249556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spcBef>
                <a:spcPct val="0"/>
              </a:spcBef>
            </a:pPr>
            <a:fld id="{81BCA358-D5C3-46DB-B49E-EEAA95DAB92C}" type="slidenum">
              <a:rPr lang="pt-BR" altLang="pt-BR"/>
              <a:pPr>
                <a:spcBef>
                  <a:spcPct val="0"/>
                </a:spcBef>
              </a:pPr>
              <a:t>8</a:t>
            </a:fld>
            <a:endParaRPr lang="pt-BR" altLang="pt-BR" dirty="0"/>
          </a:p>
        </p:txBody>
      </p:sp>
      <p:sp>
        <p:nvSpPr>
          <p:cNvPr id="25603" name="Rectangle 2"/>
          <p:cNvSpPr>
            <a:spLocks noGrp="1" noRot="1" noChangeAspect="1" noChangeArrowheads="1" noTextEdit="1"/>
          </p:cNvSpPr>
          <p:nvPr>
            <p:ph type="sldImg"/>
          </p:nvPr>
        </p:nvSpPr>
        <p:spPr>
          <a:xfrm>
            <a:off x="381000" y="685800"/>
            <a:ext cx="6096000" cy="3429000"/>
          </a:xfrm>
          <a:ln/>
        </p:spPr>
      </p:sp>
      <p:sp>
        <p:nvSpPr>
          <p:cNvPr id="25604" name="Rectangle 3"/>
          <p:cNvSpPr>
            <a:spLocks noGrp="1" noChangeArrowheads="1"/>
          </p:cNvSpPr>
          <p:nvPr>
            <p:ph type="body" idx="1"/>
          </p:nvPr>
        </p:nvSpPr>
        <p:spPr>
          <a:noFill/>
        </p:spPr>
        <p:txBody>
          <a:bodyPr/>
          <a:lstStyle/>
          <a:p>
            <a:pPr eaLnBrk="1" hangingPunct="1"/>
            <a:endParaRPr lang="pt-BR" altLang="pt-BR" dirty="0"/>
          </a:p>
        </p:txBody>
      </p:sp>
    </p:spTree>
    <p:extLst>
      <p:ext uri="{BB962C8B-B14F-4D97-AF65-F5344CB8AC3E}">
        <p14:creationId xmlns:p14="http://schemas.microsoft.com/office/powerpoint/2010/main" val="23005858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spcBef>
                <a:spcPct val="0"/>
              </a:spcBef>
            </a:pPr>
            <a:fld id="{81BCA358-D5C3-46DB-B49E-EEAA95DAB92C}" type="slidenum">
              <a:rPr lang="pt-BR" altLang="pt-BR"/>
              <a:pPr>
                <a:spcBef>
                  <a:spcPct val="0"/>
                </a:spcBef>
              </a:pPr>
              <a:t>9</a:t>
            </a:fld>
            <a:endParaRPr lang="pt-BR" altLang="pt-BR" dirty="0"/>
          </a:p>
        </p:txBody>
      </p:sp>
      <p:sp>
        <p:nvSpPr>
          <p:cNvPr id="25603" name="Rectangle 2"/>
          <p:cNvSpPr>
            <a:spLocks noGrp="1" noRot="1" noChangeAspect="1" noChangeArrowheads="1" noTextEdit="1"/>
          </p:cNvSpPr>
          <p:nvPr>
            <p:ph type="sldImg"/>
          </p:nvPr>
        </p:nvSpPr>
        <p:spPr>
          <a:xfrm>
            <a:off x="381000" y="685800"/>
            <a:ext cx="6096000" cy="3429000"/>
          </a:xfrm>
          <a:ln/>
        </p:spPr>
      </p:sp>
      <p:sp>
        <p:nvSpPr>
          <p:cNvPr id="25604" name="Rectangle 3"/>
          <p:cNvSpPr>
            <a:spLocks noGrp="1" noChangeArrowheads="1"/>
          </p:cNvSpPr>
          <p:nvPr>
            <p:ph type="body" idx="1"/>
          </p:nvPr>
        </p:nvSpPr>
        <p:spPr>
          <a:noFill/>
        </p:spPr>
        <p:txBody>
          <a:bodyPr/>
          <a:lstStyle/>
          <a:p>
            <a:pPr eaLnBrk="1" hangingPunct="1"/>
            <a:endParaRPr lang="pt-BR" altLang="pt-BR" dirty="0"/>
          </a:p>
        </p:txBody>
      </p:sp>
    </p:spTree>
    <p:extLst>
      <p:ext uri="{BB962C8B-B14F-4D97-AF65-F5344CB8AC3E}">
        <p14:creationId xmlns:p14="http://schemas.microsoft.com/office/powerpoint/2010/main" val="24687736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spcBef>
                <a:spcPct val="0"/>
              </a:spcBef>
            </a:pPr>
            <a:fld id="{81BCA358-D5C3-46DB-B49E-EEAA95DAB92C}" type="slidenum">
              <a:rPr lang="pt-BR" altLang="pt-BR"/>
              <a:pPr>
                <a:spcBef>
                  <a:spcPct val="0"/>
                </a:spcBef>
              </a:pPr>
              <a:t>11</a:t>
            </a:fld>
            <a:endParaRPr lang="pt-BR" altLang="pt-BR" dirty="0"/>
          </a:p>
        </p:txBody>
      </p:sp>
      <p:sp>
        <p:nvSpPr>
          <p:cNvPr id="25603" name="Rectangle 2"/>
          <p:cNvSpPr>
            <a:spLocks noGrp="1" noRot="1" noChangeAspect="1" noChangeArrowheads="1" noTextEdit="1"/>
          </p:cNvSpPr>
          <p:nvPr>
            <p:ph type="sldImg"/>
          </p:nvPr>
        </p:nvSpPr>
        <p:spPr>
          <a:xfrm>
            <a:off x="381000" y="685800"/>
            <a:ext cx="6096000" cy="3429000"/>
          </a:xfrm>
          <a:ln/>
        </p:spPr>
      </p:sp>
      <p:sp>
        <p:nvSpPr>
          <p:cNvPr id="25604" name="Rectangle 3"/>
          <p:cNvSpPr>
            <a:spLocks noGrp="1" noChangeArrowheads="1"/>
          </p:cNvSpPr>
          <p:nvPr>
            <p:ph type="body" idx="1"/>
          </p:nvPr>
        </p:nvSpPr>
        <p:spPr>
          <a:noFill/>
        </p:spPr>
        <p:txBody>
          <a:bodyPr/>
          <a:lstStyle/>
          <a:p>
            <a:pPr eaLnBrk="1" hangingPunct="1"/>
            <a:endParaRPr lang="pt-BR" altLang="pt-BR" dirty="0"/>
          </a:p>
        </p:txBody>
      </p:sp>
    </p:spTree>
    <p:extLst>
      <p:ext uri="{BB962C8B-B14F-4D97-AF65-F5344CB8AC3E}">
        <p14:creationId xmlns:p14="http://schemas.microsoft.com/office/powerpoint/2010/main" val="13982078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spcBef>
                <a:spcPct val="0"/>
              </a:spcBef>
            </a:pPr>
            <a:fld id="{81BCA358-D5C3-46DB-B49E-EEAA95DAB92C}" type="slidenum">
              <a:rPr lang="pt-BR" altLang="pt-BR"/>
              <a:pPr>
                <a:spcBef>
                  <a:spcPct val="0"/>
                </a:spcBef>
              </a:pPr>
              <a:t>13</a:t>
            </a:fld>
            <a:endParaRPr lang="pt-BR" altLang="pt-BR" dirty="0"/>
          </a:p>
        </p:txBody>
      </p:sp>
      <p:sp>
        <p:nvSpPr>
          <p:cNvPr id="25603" name="Rectangle 2"/>
          <p:cNvSpPr>
            <a:spLocks noGrp="1" noRot="1" noChangeAspect="1" noChangeArrowheads="1" noTextEdit="1"/>
          </p:cNvSpPr>
          <p:nvPr>
            <p:ph type="sldImg"/>
          </p:nvPr>
        </p:nvSpPr>
        <p:spPr>
          <a:xfrm>
            <a:off x="381000" y="685800"/>
            <a:ext cx="6096000" cy="3429000"/>
          </a:xfrm>
          <a:ln/>
        </p:spPr>
      </p:sp>
      <p:sp>
        <p:nvSpPr>
          <p:cNvPr id="25604" name="Rectangle 3"/>
          <p:cNvSpPr>
            <a:spLocks noGrp="1" noChangeArrowheads="1"/>
          </p:cNvSpPr>
          <p:nvPr>
            <p:ph type="body" idx="1"/>
          </p:nvPr>
        </p:nvSpPr>
        <p:spPr>
          <a:noFill/>
        </p:spPr>
        <p:txBody>
          <a:bodyPr/>
          <a:lstStyle/>
          <a:p>
            <a:pPr eaLnBrk="1" hangingPunct="1"/>
            <a:endParaRPr lang="pt-BR" altLang="pt-BR" dirty="0"/>
          </a:p>
        </p:txBody>
      </p:sp>
    </p:spTree>
    <p:extLst>
      <p:ext uri="{BB962C8B-B14F-4D97-AF65-F5344CB8AC3E}">
        <p14:creationId xmlns:p14="http://schemas.microsoft.com/office/powerpoint/2010/main" val="3001323410"/>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3" name="Espaço Reservado para Texto 11"/>
          <p:cNvSpPr>
            <a:spLocks noGrp="1"/>
          </p:cNvSpPr>
          <p:nvPr>
            <p:ph type="body" sz="quarter" idx="15"/>
          </p:nvPr>
        </p:nvSpPr>
        <p:spPr>
          <a:xfrm>
            <a:off x="1199456" y="4706574"/>
            <a:ext cx="9793088" cy="837188"/>
          </a:xfrm>
          <a:prstGeom prst="rect">
            <a:avLst/>
          </a:prstGeom>
        </p:spPr>
        <p:txBody>
          <a:bodyPr vert="horz" lIns="91440" tIns="45720" rIns="91440" bIns="45720" rtlCol="0">
            <a:noAutofit/>
          </a:bodyPr>
          <a:lstStyle>
            <a:lvl1pPr marL="0" indent="0" algn="ctr">
              <a:buFontTx/>
              <a:buNone/>
              <a:defRPr lang="en-US" sz="1100" cap="small" baseline="30000" smtClean="0">
                <a:solidFill>
                  <a:srgbClr val="2D719A"/>
                </a:solidFill>
                <a:ea typeface="Tahoma" panose="020B0604030504040204" pitchFamily="34" charset="0"/>
              </a:defRPr>
            </a:lvl1pPr>
          </a:lstStyle>
          <a:p>
            <a:pPr marL="228600" lvl="0" indent="-228600" algn="ctr"/>
            <a:r>
              <a:rPr lang="en-US" dirty="0"/>
              <a:t>Click to edit Master text styles</a:t>
            </a:r>
          </a:p>
        </p:txBody>
      </p:sp>
      <p:sp>
        <p:nvSpPr>
          <p:cNvPr id="2" name="Title 1"/>
          <p:cNvSpPr>
            <a:spLocks noGrp="1"/>
          </p:cNvSpPr>
          <p:nvPr>
            <p:ph type="title"/>
          </p:nvPr>
        </p:nvSpPr>
        <p:spPr>
          <a:xfrm>
            <a:off x="832682" y="2749120"/>
            <a:ext cx="10526635" cy="1118587"/>
          </a:xfrm>
        </p:spPr>
        <p:txBody>
          <a:bodyPr>
            <a:normAutofit/>
          </a:bodyPr>
          <a:lstStyle>
            <a:lvl1pPr algn="ctr">
              <a:defRPr sz="4400" b="1" i="0" baseline="0">
                <a:solidFill>
                  <a:schemeClr val="bg1"/>
                </a:solidFill>
                <a:latin typeface="Arial" panose="020B0604020202020204" pitchFamily="34" charset="0"/>
              </a:defRPr>
            </a:lvl1pPr>
          </a:lstStyle>
          <a:p>
            <a:r>
              <a:rPr lang="en-US"/>
              <a:t>Click to edit Master title style</a:t>
            </a:r>
            <a:endParaRPr lang="pt-BR" dirty="0"/>
          </a:p>
        </p:txBody>
      </p:sp>
      <p:pic>
        <p:nvPicPr>
          <p:cNvPr id="3" name="Picture 2" descr="A close up of a logo&#10;&#10;Description automatically generated">
            <a:extLst>
              <a:ext uri="{FF2B5EF4-FFF2-40B4-BE49-F238E27FC236}">
                <a16:creationId xmlns:a16="http://schemas.microsoft.com/office/drawing/2014/main" id="{798301F2-6F6C-46A6-813A-880DED726DC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48671" y="6021259"/>
            <a:ext cx="2028871" cy="612000"/>
          </a:xfrm>
          <a:prstGeom prst="rect">
            <a:avLst/>
          </a:prstGeom>
        </p:spPr>
      </p:pic>
      <p:pic>
        <p:nvPicPr>
          <p:cNvPr id="12" name="Picture 11" descr="A close up of a logo&#10;&#10;Description automatically generated">
            <a:extLst>
              <a:ext uri="{FF2B5EF4-FFF2-40B4-BE49-F238E27FC236}">
                <a16:creationId xmlns:a16="http://schemas.microsoft.com/office/drawing/2014/main" id="{2947647A-A101-4FE1-89F8-F7450981FA1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302056" y="6021259"/>
            <a:ext cx="1866296" cy="612000"/>
          </a:xfrm>
          <a:prstGeom prst="rect">
            <a:avLst/>
          </a:prstGeom>
        </p:spPr>
      </p:pic>
      <p:pic>
        <p:nvPicPr>
          <p:cNvPr id="16" name="Picture 15" descr="A picture containing drawing&#10;&#10;Description automatically generated">
            <a:extLst>
              <a:ext uri="{FF2B5EF4-FFF2-40B4-BE49-F238E27FC236}">
                <a16:creationId xmlns:a16="http://schemas.microsoft.com/office/drawing/2014/main" id="{6F920C08-23AF-4BF7-9594-9ED5B27BFFF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277048" y="5956452"/>
            <a:ext cx="1800000" cy="777718"/>
          </a:xfrm>
          <a:prstGeom prst="rect">
            <a:avLst/>
          </a:prstGeom>
        </p:spPr>
      </p:pic>
      <p:pic>
        <p:nvPicPr>
          <p:cNvPr id="18" name="Picture 17" descr="Logo&#10;&#10;Description automatically generated">
            <a:extLst>
              <a:ext uri="{FF2B5EF4-FFF2-40B4-BE49-F238E27FC236}">
                <a16:creationId xmlns:a16="http://schemas.microsoft.com/office/drawing/2014/main" id="{59530259-4DFA-4529-9AFD-A3BD6836DF95}"/>
              </a:ext>
            </a:extLst>
          </p:cNvPr>
          <p:cNvPicPr>
            <a:picLocks noChangeAspect="1"/>
          </p:cNvPicPr>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396000" y="344188"/>
            <a:ext cx="5400000" cy="1566065"/>
          </a:xfrm>
          <a:prstGeom prst="rect">
            <a:avLst/>
          </a:prstGeom>
        </p:spPr>
      </p:pic>
      <p:pic>
        <p:nvPicPr>
          <p:cNvPr id="6" name="Picture 5" descr="Graphical user interface&#10;&#10;Description automatically generated">
            <a:extLst>
              <a:ext uri="{FF2B5EF4-FFF2-40B4-BE49-F238E27FC236}">
                <a16:creationId xmlns:a16="http://schemas.microsoft.com/office/drawing/2014/main" id="{01120C24-80F9-4DD6-A68E-987DF8337976}"/>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4884942" y="5926717"/>
            <a:ext cx="2087237" cy="837188"/>
          </a:xfrm>
          <a:prstGeom prst="rect">
            <a:avLst/>
          </a:prstGeom>
        </p:spPr>
      </p:pic>
      <p:pic>
        <p:nvPicPr>
          <p:cNvPr id="8" name="Picture 7" descr="Text&#10;&#10;Description automatically generated">
            <a:extLst>
              <a:ext uri="{FF2B5EF4-FFF2-40B4-BE49-F238E27FC236}">
                <a16:creationId xmlns:a16="http://schemas.microsoft.com/office/drawing/2014/main" id="{2B222B19-91C2-432C-9D26-820817B251C6}"/>
              </a:ext>
            </a:extLst>
          </p:cNvPr>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552256" y="5769902"/>
            <a:ext cx="647200" cy="879788"/>
          </a:xfrm>
          <a:prstGeom prst="rect">
            <a:avLst/>
          </a:prstGeom>
        </p:spPr>
      </p:pic>
    </p:spTree>
    <p:extLst>
      <p:ext uri="{BB962C8B-B14F-4D97-AF65-F5344CB8AC3E}">
        <p14:creationId xmlns:p14="http://schemas.microsoft.com/office/powerpoint/2010/main" val="41270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98414" y="4665306"/>
            <a:ext cx="10595173" cy="1225595"/>
          </a:xfrm>
        </p:spPr>
        <p:txBody>
          <a:bodyPr anchor="ctr"/>
          <a:lstStyle>
            <a:lvl1pPr marL="0" indent="0" algn="ctr">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r>
              <a:rPr lang="pt-BR" altLang="pt-BR"/>
              <a:t>LUDES - http://ludes.cos.ufrj.br</a:t>
            </a:r>
            <a:endParaRPr lang="pt-BR" altLang="pt-BR" dirty="0"/>
          </a:p>
        </p:txBody>
      </p:sp>
      <p:sp>
        <p:nvSpPr>
          <p:cNvPr id="5" name="Footer Placeholder 4"/>
          <p:cNvSpPr>
            <a:spLocks noGrp="1"/>
          </p:cNvSpPr>
          <p:nvPr>
            <p:ph type="ftr" sz="quarter" idx="11"/>
          </p:nvPr>
        </p:nvSpPr>
        <p:spPr/>
        <p:txBody>
          <a:bodyPr/>
          <a:lstStyle/>
          <a:p>
            <a:pPr>
              <a:defRPr/>
            </a:pPr>
            <a:r>
              <a:rPr lang="pt-BR" altLang="pt-BR"/>
              <a:t>SBSI 2021</a:t>
            </a:r>
            <a:endParaRPr lang="pt-BR" altLang="pt-BR" dirty="0"/>
          </a:p>
        </p:txBody>
      </p:sp>
      <p:sp>
        <p:nvSpPr>
          <p:cNvPr id="8" name="Rectangle 7"/>
          <p:cNvSpPr/>
          <p:nvPr/>
        </p:nvSpPr>
        <p:spPr>
          <a:xfrm>
            <a:off x="0" y="2467286"/>
            <a:ext cx="12192000" cy="2030069"/>
          </a:xfrm>
          <a:prstGeom prst="rect">
            <a:avLst/>
          </a:prstGeom>
          <a:solidFill>
            <a:srgbClr val="4E7DA2"/>
          </a:solidFill>
          <a:ln>
            <a:solidFill>
              <a:srgbClr val="4E7DA2"/>
            </a:solidFill>
          </a:ln>
        </p:spPr>
        <p:style>
          <a:lnRef idx="1">
            <a:schemeClr val="accent6"/>
          </a:lnRef>
          <a:fillRef idx="3">
            <a:schemeClr val="accent6"/>
          </a:fillRef>
          <a:effectRef idx="2">
            <a:schemeClr val="accent6"/>
          </a:effectRef>
          <a:fontRef idx="minor">
            <a:schemeClr val="lt1"/>
          </a:fontRef>
        </p:style>
        <p:txBody>
          <a:bodyPr rtlCol="0" anchor="ctr">
            <a:noAutofit/>
          </a:bodyPr>
          <a:lstStyle/>
          <a:p>
            <a:pPr algn="ctr"/>
            <a:endParaRPr lang="pt-BR" sz="2400" b="1" dirty="0">
              <a:ln w="0"/>
              <a:solidFill>
                <a:schemeClr val="bg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2" name="Title 1"/>
          <p:cNvSpPr>
            <a:spLocks noGrp="1"/>
          </p:cNvSpPr>
          <p:nvPr>
            <p:ph type="title"/>
          </p:nvPr>
        </p:nvSpPr>
        <p:spPr>
          <a:xfrm>
            <a:off x="838200" y="2708920"/>
            <a:ext cx="10515600" cy="1620000"/>
          </a:xfrm>
        </p:spPr>
        <p:txBody>
          <a:bodyPr anchor="ctr">
            <a:noAutofit/>
          </a:bodyPr>
          <a:lstStyle>
            <a:lvl1pPr algn="ctr">
              <a:defRPr sz="4500">
                <a:solidFill>
                  <a:schemeClr val="bg1"/>
                </a:solidFill>
              </a:defRPr>
            </a:lvl1pPr>
          </a:lstStyle>
          <a:p>
            <a:r>
              <a:rPr lang="en-US"/>
              <a:t>Click to edit Master title style</a:t>
            </a:r>
            <a:endParaRPr lang="pt-BR" dirty="0"/>
          </a:p>
        </p:txBody>
      </p:sp>
      <p:pic>
        <p:nvPicPr>
          <p:cNvPr id="10" name="Picture 9" descr="Logo&#10;&#10;Description automatically generated">
            <a:extLst>
              <a:ext uri="{FF2B5EF4-FFF2-40B4-BE49-F238E27FC236}">
                <a16:creationId xmlns:a16="http://schemas.microsoft.com/office/drawing/2014/main" id="{517C430A-4A1C-41A8-9DB1-417AED14E9E9}"/>
              </a:ext>
            </a:extLst>
          </p:cNvPr>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396000" y="344188"/>
            <a:ext cx="5400000" cy="1566065"/>
          </a:xfrm>
          <a:prstGeom prst="rect">
            <a:avLst/>
          </a:prstGeom>
        </p:spPr>
      </p:pic>
      <p:sp>
        <p:nvSpPr>
          <p:cNvPr id="7" name="Slide Number Placeholder 6">
            <a:extLst>
              <a:ext uri="{FF2B5EF4-FFF2-40B4-BE49-F238E27FC236}">
                <a16:creationId xmlns:a16="http://schemas.microsoft.com/office/drawing/2014/main" id="{82788174-2CA2-45DB-80BF-7290D4F0792A}"/>
              </a:ext>
            </a:extLst>
          </p:cNvPr>
          <p:cNvSpPr>
            <a:spLocks noGrp="1"/>
          </p:cNvSpPr>
          <p:nvPr>
            <p:ph type="sldNum" sz="quarter" idx="12"/>
          </p:nvPr>
        </p:nvSpPr>
        <p:spPr/>
        <p:txBody>
          <a:bodyPr/>
          <a:lstStyle/>
          <a:p>
            <a:pPr>
              <a:defRPr/>
            </a:pPr>
            <a:fld id="{16497F98-F620-4594-A6E0-A4C09C6EBF06}" type="slidenum">
              <a:rPr lang="pt-BR" altLang="pt-BR" smtClean="0"/>
              <a:pPr>
                <a:defRPr/>
              </a:pPr>
              <a:t>‹#›</a:t>
            </a:fld>
            <a:r>
              <a:rPr lang="pt-BR" altLang="pt-BR" sz="1800" dirty="0"/>
              <a:t>/27</a:t>
            </a:r>
          </a:p>
        </p:txBody>
      </p:sp>
    </p:spTree>
    <p:extLst>
      <p:ext uri="{BB962C8B-B14F-4D97-AF65-F5344CB8AC3E}">
        <p14:creationId xmlns:p14="http://schemas.microsoft.com/office/powerpoint/2010/main" val="17303904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lvl1pPr>
              <a:defRPr b="1"/>
            </a:lvl1pPr>
          </a:lstStyle>
          <a:p>
            <a:r>
              <a:rPr lang="en-US"/>
              <a:t>Click to edit Master title style</a:t>
            </a:r>
            <a:endParaRPr lang="pt-BR" dirty="0"/>
          </a:p>
        </p:txBody>
      </p:sp>
      <p:sp>
        <p:nvSpPr>
          <p:cNvPr id="3" name="Content Placeholder 2"/>
          <p:cNvSpPr>
            <a:spLocks noGrp="1"/>
          </p:cNvSpPr>
          <p:nvPr>
            <p:ph sz="quarter" idx="13"/>
          </p:nvPr>
        </p:nvSpPr>
        <p:spPr>
          <a:xfrm>
            <a:off x="63501" y="1341438"/>
            <a:ext cx="11969751" cy="46085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dirty="0"/>
          </a:p>
        </p:txBody>
      </p:sp>
      <p:sp>
        <p:nvSpPr>
          <p:cNvPr id="7" name="Date Placeholder 6">
            <a:extLst>
              <a:ext uri="{FF2B5EF4-FFF2-40B4-BE49-F238E27FC236}">
                <a16:creationId xmlns:a16="http://schemas.microsoft.com/office/drawing/2014/main" id="{999BEDC0-AD69-4CFE-B02B-D325E0C73BBC}"/>
              </a:ext>
            </a:extLst>
          </p:cNvPr>
          <p:cNvSpPr>
            <a:spLocks noGrp="1"/>
          </p:cNvSpPr>
          <p:nvPr>
            <p:ph type="dt" sz="half" idx="14"/>
          </p:nvPr>
        </p:nvSpPr>
        <p:spPr/>
        <p:txBody>
          <a:bodyPr/>
          <a:lstStyle/>
          <a:p>
            <a:pPr>
              <a:defRPr/>
            </a:pPr>
            <a:r>
              <a:rPr lang="pt-BR" altLang="pt-BR"/>
              <a:t>LUDES - http://ludes.cos.ufrj.br</a:t>
            </a:r>
            <a:endParaRPr lang="pt-BR" altLang="pt-BR" dirty="0"/>
          </a:p>
        </p:txBody>
      </p:sp>
      <p:sp>
        <p:nvSpPr>
          <p:cNvPr id="8" name="Footer Placeholder 7">
            <a:extLst>
              <a:ext uri="{FF2B5EF4-FFF2-40B4-BE49-F238E27FC236}">
                <a16:creationId xmlns:a16="http://schemas.microsoft.com/office/drawing/2014/main" id="{C7B8FB59-5434-4670-BDCC-8192FBD28D6A}"/>
              </a:ext>
            </a:extLst>
          </p:cNvPr>
          <p:cNvSpPr>
            <a:spLocks noGrp="1"/>
          </p:cNvSpPr>
          <p:nvPr>
            <p:ph type="ftr" sz="quarter" idx="15"/>
          </p:nvPr>
        </p:nvSpPr>
        <p:spPr/>
        <p:txBody>
          <a:bodyPr/>
          <a:lstStyle/>
          <a:p>
            <a:pPr>
              <a:defRPr/>
            </a:pPr>
            <a:r>
              <a:rPr lang="pt-BR" altLang="pt-BR"/>
              <a:t>SBSI 2021</a:t>
            </a:r>
            <a:endParaRPr lang="pt-BR" altLang="pt-BR" dirty="0"/>
          </a:p>
        </p:txBody>
      </p:sp>
      <p:sp>
        <p:nvSpPr>
          <p:cNvPr id="12" name="Slide Number Placeholder 11">
            <a:extLst>
              <a:ext uri="{FF2B5EF4-FFF2-40B4-BE49-F238E27FC236}">
                <a16:creationId xmlns:a16="http://schemas.microsoft.com/office/drawing/2014/main" id="{4350B9C4-ACE4-4FC6-9EF0-BFC77A6CF329}"/>
              </a:ext>
            </a:extLst>
          </p:cNvPr>
          <p:cNvSpPr>
            <a:spLocks noGrp="1"/>
          </p:cNvSpPr>
          <p:nvPr>
            <p:ph type="sldNum" sz="quarter" idx="16"/>
          </p:nvPr>
        </p:nvSpPr>
        <p:spPr/>
        <p:txBody>
          <a:bodyPr/>
          <a:lstStyle/>
          <a:p>
            <a:pPr>
              <a:defRPr/>
            </a:pPr>
            <a:fld id="{16497F98-F620-4594-A6E0-A4C09C6EBF06}" type="slidenum">
              <a:rPr lang="pt-BR" altLang="pt-BR" smtClean="0"/>
              <a:pPr>
                <a:defRPr/>
              </a:pPr>
              <a:t>‹#›</a:t>
            </a:fld>
            <a:r>
              <a:rPr lang="pt-BR" altLang="pt-BR" sz="1800" dirty="0"/>
              <a:t>/27</a:t>
            </a:r>
          </a:p>
        </p:txBody>
      </p:sp>
    </p:spTree>
    <p:extLst>
      <p:ext uri="{BB962C8B-B14F-4D97-AF65-F5344CB8AC3E}">
        <p14:creationId xmlns:p14="http://schemas.microsoft.com/office/powerpoint/2010/main" val="19164096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3_Title and Content">
    <p:spTree>
      <p:nvGrpSpPr>
        <p:cNvPr id="1" name=""/>
        <p:cNvGrpSpPr/>
        <p:nvPr/>
      </p:nvGrpSpPr>
      <p:grpSpPr>
        <a:xfrm>
          <a:off x="0" y="0"/>
          <a:ext cx="0" cy="0"/>
          <a:chOff x="0" y="0"/>
          <a:chExt cx="0" cy="0"/>
        </a:xfrm>
      </p:grpSpPr>
      <p:sp>
        <p:nvSpPr>
          <p:cNvPr id="5" name="Title 4"/>
          <p:cNvSpPr>
            <a:spLocks noGrp="1"/>
          </p:cNvSpPr>
          <p:nvPr>
            <p:ph type="title"/>
          </p:nvPr>
        </p:nvSpPr>
        <p:spPr/>
        <p:txBody>
          <a:bodyPr tIns="576000" bIns="0">
            <a:noAutofit/>
          </a:bodyPr>
          <a:lstStyle>
            <a:lvl1pPr>
              <a:defRPr sz="7200" b="1">
                <a:latin typeface="Circo" panose="02000800000000000000" pitchFamily="2" charset="0"/>
              </a:defRPr>
            </a:lvl1pPr>
          </a:lstStyle>
          <a:p>
            <a:r>
              <a:rPr lang="en-US" dirty="0"/>
              <a:t>Click to edit Master title style</a:t>
            </a:r>
            <a:endParaRPr lang="pt-BR" dirty="0"/>
          </a:p>
        </p:txBody>
      </p:sp>
      <p:sp>
        <p:nvSpPr>
          <p:cNvPr id="3" name="Content Placeholder 2"/>
          <p:cNvSpPr>
            <a:spLocks noGrp="1"/>
          </p:cNvSpPr>
          <p:nvPr>
            <p:ph sz="quarter" idx="13"/>
          </p:nvPr>
        </p:nvSpPr>
        <p:spPr>
          <a:xfrm>
            <a:off x="63501" y="1341438"/>
            <a:ext cx="11969751" cy="46085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dirty="0"/>
          </a:p>
        </p:txBody>
      </p:sp>
      <p:sp>
        <p:nvSpPr>
          <p:cNvPr id="2" name="Date Placeholder 1">
            <a:extLst>
              <a:ext uri="{FF2B5EF4-FFF2-40B4-BE49-F238E27FC236}">
                <a16:creationId xmlns:a16="http://schemas.microsoft.com/office/drawing/2014/main" id="{68265EFC-7A0F-4839-9BD8-8D44F7B02AE7}"/>
              </a:ext>
            </a:extLst>
          </p:cNvPr>
          <p:cNvSpPr>
            <a:spLocks noGrp="1"/>
          </p:cNvSpPr>
          <p:nvPr>
            <p:ph type="dt" sz="half" idx="14"/>
          </p:nvPr>
        </p:nvSpPr>
        <p:spPr/>
        <p:txBody>
          <a:bodyPr/>
          <a:lstStyle/>
          <a:p>
            <a:pPr>
              <a:defRPr/>
            </a:pPr>
            <a:r>
              <a:rPr lang="pt-BR" altLang="pt-BR"/>
              <a:t>LUDES - http://ludes.cos.ufrj.br</a:t>
            </a:r>
            <a:endParaRPr lang="pt-BR" altLang="pt-BR" dirty="0"/>
          </a:p>
        </p:txBody>
      </p:sp>
      <p:sp>
        <p:nvSpPr>
          <p:cNvPr id="4" name="Footer Placeholder 3">
            <a:extLst>
              <a:ext uri="{FF2B5EF4-FFF2-40B4-BE49-F238E27FC236}">
                <a16:creationId xmlns:a16="http://schemas.microsoft.com/office/drawing/2014/main" id="{55C15E36-7262-4FA5-B976-2F48AA3D5F1B}"/>
              </a:ext>
            </a:extLst>
          </p:cNvPr>
          <p:cNvSpPr>
            <a:spLocks noGrp="1"/>
          </p:cNvSpPr>
          <p:nvPr>
            <p:ph type="ftr" sz="quarter" idx="15"/>
          </p:nvPr>
        </p:nvSpPr>
        <p:spPr/>
        <p:txBody>
          <a:bodyPr/>
          <a:lstStyle/>
          <a:p>
            <a:pPr>
              <a:defRPr/>
            </a:pPr>
            <a:r>
              <a:rPr lang="pt-BR" altLang="pt-BR"/>
              <a:t>SBSI 2021</a:t>
            </a:r>
            <a:endParaRPr lang="pt-BR" altLang="pt-BR" dirty="0"/>
          </a:p>
        </p:txBody>
      </p:sp>
      <p:sp>
        <p:nvSpPr>
          <p:cNvPr id="6" name="Slide Number Placeholder 5">
            <a:extLst>
              <a:ext uri="{FF2B5EF4-FFF2-40B4-BE49-F238E27FC236}">
                <a16:creationId xmlns:a16="http://schemas.microsoft.com/office/drawing/2014/main" id="{694128DE-E701-4B86-BF82-E3013BAAE9E7}"/>
              </a:ext>
            </a:extLst>
          </p:cNvPr>
          <p:cNvSpPr>
            <a:spLocks noGrp="1"/>
          </p:cNvSpPr>
          <p:nvPr>
            <p:ph type="sldNum" sz="quarter" idx="16"/>
          </p:nvPr>
        </p:nvSpPr>
        <p:spPr/>
        <p:txBody>
          <a:bodyPr/>
          <a:lstStyle/>
          <a:p>
            <a:pPr>
              <a:defRPr/>
            </a:pPr>
            <a:fld id="{16497F98-F620-4594-A6E0-A4C09C6EBF06}" type="slidenum">
              <a:rPr lang="pt-BR" altLang="pt-BR" smtClean="0"/>
              <a:pPr>
                <a:defRPr/>
              </a:pPr>
              <a:t>‹#›</a:t>
            </a:fld>
            <a:r>
              <a:rPr lang="pt-BR" altLang="pt-BR" sz="1800" dirty="0"/>
              <a:t>/27</a:t>
            </a:r>
          </a:p>
        </p:txBody>
      </p:sp>
    </p:spTree>
    <p:extLst>
      <p:ext uri="{BB962C8B-B14F-4D97-AF65-F5344CB8AC3E}">
        <p14:creationId xmlns:p14="http://schemas.microsoft.com/office/powerpoint/2010/main" val="6989415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2_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3151" y="1332594"/>
            <a:ext cx="5652000" cy="4586513"/>
          </a:xfrm>
          <a:prstGeom prst="rect">
            <a:avLst/>
          </a:prstGeom>
        </p:spPr>
        <p:txBody>
          <a:bodyPr>
            <a:normAutofit/>
          </a:bodyPr>
          <a:lstStyle>
            <a:lvl1pPr marL="171450" indent="-171450">
              <a:buFontTx/>
              <a:buBlip>
                <a:blip r:embed="rId2"/>
              </a:buBlip>
              <a:defRPr sz="320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defRPr>
            </a:lvl1pPr>
            <a:lvl2pPr marL="514350" indent="-171450">
              <a:buFontTx/>
              <a:buBlip>
                <a:blip r:embed="rId2"/>
              </a:buBlip>
              <a:defRPr sz="210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defRPr>
            </a:lvl2pPr>
            <a:lvl3pPr marL="685800" indent="0">
              <a:buFontTx/>
              <a:buNone/>
              <a:defRPr sz="1950" baseline="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defRPr>
            </a:lvl3pPr>
            <a:lvl4pPr>
              <a:defRPr sz="1725">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defRPr>
            </a:lvl4pPr>
            <a:lvl5pPr marL="1543050" marR="0" indent="-171450" algn="l" defTabSz="685800" rtl="0" eaLnBrk="1" fontAlgn="auto" latinLnBrk="0" hangingPunct="1">
              <a:lnSpc>
                <a:spcPct val="90000"/>
              </a:lnSpc>
              <a:spcBef>
                <a:spcPts val="375"/>
              </a:spcBef>
              <a:spcAft>
                <a:spcPts val="0"/>
              </a:spcAft>
              <a:buClrTx/>
              <a:buSzPct val="95000"/>
              <a:buFontTx/>
              <a:buBlip>
                <a:blip r:embed="rId2"/>
              </a:buBlip>
              <a:tabLst/>
              <a:defRPr sz="1725">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defRPr>
            </a:lvl5pPr>
          </a:lstStyle>
          <a:p>
            <a:pPr lvl="0"/>
            <a:r>
              <a:rPr lang="en-US"/>
              <a:t>Click to edit Master text styles</a:t>
            </a:r>
          </a:p>
        </p:txBody>
      </p:sp>
      <p:sp>
        <p:nvSpPr>
          <p:cNvPr id="5" name="Title 4"/>
          <p:cNvSpPr>
            <a:spLocks noGrp="1"/>
          </p:cNvSpPr>
          <p:nvPr>
            <p:ph type="title"/>
          </p:nvPr>
        </p:nvSpPr>
        <p:spPr/>
        <p:txBody>
          <a:bodyPr/>
          <a:lstStyle/>
          <a:p>
            <a:r>
              <a:rPr lang="en-US"/>
              <a:t>Click to edit Master title style</a:t>
            </a:r>
            <a:endParaRPr lang="pt-BR" dirty="0"/>
          </a:p>
        </p:txBody>
      </p:sp>
      <p:sp>
        <p:nvSpPr>
          <p:cNvPr id="2" name="Date Placeholder 1">
            <a:extLst>
              <a:ext uri="{FF2B5EF4-FFF2-40B4-BE49-F238E27FC236}">
                <a16:creationId xmlns:a16="http://schemas.microsoft.com/office/drawing/2014/main" id="{11793DBE-C977-4C72-99BF-614AA0422D9F}"/>
              </a:ext>
            </a:extLst>
          </p:cNvPr>
          <p:cNvSpPr>
            <a:spLocks noGrp="1"/>
          </p:cNvSpPr>
          <p:nvPr>
            <p:ph type="dt" sz="half" idx="10"/>
          </p:nvPr>
        </p:nvSpPr>
        <p:spPr/>
        <p:txBody>
          <a:bodyPr/>
          <a:lstStyle/>
          <a:p>
            <a:pPr>
              <a:defRPr/>
            </a:pPr>
            <a:r>
              <a:rPr lang="pt-BR" altLang="pt-BR"/>
              <a:t>LUDES - http://ludes.cos.ufrj.br</a:t>
            </a:r>
            <a:endParaRPr lang="pt-BR" altLang="pt-BR" dirty="0"/>
          </a:p>
        </p:txBody>
      </p:sp>
      <p:sp>
        <p:nvSpPr>
          <p:cNvPr id="4" name="Footer Placeholder 3">
            <a:extLst>
              <a:ext uri="{FF2B5EF4-FFF2-40B4-BE49-F238E27FC236}">
                <a16:creationId xmlns:a16="http://schemas.microsoft.com/office/drawing/2014/main" id="{11535458-8C42-46AB-9AF6-BE1BEDB803B8}"/>
              </a:ext>
            </a:extLst>
          </p:cNvPr>
          <p:cNvSpPr>
            <a:spLocks noGrp="1"/>
          </p:cNvSpPr>
          <p:nvPr>
            <p:ph type="ftr" sz="quarter" idx="11"/>
          </p:nvPr>
        </p:nvSpPr>
        <p:spPr/>
        <p:txBody>
          <a:bodyPr/>
          <a:lstStyle/>
          <a:p>
            <a:pPr>
              <a:defRPr/>
            </a:pPr>
            <a:r>
              <a:rPr lang="pt-BR" altLang="pt-BR"/>
              <a:t>SBSI 2021</a:t>
            </a:r>
            <a:endParaRPr lang="pt-BR" altLang="pt-BR" dirty="0"/>
          </a:p>
        </p:txBody>
      </p:sp>
      <p:sp>
        <p:nvSpPr>
          <p:cNvPr id="8" name="Slide Number Placeholder 7">
            <a:extLst>
              <a:ext uri="{FF2B5EF4-FFF2-40B4-BE49-F238E27FC236}">
                <a16:creationId xmlns:a16="http://schemas.microsoft.com/office/drawing/2014/main" id="{972FCA99-8EB4-4AC2-B8EA-791DDA966247}"/>
              </a:ext>
            </a:extLst>
          </p:cNvPr>
          <p:cNvSpPr>
            <a:spLocks noGrp="1"/>
          </p:cNvSpPr>
          <p:nvPr>
            <p:ph type="sldNum" sz="quarter" idx="12"/>
          </p:nvPr>
        </p:nvSpPr>
        <p:spPr/>
        <p:txBody>
          <a:bodyPr/>
          <a:lstStyle/>
          <a:p>
            <a:pPr>
              <a:defRPr/>
            </a:pPr>
            <a:fld id="{16497F98-F620-4594-A6E0-A4C09C6EBF06}" type="slidenum">
              <a:rPr lang="pt-BR" altLang="pt-BR" smtClean="0"/>
              <a:pPr>
                <a:defRPr/>
              </a:pPr>
              <a:t>‹#›</a:t>
            </a:fld>
            <a:r>
              <a:rPr lang="pt-BR" altLang="pt-BR" sz="1800" dirty="0"/>
              <a:t>/27</a:t>
            </a:r>
          </a:p>
        </p:txBody>
      </p:sp>
    </p:spTree>
    <p:extLst>
      <p:ext uri="{BB962C8B-B14F-4D97-AF65-F5344CB8AC3E}">
        <p14:creationId xmlns:p14="http://schemas.microsoft.com/office/powerpoint/2010/main" val="5014413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pt-BR"/>
          </a:p>
        </p:txBody>
      </p:sp>
      <p:sp>
        <p:nvSpPr>
          <p:cNvPr id="2" name="Date Placeholder 1">
            <a:extLst>
              <a:ext uri="{FF2B5EF4-FFF2-40B4-BE49-F238E27FC236}">
                <a16:creationId xmlns:a16="http://schemas.microsoft.com/office/drawing/2014/main" id="{141B7D83-1F38-4154-8DE4-ACA1FD3D5DF6}"/>
              </a:ext>
            </a:extLst>
          </p:cNvPr>
          <p:cNvSpPr>
            <a:spLocks noGrp="1"/>
          </p:cNvSpPr>
          <p:nvPr>
            <p:ph type="dt" sz="half" idx="10"/>
          </p:nvPr>
        </p:nvSpPr>
        <p:spPr/>
        <p:txBody>
          <a:bodyPr/>
          <a:lstStyle/>
          <a:p>
            <a:pPr>
              <a:defRPr/>
            </a:pPr>
            <a:r>
              <a:rPr lang="pt-BR" altLang="pt-BR"/>
              <a:t>LUDES - http://ludes.cos.ufrj.br</a:t>
            </a:r>
            <a:endParaRPr lang="pt-BR" altLang="pt-BR" dirty="0"/>
          </a:p>
        </p:txBody>
      </p:sp>
      <p:sp>
        <p:nvSpPr>
          <p:cNvPr id="6" name="Footer Placeholder 5">
            <a:extLst>
              <a:ext uri="{FF2B5EF4-FFF2-40B4-BE49-F238E27FC236}">
                <a16:creationId xmlns:a16="http://schemas.microsoft.com/office/drawing/2014/main" id="{9ABC5288-05B2-4620-BDE1-BF24AA363EE9}"/>
              </a:ext>
            </a:extLst>
          </p:cNvPr>
          <p:cNvSpPr>
            <a:spLocks noGrp="1"/>
          </p:cNvSpPr>
          <p:nvPr>
            <p:ph type="ftr" sz="quarter" idx="11"/>
          </p:nvPr>
        </p:nvSpPr>
        <p:spPr/>
        <p:txBody>
          <a:bodyPr/>
          <a:lstStyle/>
          <a:p>
            <a:pPr>
              <a:defRPr/>
            </a:pPr>
            <a:r>
              <a:rPr lang="pt-BR" altLang="pt-BR"/>
              <a:t>SBSI 2021</a:t>
            </a:r>
            <a:endParaRPr lang="pt-BR" altLang="pt-BR" dirty="0"/>
          </a:p>
        </p:txBody>
      </p:sp>
      <p:sp>
        <p:nvSpPr>
          <p:cNvPr id="7" name="Slide Number Placeholder 6">
            <a:extLst>
              <a:ext uri="{FF2B5EF4-FFF2-40B4-BE49-F238E27FC236}">
                <a16:creationId xmlns:a16="http://schemas.microsoft.com/office/drawing/2014/main" id="{EFEA3B49-DAAA-4481-934F-FFAED5E01708}"/>
              </a:ext>
            </a:extLst>
          </p:cNvPr>
          <p:cNvSpPr>
            <a:spLocks noGrp="1"/>
          </p:cNvSpPr>
          <p:nvPr>
            <p:ph type="sldNum" sz="quarter" idx="12"/>
          </p:nvPr>
        </p:nvSpPr>
        <p:spPr/>
        <p:txBody>
          <a:bodyPr/>
          <a:lstStyle/>
          <a:p>
            <a:pPr>
              <a:defRPr/>
            </a:pPr>
            <a:fld id="{16497F98-F620-4594-A6E0-A4C09C6EBF06}" type="slidenum">
              <a:rPr lang="pt-BR" altLang="pt-BR" smtClean="0"/>
              <a:pPr>
                <a:defRPr/>
              </a:pPr>
              <a:t>‹#›</a:t>
            </a:fld>
            <a:r>
              <a:rPr lang="pt-BR" altLang="pt-BR" sz="1800" dirty="0"/>
              <a:t>/27</a:t>
            </a:r>
          </a:p>
        </p:txBody>
      </p:sp>
    </p:spTree>
    <p:extLst>
      <p:ext uri="{BB962C8B-B14F-4D97-AF65-F5344CB8AC3E}">
        <p14:creationId xmlns:p14="http://schemas.microsoft.com/office/powerpoint/2010/main" val="24201775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ALL BLANL">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3185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71847" y="68960"/>
            <a:ext cx="10762313" cy="1118587"/>
          </a:xfrm>
          <a:prstGeom prst="rect">
            <a:avLst/>
          </a:prstGeom>
        </p:spPr>
        <p:txBody>
          <a:bodyPr vert="horz" lIns="91440" tIns="45720" rIns="91440" bIns="45720" rtlCol="0" anchor="ctr">
            <a:normAutofit/>
          </a:bodyPr>
          <a:lstStyle/>
          <a:p>
            <a:endParaRPr lang="pt-BR" dirty="0"/>
          </a:p>
        </p:txBody>
      </p:sp>
      <p:sp>
        <p:nvSpPr>
          <p:cNvPr id="4" name="Date Placeholder 3"/>
          <p:cNvSpPr>
            <a:spLocks noGrp="1"/>
          </p:cNvSpPr>
          <p:nvPr>
            <p:ph type="dt" sz="half" idx="2"/>
          </p:nvPr>
        </p:nvSpPr>
        <p:spPr>
          <a:xfrm>
            <a:off x="63151" y="6231596"/>
            <a:ext cx="2576465" cy="288000"/>
          </a:xfrm>
          <a:prstGeom prst="rect">
            <a:avLst/>
          </a:prstGeom>
        </p:spPr>
        <p:txBody>
          <a:bodyPr vert="horz" lIns="91440" tIns="45720" rIns="91440" bIns="0" rtlCol="0" anchor="ctr"/>
          <a:lstStyle>
            <a:lvl1pPr algn="l">
              <a:defRPr sz="900" b="1">
                <a:solidFill>
                  <a:schemeClr val="bg1"/>
                </a:solidFill>
                <a:latin typeface="Circo" panose="02000800000000000000" pitchFamily="2" charset="0"/>
                <a:cs typeface="Arial" panose="020B0604020202020204" pitchFamily="34" charset="0"/>
              </a:defRPr>
            </a:lvl1pPr>
          </a:lstStyle>
          <a:p>
            <a:pPr>
              <a:defRPr/>
            </a:pPr>
            <a:r>
              <a:rPr lang="pt-BR" altLang="pt-BR"/>
              <a:t>LUDES - http://ludes.cos.ufrj.br</a:t>
            </a:r>
            <a:endParaRPr lang="pt-BR" altLang="pt-BR" dirty="0"/>
          </a:p>
        </p:txBody>
      </p:sp>
      <p:sp>
        <p:nvSpPr>
          <p:cNvPr id="6" name="Slide Number Placeholder 5"/>
          <p:cNvSpPr>
            <a:spLocks noGrp="1"/>
          </p:cNvSpPr>
          <p:nvPr>
            <p:ph type="sldNum" sz="quarter" idx="4"/>
          </p:nvPr>
        </p:nvSpPr>
        <p:spPr>
          <a:xfrm>
            <a:off x="10197802" y="6352133"/>
            <a:ext cx="1925639" cy="288000"/>
          </a:xfrm>
          <a:prstGeom prst="rect">
            <a:avLst/>
          </a:prstGeom>
        </p:spPr>
        <p:txBody>
          <a:bodyPr vert="horz" lIns="91440" tIns="45720" rIns="91440" bIns="45720" rtlCol="0" anchor="ctr"/>
          <a:lstStyle>
            <a:lvl1pPr algn="r">
              <a:defRPr sz="3600" b="1">
                <a:solidFill>
                  <a:schemeClr val="bg1"/>
                </a:solidFill>
                <a:latin typeface="Circo" panose="02000800000000000000" pitchFamily="2" charset="0"/>
                <a:cs typeface="Arial" panose="020B0604020202020204" pitchFamily="34" charset="0"/>
              </a:defRPr>
            </a:lvl1pPr>
          </a:lstStyle>
          <a:p>
            <a:pPr>
              <a:defRPr/>
            </a:pPr>
            <a:fld id="{16497F98-F620-4594-A6E0-A4C09C6EBF06}" type="slidenum">
              <a:rPr lang="pt-BR" altLang="pt-BR" smtClean="0"/>
              <a:pPr>
                <a:defRPr/>
              </a:pPr>
              <a:t>‹#›</a:t>
            </a:fld>
            <a:r>
              <a:rPr lang="pt-BR" altLang="pt-BR" sz="1800" dirty="0"/>
              <a:t>/27</a:t>
            </a:r>
          </a:p>
        </p:txBody>
      </p:sp>
      <p:sp>
        <p:nvSpPr>
          <p:cNvPr id="10" name="Text Placeholder 9"/>
          <p:cNvSpPr>
            <a:spLocks noGrp="1"/>
          </p:cNvSpPr>
          <p:nvPr>
            <p:ph type="body" idx="1"/>
          </p:nvPr>
        </p:nvSpPr>
        <p:spPr>
          <a:xfrm>
            <a:off x="63151" y="1347831"/>
            <a:ext cx="11971008" cy="459165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dirty="0"/>
          </a:p>
        </p:txBody>
      </p:sp>
      <p:sp>
        <p:nvSpPr>
          <p:cNvPr id="11" name="Footer Placeholder 10"/>
          <p:cNvSpPr>
            <a:spLocks noGrp="1"/>
          </p:cNvSpPr>
          <p:nvPr>
            <p:ph type="ftr" sz="quarter" idx="3"/>
          </p:nvPr>
        </p:nvSpPr>
        <p:spPr>
          <a:xfrm>
            <a:off x="4282725" y="6208133"/>
            <a:ext cx="3531859" cy="288000"/>
          </a:xfrm>
          <a:prstGeom prst="rect">
            <a:avLst/>
          </a:prstGeom>
        </p:spPr>
        <p:txBody>
          <a:bodyPr vert="horz" lIns="91440" tIns="45720" rIns="91440" bIns="0" rtlCol="0" anchor="ctr"/>
          <a:lstStyle>
            <a:lvl1pPr algn="ctr">
              <a:defRPr sz="900" b="1">
                <a:solidFill>
                  <a:schemeClr val="bg1"/>
                </a:solidFill>
                <a:latin typeface="Circo" panose="02000800000000000000" pitchFamily="2" charset="0"/>
                <a:cs typeface="Arial" panose="020B0604020202020204" pitchFamily="34" charset="0"/>
              </a:defRPr>
            </a:lvl1pPr>
          </a:lstStyle>
          <a:p>
            <a:pPr>
              <a:defRPr/>
            </a:pPr>
            <a:r>
              <a:rPr lang="pt-BR" altLang="pt-BR"/>
              <a:t>SBSI 2021</a:t>
            </a:r>
            <a:endParaRPr lang="pt-BR" altLang="pt-BR" dirty="0"/>
          </a:p>
        </p:txBody>
      </p:sp>
      <p:pic>
        <p:nvPicPr>
          <p:cNvPr id="7" name="Picture 6" descr="Icon&#10;&#10;Description automatically generated">
            <a:extLst>
              <a:ext uri="{FF2B5EF4-FFF2-40B4-BE49-F238E27FC236}">
                <a16:creationId xmlns:a16="http://schemas.microsoft.com/office/drawing/2014/main" id="{0A181D16-C91F-4B7F-AFDB-2FB30D61C590}"/>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4234" y="68960"/>
            <a:ext cx="1064609" cy="1085484"/>
          </a:xfrm>
          <a:prstGeom prst="rect">
            <a:avLst/>
          </a:prstGeom>
        </p:spPr>
      </p:pic>
    </p:spTree>
    <p:extLst>
      <p:ext uri="{BB962C8B-B14F-4D97-AF65-F5344CB8AC3E}">
        <p14:creationId xmlns:p14="http://schemas.microsoft.com/office/powerpoint/2010/main" val="3622133824"/>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41" r:id="rId4"/>
    <p:sldLayoutId id="2147483736" r:id="rId5"/>
    <p:sldLayoutId id="2147483737" r:id="rId6"/>
    <p:sldLayoutId id="2147483742" r:id="rId7"/>
  </p:sldLayoutIdLst>
  <p:hf hdr="0"/>
  <p:txStyles>
    <p:titleStyle>
      <a:lvl1pPr algn="l" defTabSz="685800" rtl="0" eaLnBrk="1" latinLnBrk="0" hangingPunct="1">
        <a:lnSpc>
          <a:spcPct val="90000"/>
        </a:lnSpc>
        <a:spcBef>
          <a:spcPct val="0"/>
        </a:spcBef>
        <a:buNone/>
        <a:defRPr lang="en-US" sz="4000" b="1" i="0" kern="1200" smtClean="0">
          <a:solidFill>
            <a:srgbClr val="2D719A"/>
          </a:solidFill>
          <a:effectLst/>
          <a:latin typeface="Arial" panose="020B0604020202020204" pitchFamily="34" charset="0"/>
          <a:ea typeface="+mj-ea"/>
          <a:cs typeface="Arial" panose="020B0604020202020204" pitchFamily="34" charset="0"/>
        </a:defRPr>
      </a:lvl1pPr>
    </p:titleStyle>
    <p:bodyStyle>
      <a:lvl1pPr marL="171450" indent="-171450" algn="l" defTabSz="685800" rtl="0" eaLnBrk="1" latinLnBrk="0" hangingPunct="1">
        <a:lnSpc>
          <a:spcPct val="100000"/>
        </a:lnSpc>
        <a:spcBef>
          <a:spcPts val="750"/>
        </a:spcBef>
        <a:buSzPct val="95000"/>
        <a:buFontTx/>
        <a:buBlip>
          <a:blip r:embed="rId10"/>
        </a:buBlip>
        <a:defRPr lang="en-US" sz="3200" b="0" i="0" kern="1200" smtClean="0">
          <a:solidFill>
            <a:schemeClr val="tx1"/>
          </a:solidFill>
          <a:effectLst/>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SzPct val="95000"/>
        <a:buFontTx/>
        <a:buBlip>
          <a:blip r:embed="rId10"/>
        </a:buBlip>
        <a:defRPr lang="en-US" sz="2800" b="0" i="0" kern="1200" smtClean="0">
          <a:solidFill>
            <a:schemeClr val="tx1"/>
          </a:solidFill>
          <a:effectLst/>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SzPct val="95000"/>
        <a:buFontTx/>
        <a:buBlip>
          <a:blip r:embed="rId10"/>
        </a:buBlip>
        <a:defRPr lang="en-US" sz="2400" b="0" i="0" kern="1200" smtClean="0">
          <a:solidFill>
            <a:schemeClr val="tx1"/>
          </a:solidFill>
          <a:effectLst/>
          <a:latin typeface="Arial" panose="020B0604020202020204" pitchFamily="34" charset="0"/>
          <a:ea typeface="+mn-ea"/>
          <a:cs typeface="Arial" panose="020B0604020202020204" pitchFamily="34" charset="0"/>
        </a:defRPr>
      </a:lvl3pPr>
      <a:lvl4pPr marL="1200150" indent="-171450" algn="l" defTabSz="685800" rtl="0" eaLnBrk="1" latinLnBrk="0" hangingPunct="1">
        <a:lnSpc>
          <a:spcPct val="90000"/>
        </a:lnSpc>
        <a:spcBef>
          <a:spcPts val="375"/>
        </a:spcBef>
        <a:buSzPct val="95000"/>
        <a:buFontTx/>
        <a:buBlip>
          <a:blip r:embed="rId10"/>
        </a:buBlip>
        <a:defRPr lang="en-US" sz="2000" b="0" i="0" kern="1200" smtClean="0">
          <a:solidFill>
            <a:schemeClr val="tx1"/>
          </a:solidFill>
          <a:effectLst/>
          <a:latin typeface="Arial" panose="020B0604020202020204" pitchFamily="34" charset="0"/>
          <a:ea typeface="+mn-ea"/>
          <a:cs typeface="Arial" panose="020B0604020202020204" pitchFamily="34" charset="0"/>
        </a:defRPr>
      </a:lvl4pPr>
      <a:lvl5pPr marL="1543050" indent="-171450" algn="l" defTabSz="685800" rtl="0" eaLnBrk="1" latinLnBrk="0" hangingPunct="1">
        <a:lnSpc>
          <a:spcPct val="90000"/>
        </a:lnSpc>
        <a:spcBef>
          <a:spcPts val="375"/>
        </a:spcBef>
        <a:buSzPct val="95000"/>
        <a:buFontTx/>
        <a:buBlip>
          <a:blip r:embed="rId10"/>
        </a:buBlip>
        <a:defRPr lang="en-US" sz="2000" b="0" i="0" kern="1200" smtClean="0">
          <a:solidFill>
            <a:schemeClr val="tx1"/>
          </a:solidFill>
          <a:effectLst/>
          <a:latin typeface="Arial" panose="020B0604020202020204" pitchFamily="34" charset="0"/>
          <a:ea typeface="+mn-ea"/>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BR"/>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3.xml"/><Relationship Id="rId1" Type="http://schemas.openxmlformats.org/officeDocument/2006/relationships/tags" Target="../tags/tag1.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3.xml"/><Relationship Id="rId1" Type="http://schemas.openxmlformats.org/officeDocument/2006/relationships/tags" Target="../tags/tag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25.jpeg"/><Relationship Id="rId5" Type="http://schemas.openxmlformats.org/officeDocument/2006/relationships/image" Target="../media/image24.png"/><Relationship Id="rId4" Type="http://schemas.openxmlformats.org/officeDocument/2006/relationships/image" Target="../media/image2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13">
            <a:extLst>
              <a:ext uri="{FF2B5EF4-FFF2-40B4-BE49-F238E27FC236}">
                <a16:creationId xmlns:a16="http://schemas.microsoft.com/office/drawing/2014/main" id="{AE9C4084-229B-45B5-A3C0-6D53C0A20828}"/>
              </a:ext>
            </a:extLst>
          </p:cNvPr>
          <p:cNvSpPr>
            <a:spLocks noGrp="1"/>
          </p:cNvSpPr>
          <p:nvPr>
            <p:ph type="body" sz="quarter" idx="15"/>
          </p:nvPr>
        </p:nvSpPr>
        <p:spPr/>
        <p:txBody>
          <a:bodyPr/>
          <a:lstStyle/>
          <a:p>
            <a:r>
              <a:rPr lang="en-US" altLang="pt-BR" noProof="0" dirty="0"/>
              <a:t>1 Programa de Engenharia de Sistemas e Computação, COPPE/UFRJ, Brazil</a:t>
            </a:r>
            <a:br>
              <a:rPr lang="en-US" altLang="pt-BR" noProof="0" dirty="0"/>
            </a:br>
            <a:r>
              <a:rPr lang="en-US" altLang="pt-BR" noProof="0" dirty="0"/>
              <a:t>2 </a:t>
            </a:r>
            <a:r>
              <a:rPr lang="en-US" altLang="pt-BR" noProof="0" dirty="0" err="1"/>
              <a:t>Departamento</a:t>
            </a:r>
            <a:r>
              <a:rPr lang="en-US" altLang="pt-BR" noProof="0" dirty="0"/>
              <a:t> de </a:t>
            </a:r>
            <a:r>
              <a:rPr lang="en-US" altLang="pt-BR" noProof="0" dirty="0" err="1"/>
              <a:t>Ciência</a:t>
            </a:r>
            <a:r>
              <a:rPr lang="en-US" altLang="pt-BR" noProof="0" dirty="0"/>
              <a:t> da Computação, IM/UFRJ, Brazil </a:t>
            </a:r>
            <a:br>
              <a:rPr lang="en-US" altLang="pt-BR" noProof="0" dirty="0"/>
            </a:br>
            <a:r>
              <a:rPr lang="en-US" altLang="pt-BR" noProof="0" dirty="0"/>
              <a:t>3 Center for Naval Systems Analyses (CASNAV), Brazilian Navy</a:t>
            </a:r>
            <a:br>
              <a:rPr lang="en-US" altLang="pt-BR" noProof="0" dirty="0"/>
            </a:br>
            <a:endParaRPr lang="en-US" altLang="pt-BR" noProof="0" dirty="0"/>
          </a:p>
          <a:p>
            <a:endParaRPr lang="pt-BR" dirty="0"/>
          </a:p>
        </p:txBody>
      </p:sp>
      <p:sp>
        <p:nvSpPr>
          <p:cNvPr id="63490" name="Rectangle 2"/>
          <p:cNvSpPr>
            <a:spLocks noGrp="1" noChangeArrowheads="1"/>
          </p:cNvSpPr>
          <p:nvPr>
            <p:ph type="title"/>
          </p:nvPr>
        </p:nvSpPr>
        <p:spPr>
          <a:xfrm>
            <a:off x="832682" y="2665477"/>
            <a:ext cx="10526635" cy="1118587"/>
          </a:xfrm>
        </p:spPr>
        <p:txBody>
          <a:bodyPr/>
          <a:lstStyle/>
          <a:p>
            <a:r>
              <a:rPr lang="en-US" altLang="pt-BR" noProof="0" dirty="0"/>
              <a:t>Games as Information Systems</a:t>
            </a:r>
          </a:p>
        </p:txBody>
      </p:sp>
      <p:sp>
        <p:nvSpPr>
          <p:cNvPr id="11" name="TextBox 10">
            <a:extLst>
              <a:ext uri="{FF2B5EF4-FFF2-40B4-BE49-F238E27FC236}">
                <a16:creationId xmlns:a16="http://schemas.microsoft.com/office/drawing/2014/main" id="{AB656DE5-0C10-4030-AA67-97A298915F11}"/>
              </a:ext>
            </a:extLst>
          </p:cNvPr>
          <p:cNvSpPr txBox="1"/>
          <p:nvPr/>
        </p:nvSpPr>
        <p:spPr>
          <a:xfrm>
            <a:off x="2135560" y="3784064"/>
            <a:ext cx="7341909" cy="584775"/>
          </a:xfrm>
          <a:prstGeom prst="rect">
            <a:avLst/>
          </a:prstGeom>
          <a:noFill/>
        </p:spPr>
        <p:txBody>
          <a:bodyPr wrap="square">
            <a:spAutoFit/>
          </a:bodyPr>
          <a:lstStyle/>
          <a:p>
            <a:pPr algn="ctr"/>
            <a:r>
              <a:rPr lang="en-US" altLang="pt-BR" sz="1600" b="1" dirty="0">
                <a:solidFill>
                  <a:schemeClr val="bg1"/>
                </a:solidFill>
                <a:latin typeface="Arial" panose="020B0604020202020204" pitchFamily="34" charset="0"/>
                <a:cs typeface="Arial" panose="020B0604020202020204" pitchFamily="34" charset="0"/>
              </a:rPr>
              <a:t>Geraldo Xexéo</a:t>
            </a:r>
            <a:r>
              <a:rPr lang="en-US" altLang="pt-BR" sz="1600" b="1" baseline="30000" dirty="0">
                <a:solidFill>
                  <a:schemeClr val="bg1"/>
                </a:solidFill>
                <a:latin typeface="Arial" panose="020B0604020202020204" pitchFamily="34" charset="0"/>
                <a:cs typeface="Arial" panose="020B0604020202020204" pitchFamily="34" charset="0"/>
              </a:rPr>
              <a:t>1,2</a:t>
            </a:r>
            <a:r>
              <a:rPr lang="en-US" altLang="pt-BR" sz="1600" b="1" dirty="0">
                <a:solidFill>
                  <a:schemeClr val="bg1"/>
                </a:solidFill>
                <a:latin typeface="Arial" panose="020B0604020202020204" pitchFamily="34" charset="0"/>
                <a:cs typeface="Arial" panose="020B0604020202020204" pitchFamily="34" charset="0"/>
              </a:rPr>
              <a:t>, Eduardo Mangeli</a:t>
            </a:r>
            <a:r>
              <a:rPr lang="en-US" altLang="pt-BR" sz="1600" b="1" baseline="30000" dirty="0">
                <a:solidFill>
                  <a:schemeClr val="bg1"/>
                </a:solidFill>
                <a:latin typeface="Arial" panose="020B0604020202020204" pitchFamily="34" charset="0"/>
                <a:cs typeface="Arial" panose="020B0604020202020204" pitchFamily="34" charset="0"/>
              </a:rPr>
              <a:t>1</a:t>
            </a:r>
            <a:r>
              <a:rPr lang="en-US" altLang="pt-BR" sz="1600" b="1" dirty="0">
                <a:solidFill>
                  <a:schemeClr val="bg1"/>
                </a:solidFill>
                <a:latin typeface="Arial" panose="020B0604020202020204" pitchFamily="34" charset="0"/>
                <a:cs typeface="Arial" panose="020B0604020202020204" pitchFamily="34" charset="0"/>
              </a:rPr>
              <a:t>, </a:t>
            </a:r>
            <a:r>
              <a:rPr lang="en-US" altLang="pt-BR" sz="1600" b="1" dirty="0" err="1">
                <a:solidFill>
                  <a:schemeClr val="bg1"/>
                </a:solidFill>
                <a:latin typeface="Arial" panose="020B0604020202020204" pitchFamily="34" charset="0"/>
                <a:cs typeface="Arial" panose="020B0604020202020204" pitchFamily="34" charset="0"/>
              </a:rPr>
              <a:t>Farmy</a:t>
            </a:r>
            <a:r>
              <a:rPr lang="en-US" altLang="pt-BR" sz="1600" b="1" dirty="0">
                <a:solidFill>
                  <a:schemeClr val="bg1"/>
                </a:solidFill>
                <a:latin typeface="Arial" panose="020B0604020202020204" pitchFamily="34" charset="0"/>
                <a:cs typeface="Arial" panose="020B0604020202020204" pitchFamily="34" charset="0"/>
              </a:rPr>
              <a:t> Silva</a:t>
            </a:r>
            <a:r>
              <a:rPr lang="en-US" altLang="pt-BR" sz="1600" b="1" baseline="30000" dirty="0">
                <a:solidFill>
                  <a:schemeClr val="bg1"/>
                </a:solidFill>
                <a:latin typeface="Arial" panose="020B0604020202020204" pitchFamily="34" charset="0"/>
                <a:cs typeface="Arial" panose="020B0604020202020204" pitchFamily="34" charset="0"/>
              </a:rPr>
              <a:t>1</a:t>
            </a:r>
            <a:r>
              <a:rPr lang="en-US" altLang="pt-BR" sz="1600" b="1" dirty="0">
                <a:solidFill>
                  <a:schemeClr val="bg1"/>
                </a:solidFill>
                <a:latin typeface="Arial" panose="020B0604020202020204" pitchFamily="34" charset="0"/>
                <a:cs typeface="Arial" panose="020B0604020202020204" pitchFamily="34" charset="0"/>
              </a:rPr>
              <a:t>, Leandro Ouriques</a:t>
            </a:r>
            <a:r>
              <a:rPr lang="en-US" altLang="pt-BR" sz="1600" b="1" baseline="30000" dirty="0">
                <a:solidFill>
                  <a:schemeClr val="bg1"/>
                </a:solidFill>
                <a:latin typeface="Arial" panose="020B0604020202020204" pitchFamily="34" charset="0"/>
                <a:cs typeface="Arial" panose="020B0604020202020204" pitchFamily="34" charset="0"/>
              </a:rPr>
              <a:t>1,3</a:t>
            </a:r>
            <a:r>
              <a:rPr lang="en-US" altLang="pt-BR" sz="1600" b="1" dirty="0">
                <a:solidFill>
                  <a:schemeClr val="bg1"/>
                </a:solidFill>
                <a:latin typeface="Arial" panose="020B0604020202020204" pitchFamily="34" charset="0"/>
                <a:cs typeface="Arial" panose="020B0604020202020204" pitchFamily="34" charset="0"/>
              </a:rPr>
              <a:t>, </a:t>
            </a:r>
            <a:r>
              <a:rPr lang="pt-BR" sz="1600" b="1" dirty="0" err="1">
                <a:solidFill>
                  <a:schemeClr val="bg1"/>
                </a:solidFill>
                <a:latin typeface="Arial" panose="020B0604020202020204" pitchFamily="34" charset="0"/>
                <a:cs typeface="Arial" panose="020B0604020202020204" pitchFamily="34" charset="0"/>
              </a:rPr>
              <a:t>Luis</a:t>
            </a:r>
            <a:r>
              <a:rPr lang="pt-BR" sz="1600" b="1" dirty="0">
                <a:solidFill>
                  <a:schemeClr val="bg1"/>
                </a:solidFill>
                <a:latin typeface="Arial" panose="020B0604020202020204" pitchFamily="34" charset="0"/>
                <a:cs typeface="Arial" panose="020B0604020202020204" pitchFamily="34" charset="0"/>
              </a:rPr>
              <a:t> Felipe Coimbra Costa</a:t>
            </a:r>
            <a:r>
              <a:rPr lang="en-US" altLang="pt-BR" sz="1600" b="1" baseline="30000" dirty="0">
                <a:solidFill>
                  <a:schemeClr val="bg1"/>
                </a:solidFill>
                <a:latin typeface="Arial" panose="020B0604020202020204" pitchFamily="34" charset="0"/>
                <a:cs typeface="Arial" panose="020B0604020202020204" pitchFamily="34" charset="0"/>
              </a:rPr>
              <a:t>1</a:t>
            </a:r>
            <a:r>
              <a:rPr lang="en-US" altLang="pt-BR" sz="1600" b="1" dirty="0">
                <a:solidFill>
                  <a:schemeClr val="bg1"/>
                </a:solidFill>
                <a:latin typeface="Arial" panose="020B0604020202020204" pitchFamily="34" charset="0"/>
                <a:cs typeface="Arial" panose="020B0604020202020204" pitchFamily="34" charset="0"/>
              </a:rPr>
              <a:t> and Rafael </a:t>
            </a:r>
            <a:r>
              <a:rPr lang="en-US" altLang="pt-BR" sz="1600" b="1" dirty="0" err="1">
                <a:solidFill>
                  <a:schemeClr val="bg1"/>
                </a:solidFill>
                <a:latin typeface="Arial" panose="020B0604020202020204" pitchFamily="34" charset="0"/>
                <a:cs typeface="Arial" panose="020B0604020202020204" pitchFamily="34" charset="0"/>
              </a:rPr>
              <a:t>Studart</a:t>
            </a:r>
            <a:r>
              <a:rPr lang="en-US" altLang="pt-BR" sz="1600" b="1" dirty="0">
                <a:solidFill>
                  <a:schemeClr val="bg1"/>
                </a:solidFill>
                <a:latin typeface="Arial" panose="020B0604020202020204" pitchFamily="34" charset="0"/>
                <a:cs typeface="Arial" panose="020B0604020202020204" pitchFamily="34" charset="0"/>
              </a:rPr>
              <a:t> Monclar</a:t>
            </a:r>
            <a:r>
              <a:rPr lang="en-US" altLang="pt-BR" sz="1600" b="1" baseline="30000" dirty="0">
                <a:solidFill>
                  <a:schemeClr val="bg1"/>
                </a:solidFill>
                <a:latin typeface="Arial" panose="020B0604020202020204" pitchFamily="34" charset="0"/>
                <a:cs typeface="Arial" panose="020B0604020202020204" pitchFamily="34" charset="0"/>
              </a:rPr>
              <a:t>1</a:t>
            </a:r>
            <a:r>
              <a:rPr lang="en-US" altLang="pt-BR" sz="1600" b="1" dirty="0">
                <a:solidFill>
                  <a:schemeClr val="bg1"/>
                </a:solidFill>
                <a:latin typeface="Arial" panose="020B0604020202020204" pitchFamily="34" charset="0"/>
                <a:cs typeface="Arial" panose="020B0604020202020204" pitchFamily="34" charset="0"/>
              </a:rPr>
              <a:t> </a:t>
            </a:r>
            <a:endParaRPr lang="pt-BR" sz="1600" b="1" dirty="0">
              <a:solidFill>
                <a:schemeClr val="bg1"/>
              </a:solidFill>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advTm="1503"/>
    </mc:Choice>
    <mc:Fallback xmlns="">
      <p:transition spd="slow" advTm="1503"/>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13">
            <a:extLst>
              <a:ext uri="{FF2B5EF4-FFF2-40B4-BE49-F238E27FC236}">
                <a16:creationId xmlns:a16="http://schemas.microsoft.com/office/drawing/2014/main" id="{519F7F32-7BAE-4BEB-AE92-75A8F629203A}"/>
              </a:ext>
            </a:extLst>
          </p:cNvPr>
          <p:cNvSpPr>
            <a:spLocks noGrp="1"/>
          </p:cNvSpPr>
          <p:nvPr>
            <p:ph type="body" idx="1"/>
          </p:nvPr>
        </p:nvSpPr>
        <p:spPr/>
        <p:txBody>
          <a:bodyPr/>
          <a:lstStyle/>
          <a:p>
            <a:endParaRPr lang="pt-BR"/>
          </a:p>
        </p:txBody>
      </p:sp>
      <p:sp>
        <p:nvSpPr>
          <p:cNvPr id="2" name="Title 1">
            <a:extLst>
              <a:ext uri="{FF2B5EF4-FFF2-40B4-BE49-F238E27FC236}">
                <a16:creationId xmlns:a16="http://schemas.microsoft.com/office/drawing/2014/main" id="{0889B89D-7C04-4E16-8095-359880804C86}"/>
              </a:ext>
            </a:extLst>
          </p:cNvPr>
          <p:cNvSpPr>
            <a:spLocks noGrp="1"/>
          </p:cNvSpPr>
          <p:nvPr>
            <p:ph type="title"/>
          </p:nvPr>
        </p:nvSpPr>
        <p:spPr>
          <a:xfrm>
            <a:off x="838200" y="2708920"/>
            <a:ext cx="10515600" cy="1620000"/>
          </a:xfrm>
        </p:spPr>
        <p:txBody>
          <a:bodyPr/>
          <a:lstStyle/>
          <a:p>
            <a:r>
              <a:rPr lang="pt-BR" dirty="0" err="1"/>
              <a:t>Theories</a:t>
            </a:r>
            <a:r>
              <a:rPr lang="pt-BR" dirty="0"/>
              <a:t> </a:t>
            </a:r>
            <a:r>
              <a:rPr lang="pt-BR" dirty="0" err="1"/>
              <a:t>From</a:t>
            </a:r>
            <a:r>
              <a:rPr lang="pt-BR" dirty="0"/>
              <a:t> Game </a:t>
            </a:r>
            <a:r>
              <a:rPr lang="pt-BR" dirty="0" err="1"/>
              <a:t>Studies</a:t>
            </a:r>
            <a:endParaRPr lang="pt-BR" dirty="0"/>
          </a:p>
        </p:txBody>
      </p:sp>
      <p:sp>
        <p:nvSpPr>
          <p:cNvPr id="7" name="Date Placeholder 6">
            <a:extLst>
              <a:ext uri="{FF2B5EF4-FFF2-40B4-BE49-F238E27FC236}">
                <a16:creationId xmlns:a16="http://schemas.microsoft.com/office/drawing/2014/main" id="{5267118D-1927-4949-A444-0D15EF0FE8D2}"/>
              </a:ext>
            </a:extLst>
          </p:cNvPr>
          <p:cNvSpPr>
            <a:spLocks noGrp="1"/>
          </p:cNvSpPr>
          <p:nvPr>
            <p:ph type="dt" sz="half" idx="10"/>
          </p:nvPr>
        </p:nvSpPr>
        <p:spPr/>
        <p:txBody>
          <a:bodyPr/>
          <a:lstStyle/>
          <a:p>
            <a:pPr>
              <a:defRPr/>
            </a:pPr>
            <a:r>
              <a:rPr lang="pt-BR" altLang="pt-BR"/>
              <a:t>LUDES - http://ludes.cos.ufrj.br</a:t>
            </a:r>
            <a:endParaRPr lang="pt-BR" altLang="pt-BR" dirty="0"/>
          </a:p>
        </p:txBody>
      </p:sp>
      <p:sp>
        <p:nvSpPr>
          <p:cNvPr id="9" name="Footer Placeholder 8">
            <a:extLst>
              <a:ext uri="{FF2B5EF4-FFF2-40B4-BE49-F238E27FC236}">
                <a16:creationId xmlns:a16="http://schemas.microsoft.com/office/drawing/2014/main" id="{F5074305-E989-4D24-A42E-6C1DCCD4458A}"/>
              </a:ext>
            </a:extLst>
          </p:cNvPr>
          <p:cNvSpPr>
            <a:spLocks noGrp="1"/>
          </p:cNvSpPr>
          <p:nvPr>
            <p:ph type="ftr" sz="quarter" idx="11"/>
          </p:nvPr>
        </p:nvSpPr>
        <p:spPr/>
        <p:txBody>
          <a:bodyPr/>
          <a:lstStyle/>
          <a:p>
            <a:pPr>
              <a:defRPr/>
            </a:pPr>
            <a:r>
              <a:rPr lang="pt-BR" altLang="pt-BR"/>
              <a:t>SBSI 2021</a:t>
            </a:r>
            <a:endParaRPr lang="pt-BR" altLang="pt-BR" dirty="0"/>
          </a:p>
        </p:txBody>
      </p:sp>
      <p:sp>
        <p:nvSpPr>
          <p:cNvPr id="11" name="Slide Number Placeholder 10">
            <a:extLst>
              <a:ext uri="{FF2B5EF4-FFF2-40B4-BE49-F238E27FC236}">
                <a16:creationId xmlns:a16="http://schemas.microsoft.com/office/drawing/2014/main" id="{835BABD6-7160-4F0C-BA34-93FAD0C65893}"/>
              </a:ext>
            </a:extLst>
          </p:cNvPr>
          <p:cNvSpPr>
            <a:spLocks noGrp="1"/>
          </p:cNvSpPr>
          <p:nvPr>
            <p:ph type="sldNum" sz="quarter" idx="12"/>
          </p:nvPr>
        </p:nvSpPr>
        <p:spPr/>
        <p:txBody>
          <a:bodyPr/>
          <a:lstStyle/>
          <a:p>
            <a:pPr>
              <a:defRPr/>
            </a:pPr>
            <a:fld id="{16497F98-F620-4594-A6E0-A4C09C6EBF06}" type="slidenum">
              <a:rPr lang="pt-BR" altLang="pt-BR" smtClean="0"/>
              <a:pPr>
                <a:defRPr/>
              </a:pPr>
              <a:t>10</a:t>
            </a:fld>
            <a:r>
              <a:rPr lang="pt-BR" altLang="pt-BR" sz="1800"/>
              <a:t>/27</a:t>
            </a:r>
            <a:endParaRPr lang="pt-BR" altLang="pt-BR" sz="1800" dirty="0"/>
          </a:p>
        </p:txBody>
      </p:sp>
    </p:spTree>
    <p:extLst>
      <p:ext uri="{BB962C8B-B14F-4D97-AF65-F5344CB8AC3E}">
        <p14:creationId xmlns:p14="http://schemas.microsoft.com/office/powerpoint/2010/main" val="16291647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1271847" y="68960"/>
            <a:ext cx="10762313" cy="1118587"/>
          </a:xfrm>
        </p:spPr>
        <p:txBody>
          <a:bodyPr/>
          <a:lstStyle/>
          <a:p>
            <a:r>
              <a:rPr lang="en-US" altLang="pt-BR" noProof="0" dirty="0"/>
              <a:t>Theories from Game Studies</a:t>
            </a:r>
          </a:p>
        </p:txBody>
      </p:sp>
      <p:sp>
        <p:nvSpPr>
          <p:cNvPr id="3" name="Espaço Reservado para Conteúdo 2"/>
          <p:cNvSpPr>
            <a:spLocks noGrp="1"/>
          </p:cNvSpPr>
          <p:nvPr>
            <p:ph sz="quarter" idx="13"/>
          </p:nvPr>
        </p:nvSpPr>
        <p:spPr>
          <a:xfrm>
            <a:off x="63501" y="1341438"/>
            <a:ext cx="11969751" cy="4608512"/>
          </a:xfrm>
        </p:spPr>
        <p:txBody>
          <a:bodyPr/>
          <a:lstStyle/>
          <a:p>
            <a:r>
              <a:rPr lang="en-US" altLang="pt-BR" noProof="0" dirty="0"/>
              <a:t>MDA framework</a:t>
            </a:r>
          </a:p>
          <a:p>
            <a:r>
              <a:rPr lang="en-US" noProof="0" dirty="0" err="1"/>
              <a:t>Järvinen</a:t>
            </a:r>
            <a:r>
              <a:rPr lang="en-US" noProof="0" dirty="0"/>
              <a:t> Elements</a:t>
            </a:r>
          </a:p>
          <a:p>
            <a:r>
              <a:rPr lang="en-US" noProof="0" dirty="0"/>
              <a:t>Classical Game Theory</a:t>
            </a:r>
          </a:p>
          <a:p>
            <a:r>
              <a:rPr lang="en-US" noProof="0" dirty="0"/>
              <a:t>Procedural </a:t>
            </a:r>
            <a:r>
              <a:rPr lang="en-US" noProof="0" dirty="0" err="1"/>
              <a:t>Rethorics</a:t>
            </a:r>
            <a:endParaRPr lang="en-US" noProof="0" dirty="0"/>
          </a:p>
        </p:txBody>
      </p:sp>
      <p:pic>
        <p:nvPicPr>
          <p:cNvPr id="4" name="Imagem 3">
            <a:extLst>
              <a:ext uri="{FF2B5EF4-FFF2-40B4-BE49-F238E27FC236}">
                <a16:creationId xmlns:a16="http://schemas.microsoft.com/office/drawing/2014/main" id="{FB5806B2-FC40-459D-91FA-E21F066A411B}"/>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159896" y="868232"/>
            <a:ext cx="6480316" cy="2370848"/>
          </a:xfrm>
          <a:prstGeom prst="rect">
            <a:avLst/>
          </a:prstGeom>
        </p:spPr>
      </p:pic>
      <p:pic>
        <p:nvPicPr>
          <p:cNvPr id="6" name="Imagem 5">
            <a:extLst>
              <a:ext uri="{FF2B5EF4-FFF2-40B4-BE49-F238E27FC236}">
                <a16:creationId xmlns:a16="http://schemas.microsoft.com/office/drawing/2014/main" id="{8CFD1286-C274-4DFD-A94B-65C9DD805D7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84032" y="3327352"/>
            <a:ext cx="4536504" cy="2640492"/>
          </a:xfrm>
          <a:prstGeom prst="rect">
            <a:avLst/>
          </a:prstGeom>
        </p:spPr>
      </p:pic>
      <p:sp>
        <p:nvSpPr>
          <p:cNvPr id="9" name="Date Placeholder 8">
            <a:extLst>
              <a:ext uri="{FF2B5EF4-FFF2-40B4-BE49-F238E27FC236}">
                <a16:creationId xmlns:a16="http://schemas.microsoft.com/office/drawing/2014/main" id="{267A4520-964D-4AD3-9D2C-35D8E4FDF16C}"/>
              </a:ext>
            </a:extLst>
          </p:cNvPr>
          <p:cNvSpPr>
            <a:spLocks noGrp="1"/>
          </p:cNvSpPr>
          <p:nvPr>
            <p:ph type="dt" sz="half" idx="14"/>
          </p:nvPr>
        </p:nvSpPr>
        <p:spPr/>
        <p:txBody>
          <a:bodyPr/>
          <a:lstStyle/>
          <a:p>
            <a:pPr>
              <a:defRPr/>
            </a:pPr>
            <a:r>
              <a:rPr lang="pt-BR" altLang="pt-BR"/>
              <a:t>LUDES - http://ludes.cos.ufrj.br</a:t>
            </a:r>
            <a:endParaRPr lang="pt-BR" altLang="pt-BR" dirty="0"/>
          </a:p>
        </p:txBody>
      </p:sp>
      <p:sp>
        <p:nvSpPr>
          <p:cNvPr id="10" name="Footer Placeholder 9">
            <a:extLst>
              <a:ext uri="{FF2B5EF4-FFF2-40B4-BE49-F238E27FC236}">
                <a16:creationId xmlns:a16="http://schemas.microsoft.com/office/drawing/2014/main" id="{68FC0670-2AC3-4938-847B-8206F2FE1148}"/>
              </a:ext>
            </a:extLst>
          </p:cNvPr>
          <p:cNvSpPr>
            <a:spLocks noGrp="1"/>
          </p:cNvSpPr>
          <p:nvPr>
            <p:ph type="ftr" sz="quarter" idx="15"/>
          </p:nvPr>
        </p:nvSpPr>
        <p:spPr/>
        <p:txBody>
          <a:bodyPr/>
          <a:lstStyle/>
          <a:p>
            <a:pPr>
              <a:defRPr/>
            </a:pPr>
            <a:r>
              <a:rPr lang="pt-BR" altLang="pt-BR"/>
              <a:t>SBSI 2021</a:t>
            </a:r>
            <a:endParaRPr lang="pt-BR" altLang="pt-BR" dirty="0"/>
          </a:p>
        </p:txBody>
      </p:sp>
      <p:sp>
        <p:nvSpPr>
          <p:cNvPr id="12" name="Slide Number Placeholder 11">
            <a:extLst>
              <a:ext uri="{FF2B5EF4-FFF2-40B4-BE49-F238E27FC236}">
                <a16:creationId xmlns:a16="http://schemas.microsoft.com/office/drawing/2014/main" id="{F58B9E13-FF74-43F0-A6AA-237201872FDB}"/>
              </a:ext>
            </a:extLst>
          </p:cNvPr>
          <p:cNvSpPr>
            <a:spLocks noGrp="1"/>
          </p:cNvSpPr>
          <p:nvPr>
            <p:ph type="sldNum" sz="quarter" idx="16"/>
          </p:nvPr>
        </p:nvSpPr>
        <p:spPr/>
        <p:txBody>
          <a:bodyPr/>
          <a:lstStyle/>
          <a:p>
            <a:pPr>
              <a:defRPr/>
            </a:pPr>
            <a:fld id="{16497F98-F620-4594-A6E0-A4C09C6EBF06}" type="slidenum">
              <a:rPr lang="pt-BR" altLang="pt-BR" smtClean="0"/>
              <a:pPr>
                <a:defRPr/>
              </a:pPr>
              <a:t>11</a:t>
            </a:fld>
            <a:r>
              <a:rPr lang="pt-BR" altLang="pt-BR" sz="1800"/>
              <a:t>/27</a:t>
            </a:r>
            <a:endParaRPr lang="pt-BR" altLang="pt-BR" sz="1800" dirty="0"/>
          </a:p>
        </p:txBody>
      </p:sp>
    </p:spTree>
    <p:extLst>
      <p:ext uri="{BB962C8B-B14F-4D97-AF65-F5344CB8AC3E}">
        <p14:creationId xmlns:p14="http://schemas.microsoft.com/office/powerpoint/2010/main" val="4280996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13">
            <a:extLst>
              <a:ext uri="{FF2B5EF4-FFF2-40B4-BE49-F238E27FC236}">
                <a16:creationId xmlns:a16="http://schemas.microsoft.com/office/drawing/2014/main" id="{392FCFDE-243A-412E-A607-AC96439BD343}"/>
              </a:ext>
            </a:extLst>
          </p:cNvPr>
          <p:cNvSpPr>
            <a:spLocks noGrp="1"/>
          </p:cNvSpPr>
          <p:nvPr>
            <p:ph type="body" idx="1"/>
          </p:nvPr>
        </p:nvSpPr>
        <p:spPr/>
        <p:txBody>
          <a:bodyPr/>
          <a:lstStyle/>
          <a:p>
            <a:endParaRPr lang="pt-BR"/>
          </a:p>
        </p:txBody>
      </p:sp>
      <p:sp>
        <p:nvSpPr>
          <p:cNvPr id="2" name="Title 1">
            <a:extLst>
              <a:ext uri="{FF2B5EF4-FFF2-40B4-BE49-F238E27FC236}">
                <a16:creationId xmlns:a16="http://schemas.microsoft.com/office/drawing/2014/main" id="{AB8895A3-DB88-43E0-9ED1-BF7E0D5AB378}"/>
              </a:ext>
            </a:extLst>
          </p:cNvPr>
          <p:cNvSpPr>
            <a:spLocks noGrp="1"/>
          </p:cNvSpPr>
          <p:nvPr>
            <p:ph type="title"/>
          </p:nvPr>
        </p:nvSpPr>
        <p:spPr>
          <a:xfrm>
            <a:off x="838200" y="2708920"/>
            <a:ext cx="10515600" cy="1620000"/>
          </a:xfrm>
        </p:spPr>
        <p:txBody>
          <a:bodyPr/>
          <a:lstStyle/>
          <a:p>
            <a:r>
              <a:rPr lang="pt-BR" dirty="0" err="1"/>
              <a:t>Defining</a:t>
            </a:r>
            <a:r>
              <a:rPr lang="pt-BR" dirty="0"/>
              <a:t> Games as </a:t>
            </a:r>
            <a:r>
              <a:rPr lang="pt-BR" dirty="0" err="1"/>
              <a:t>Information</a:t>
            </a:r>
            <a:r>
              <a:rPr lang="pt-BR" dirty="0"/>
              <a:t> Systems</a:t>
            </a:r>
          </a:p>
        </p:txBody>
      </p:sp>
      <p:sp>
        <p:nvSpPr>
          <p:cNvPr id="7" name="Date Placeholder 6">
            <a:extLst>
              <a:ext uri="{FF2B5EF4-FFF2-40B4-BE49-F238E27FC236}">
                <a16:creationId xmlns:a16="http://schemas.microsoft.com/office/drawing/2014/main" id="{0160860D-3B6E-4703-95FF-AB18F09FC1F5}"/>
              </a:ext>
            </a:extLst>
          </p:cNvPr>
          <p:cNvSpPr>
            <a:spLocks noGrp="1"/>
          </p:cNvSpPr>
          <p:nvPr>
            <p:ph type="dt" sz="half" idx="10"/>
          </p:nvPr>
        </p:nvSpPr>
        <p:spPr/>
        <p:txBody>
          <a:bodyPr/>
          <a:lstStyle/>
          <a:p>
            <a:pPr>
              <a:defRPr/>
            </a:pPr>
            <a:r>
              <a:rPr lang="pt-BR" altLang="pt-BR"/>
              <a:t>LUDES - http://ludes.cos.ufrj.br</a:t>
            </a:r>
            <a:endParaRPr lang="pt-BR" altLang="pt-BR" dirty="0"/>
          </a:p>
        </p:txBody>
      </p:sp>
      <p:sp>
        <p:nvSpPr>
          <p:cNvPr id="9" name="Footer Placeholder 8">
            <a:extLst>
              <a:ext uri="{FF2B5EF4-FFF2-40B4-BE49-F238E27FC236}">
                <a16:creationId xmlns:a16="http://schemas.microsoft.com/office/drawing/2014/main" id="{53E4CC6C-3512-4A33-BB8F-9C35603A264C}"/>
              </a:ext>
            </a:extLst>
          </p:cNvPr>
          <p:cNvSpPr>
            <a:spLocks noGrp="1"/>
          </p:cNvSpPr>
          <p:nvPr>
            <p:ph type="ftr" sz="quarter" idx="11"/>
          </p:nvPr>
        </p:nvSpPr>
        <p:spPr/>
        <p:txBody>
          <a:bodyPr/>
          <a:lstStyle/>
          <a:p>
            <a:pPr>
              <a:defRPr/>
            </a:pPr>
            <a:r>
              <a:rPr lang="pt-BR" altLang="pt-BR"/>
              <a:t>SBSI 2021</a:t>
            </a:r>
            <a:endParaRPr lang="pt-BR" altLang="pt-BR" dirty="0"/>
          </a:p>
        </p:txBody>
      </p:sp>
      <p:sp>
        <p:nvSpPr>
          <p:cNvPr id="11" name="Slide Number Placeholder 10">
            <a:extLst>
              <a:ext uri="{FF2B5EF4-FFF2-40B4-BE49-F238E27FC236}">
                <a16:creationId xmlns:a16="http://schemas.microsoft.com/office/drawing/2014/main" id="{B539F484-CFA6-4364-A0B0-D57BFB4D1F6E}"/>
              </a:ext>
            </a:extLst>
          </p:cNvPr>
          <p:cNvSpPr>
            <a:spLocks noGrp="1"/>
          </p:cNvSpPr>
          <p:nvPr>
            <p:ph type="sldNum" sz="quarter" idx="12"/>
          </p:nvPr>
        </p:nvSpPr>
        <p:spPr/>
        <p:txBody>
          <a:bodyPr/>
          <a:lstStyle/>
          <a:p>
            <a:pPr>
              <a:defRPr/>
            </a:pPr>
            <a:fld id="{16497F98-F620-4594-A6E0-A4C09C6EBF06}" type="slidenum">
              <a:rPr lang="pt-BR" altLang="pt-BR" smtClean="0"/>
              <a:pPr>
                <a:defRPr/>
              </a:pPr>
              <a:t>12</a:t>
            </a:fld>
            <a:r>
              <a:rPr lang="pt-BR" altLang="pt-BR" sz="1800"/>
              <a:t>/27</a:t>
            </a:r>
            <a:endParaRPr lang="pt-BR" altLang="pt-BR" sz="1800" dirty="0"/>
          </a:p>
        </p:txBody>
      </p:sp>
    </p:spTree>
    <p:extLst>
      <p:ext uri="{BB962C8B-B14F-4D97-AF65-F5344CB8AC3E}">
        <p14:creationId xmlns:p14="http://schemas.microsoft.com/office/powerpoint/2010/main" val="29847989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en-US" altLang="pt-BR" noProof="0" dirty="0"/>
              <a:t>Defining Games as IS</a:t>
            </a:r>
          </a:p>
        </p:txBody>
      </p:sp>
      <p:sp>
        <p:nvSpPr>
          <p:cNvPr id="15" name="Retângulo 2"/>
          <p:cNvSpPr>
            <a:spLocks noChangeArrowheads="1"/>
          </p:cNvSpPr>
          <p:nvPr/>
        </p:nvSpPr>
        <p:spPr bwMode="auto">
          <a:xfrm>
            <a:off x="983432" y="1147169"/>
            <a:ext cx="871301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bg2"/>
              </a:buClr>
              <a:buSzPct val="75000"/>
              <a:buFont typeface="Wingdings" pitchFamily="2" charset="2"/>
              <a:buChar char="l"/>
              <a:defRPr sz="3200">
                <a:solidFill>
                  <a:schemeClr val="tx1"/>
                </a:solidFill>
                <a:latin typeface="Arial" charset="0"/>
              </a:defRPr>
            </a:lvl1pPr>
            <a:lvl2pPr marL="742950" indent="-285750">
              <a:spcBef>
                <a:spcPct val="20000"/>
              </a:spcBef>
              <a:buClr>
                <a:schemeClr val="tx2"/>
              </a:buClr>
              <a:buSzPct val="75000"/>
              <a:buFont typeface="Wingdings" pitchFamily="2" charset="2"/>
              <a:buChar char="l"/>
              <a:defRPr sz="2800">
                <a:solidFill>
                  <a:schemeClr val="tx1"/>
                </a:solidFill>
                <a:latin typeface="Arial" charset="0"/>
              </a:defRPr>
            </a:lvl2pPr>
            <a:lvl3pPr marL="1143000" indent="-228600">
              <a:spcBef>
                <a:spcPct val="20000"/>
              </a:spcBef>
              <a:buClr>
                <a:schemeClr val="accent2"/>
              </a:buClr>
              <a:buSzPct val="75000"/>
              <a:buFont typeface="Wingdings" pitchFamily="2" charset="2"/>
              <a:buChar char="l"/>
              <a:defRPr sz="2400">
                <a:solidFill>
                  <a:schemeClr val="tx1"/>
                </a:solidFill>
                <a:latin typeface="Arial" charset="0"/>
              </a:defRPr>
            </a:lvl3pPr>
            <a:lvl4pPr marL="1600200" indent="-228600">
              <a:spcBef>
                <a:spcPct val="20000"/>
              </a:spcBef>
              <a:buClr>
                <a:schemeClr val="folHlink"/>
              </a:buClr>
              <a:buSzPct val="75000"/>
              <a:buFont typeface="Wingdings" pitchFamily="2" charset="2"/>
              <a:buChar char="l"/>
              <a:defRPr sz="2000">
                <a:solidFill>
                  <a:schemeClr val="tx1"/>
                </a:solidFill>
                <a:latin typeface="Arial" charset="0"/>
              </a:defRPr>
            </a:lvl4pPr>
            <a:lvl5pPr marL="2057400" indent="-228600">
              <a:spcBef>
                <a:spcPct val="20000"/>
              </a:spcBef>
              <a:buClr>
                <a:schemeClr val="tx1"/>
              </a:buClr>
              <a:buSzPct val="75000"/>
              <a:buFont typeface="Wingdings" pitchFamily="2" charset="2"/>
              <a:buChar char="l"/>
              <a:defRPr sz="2000">
                <a:solidFill>
                  <a:schemeClr val="tx1"/>
                </a:solidFill>
                <a:latin typeface="Arial" charset="0"/>
              </a:defRPr>
            </a:lvl5pPr>
            <a:lvl6pPr marL="2514600" indent="-228600" eaLnBrk="0" fontAlgn="base" hangingPunct="0">
              <a:spcBef>
                <a:spcPct val="20000"/>
              </a:spcBef>
              <a:spcAft>
                <a:spcPct val="0"/>
              </a:spcAft>
              <a:buClr>
                <a:schemeClr val="tx1"/>
              </a:buClr>
              <a:buSzPct val="75000"/>
              <a:buFont typeface="Wingdings" pitchFamily="2" charset="2"/>
              <a:buChar char="l"/>
              <a:defRPr sz="2000">
                <a:solidFill>
                  <a:schemeClr val="tx1"/>
                </a:solidFill>
                <a:latin typeface="Arial" charset="0"/>
              </a:defRPr>
            </a:lvl6pPr>
            <a:lvl7pPr marL="2971800" indent="-228600" eaLnBrk="0" fontAlgn="base" hangingPunct="0">
              <a:spcBef>
                <a:spcPct val="20000"/>
              </a:spcBef>
              <a:spcAft>
                <a:spcPct val="0"/>
              </a:spcAft>
              <a:buClr>
                <a:schemeClr val="tx1"/>
              </a:buClr>
              <a:buSzPct val="75000"/>
              <a:buFont typeface="Wingdings" pitchFamily="2" charset="2"/>
              <a:buChar char="l"/>
              <a:defRPr sz="2000">
                <a:solidFill>
                  <a:schemeClr val="tx1"/>
                </a:solidFill>
                <a:latin typeface="Arial" charset="0"/>
              </a:defRPr>
            </a:lvl7pPr>
            <a:lvl8pPr marL="3429000" indent="-228600" eaLnBrk="0" fontAlgn="base" hangingPunct="0">
              <a:spcBef>
                <a:spcPct val="20000"/>
              </a:spcBef>
              <a:spcAft>
                <a:spcPct val="0"/>
              </a:spcAft>
              <a:buClr>
                <a:schemeClr val="tx1"/>
              </a:buClr>
              <a:buSzPct val="75000"/>
              <a:buFont typeface="Wingdings" pitchFamily="2" charset="2"/>
              <a:buChar char="l"/>
              <a:defRPr sz="2000">
                <a:solidFill>
                  <a:schemeClr val="tx1"/>
                </a:solidFill>
                <a:latin typeface="Arial" charset="0"/>
              </a:defRPr>
            </a:lvl8pPr>
            <a:lvl9pPr marL="3886200" indent="-228600" eaLnBrk="0" fontAlgn="base" hangingPunct="0">
              <a:spcBef>
                <a:spcPct val="20000"/>
              </a:spcBef>
              <a:spcAft>
                <a:spcPct val="0"/>
              </a:spcAft>
              <a:buClr>
                <a:schemeClr val="tx1"/>
              </a:buClr>
              <a:buSzPct val="75000"/>
              <a:buFont typeface="Wingdings" pitchFamily="2" charset="2"/>
              <a:buChar char="l"/>
              <a:defRPr sz="2000">
                <a:solidFill>
                  <a:schemeClr val="tx1"/>
                </a:solidFill>
                <a:latin typeface="Arial" charset="0"/>
              </a:defRPr>
            </a:lvl9pPr>
          </a:lstStyle>
          <a:p>
            <a:pPr eaLnBrk="1" hangingPunct="1">
              <a:spcBef>
                <a:spcPts val="1200"/>
              </a:spcBef>
              <a:buClrTx/>
              <a:buSzTx/>
              <a:buNone/>
            </a:pPr>
            <a:r>
              <a:rPr lang="en-US" altLang="pt-BR" sz="2400" u="sng" dirty="0"/>
              <a:t>Concept</a:t>
            </a:r>
            <a:endParaRPr lang="en-US" altLang="pt-BR" sz="2400" dirty="0"/>
          </a:p>
        </p:txBody>
      </p:sp>
      <p:pic>
        <p:nvPicPr>
          <p:cNvPr id="6" name="Imagem 5">
            <a:extLst>
              <a:ext uri="{FF2B5EF4-FFF2-40B4-BE49-F238E27FC236}">
                <a16:creationId xmlns:a16="http://schemas.microsoft.com/office/drawing/2014/main" id="{05BA3E2B-B260-4FDB-A7E3-12C6683130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5640" y="1161368"/>
            <a:ext cx="6218829" cy="4639268"/>
          </a:xfrm>
          <a:prstGeom prst="rect">
            <a:avLst/>
          </a:prstGeom>
        </p:spPr>
      </p:pic>
      <p:sp>
        <p:nvSpPr>
          <p:cNvPr id="7" name="Date Placeholder 6">
            <a:extLst>
              <a:ext uri="{FF2B5EF4-FFF2-40B4-BE49-F238E27FC236}">
                <a16:creationId xmlns:a16="http://schemas.microsoft.com/office/drawing/2014/main" id="{9DAB42A6-C3F5-45D5-9CC0-E82AF9681FAE}"/>
              </a:ext>
            </a:extLst>
          </p:cNvPr>
          <p:cNvSpPr>
            <a:spLocks noGrp="1"/>
          </p:cNvSpPr>
          <p:nvPr>
            <p:ph type="dt" sz="half" idx="10"/>
          </p:nvPr>
        </p:nvSpPr>
        <p:spPr/>
        <p:txBody>
          <a:bodyPr/>
          <a:lstStyle/>
          <a:p>
            <a:pPr>
              <a:defRPr/>
            </a:pPr>
            <a:r>
              <a:rPr lang="pt-BR" altLang="pt-BR"/>
              <a:t>LUDES - http://ludes.cos.ufrj.br</a:t>
            </a:r>
            <a:endParaRPr lang="pt-BR" altLang="pt-BR" dirty="0"/>
          </a:p>
        </p:txBody>
      </p:sp>
      <p:sp>
        <p:nvSpPr>
          <p:cNvPr id="8" name="Footer Placeholder 7">
            <a:extLst>
              <a:ext uri="{FF2B5EF4-FFF2-40B4-BE49-F238E27FC236}">
                <a16:creationId xmlns:a16="http://schemas.microsoft.com/office/drawing/2014/main" id="{D6EFF0E7-18A7-4815-8F1E-B71A58A53E2D}"/>
              </a:ext>
            </a:extLst>
          </p:cNvPr>
          <p:cNvSpPr>
            <a:spLocks noGrp="1"/>
          </p:cNvSpPr>
          <p:nvPr>
            <p:ph type="ftr" sz="quarter" idx="11"/>
          </p:nvPr>
        </p:nvSpPr>
        <p:spPr/>
        <p:txBody>
          <a:bodyPr/>
          <a:lstStyle/>
          <a:p>
            <a:pPr>
              <a:defRPr/>
            </a:pPr>
            <a:r>
              <a:rPr lang="pt-BR" altLang="pt-BR"/>
              <a:t>SBSI 2021</a:t>
            </a:r>
            <a:endParaRPr lang="pt-BR" altLang="pt-BR" dirty="0"/>
          </a:p>
        </p:txBody>
      </p:sp>
      <p:sp>
        <p:nvSpPr>
          <p:cNvPr id="10" name="Slide Number Placeholder 9">
            <a:extLst>
              <a:ext uri="{FF2B5EF4-FFF2-40B4-BE49-F238E27FC236}">
                <a16:creationId xmlns:a16="http://schemas.microsoft.com/office/drawing/2014/main" id="{674AA007-79C7-4088-8921-E164490FA2D7}"/>
              </a:ext>
            </a:extLst>
          </p:cNvPr>
          <p:cNvSpPr>
            <a:spLocks noGrp="1"/>
          </p:cNvSpPr>
          <p:nvPr>
            <p:ph type="sldNum" sz="quarter" idx="12"/>
          </p:nvPr>
        </p:nvSpPr>
        <p:spPr/>
        <p:txBody>
          <a:bodyPr/>
          <a:lstStyle/>
          <a:p>
            <a:pPr>
              <a:defRPr/>
            </a:pPr>
            <a:fld id="{16497F98-F620-4594-A6E0-A4C09C6EBF06}" type="slidenum">
              <a:rPr lang="pt-BR" altLang="pt-BR" smtClean="0"/>
              <a:pPr>
                <a:defRPr/>
              </a:pPr>
              <a:t>13</a:t>
            </a:fld>
            <a:r>
              <a:rPr lang="pt-BR" altLang="pt-BR" sz="1800"/>
              <a:t>/27</a:t>
            </a:r>
            <a:endParaRPr lang="pt-BR" altLang="pt-BR" sz="1800" dirty="0"/>
          </a:p>
        </p:txBody>
      </p:sp>
    </p:spTree>
    <p:extLst>
      <p:ext uri="{BB962C8B-B14F-4D97-AF65-F5344CB8AC3E}">
        <p14:creationId xmlns:p14="http://schemas.microsoft.com/office/powerpoint/2010/main" val="13772852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normAutofit/>
          </a:bodyPr>
          <a:lstStyle/>
          <a:p>
            <a:pPr eaLnBrk="1" hangingPunct="1">
              <a:defRPr/>
            </a:pPr>
            <a:r>
              <a:rPr lang="en-US" altLang="pt-BR" sz="3600" dirty="0"/>
              <a:t>Elements of Games Mapped to IS</a:t>
            </a:r>
            <a:endParaRPr lang="en-US" altLang="pt-BR" sz="3600" noProof="0" dirty="0"/>
          </a:p>
        </p:txBody>
      </p:sp>
      <p:pic>
        <p:nvPicPr>
          <p:cNvPr id="8" name="Imagem 7">
            <a:extLst>
              <a:ext uri="{FF2B5EF4-FFF2-40B4-BE49-F238E27FC236}">
                <a16:creationId xmlns:a16="http://schemas.microsoft.com/office/drawing/2014/main" id="{496B7A51-498B-44D4-8315-064F394734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2752" y="1172131"/>
            <a:ext cx="8066495" cy="4500576"/>
          </a:xfrm>
          <a:prstGeom prst="rect">
            <a:avLst/>
          </a:prstGeom>
        </p:spPr>
      </p:pic>
      <p:sp>
        <p:nvSpPr>
          <p:cNvPr id="9" name="Date Placeholder 8">
            <a:extLst>
              <a:ext uri="{FF2B5EF4-FFF2-40B4-BE49-F238E27FC236}">
                <a16:creationId xmlns:a16="http://schemas.microsoft.com/office/drawing/2014/main" id="{DCD158E7-D474-4290-BBF7-870A15FBE2B2}"/>
              </a:ext>
            </a:extLst>
          </p:cNvPr>
          <p:cNvSpPr>
            <a:spLocks noGrp="1"/>
          </p:cNvSpPr>
          <p:nvPr>
            <p:ph type="dt" sz="half" idx="10"/>
          </p:nvPr>
        </p:nvSpPr>
        <p:spPr/>
        <p:txBody>
          <a:bodyPr/>
          <a:lstStyle/>
          <a:p>
            <a:pPr>
              <a:defRPr/>
            </a:pPr>
            <a:r>
              <a:rPr lang="pt-BR" altLang="pt-BR"/>
              <a:t>LUDES - http://ludes.cos.ufrj.br</a:t>
            </a:r>
            <a:endParaRPr lang="pt-BR" altLang="pt-BR" dirty="0"/>
          </a:p>
        </p:txBody>
      </p:sp>
      <p:sp>
        <p:nvSpPr>
          <p:cNvPr id="10" name="Footer Placeholder 9">
            <a:extLst>
              <a:ext uri="{FF2B5EF4-FFF2-40B4-BE49-F238E27FC236}">
                <a16:creationId xmlns:a16="http://schemas.microsoft.com/office/drawing/2014/main" id="{79FFB7C2-3748-4CFB-9383-7823BB6E02FC}"/>
              </a:ext>
            </a:extLst>
          </p:cNvPr>
          <p:cNvSpPr>
            <a:spLocks noGrp="1"/>
          </p:cNvSpPr>
          <p:nvPr>
            <p:ph type="ftr" sz="quarter" idx="11"/>
          </p:nvPr>
        </p:nvSpPr>
        <p:spPr/>
        <p:txBody>
          <a:bodyPr/>
          <a:lstStyle/>
          <a:p>
            <a:pPr>
              <a:defRPr/>
            </a:pPr>
            <a:r>
              <a:rPr lang="pt-BR" altLang="pt-BR"/>
              <a:t>SBSI 2021</a:t>
            </a:r>
            <a:endParaRPr lang="pt-BR" altLang="pt-BR" dirty="0"/>
          </a:p>
        </p:txBody>
      </p:sp>
      <p:sp>
        <p:nvSpPr>
          <p:cNvPr id="12" name="Slide Number Placeholder 11">
            <a:extLst>
              <a:ext uri="{FF2B5EF4-FFF2-40B4-BE49-F238E27FC236}">
                <a16:creationId xmlns:a16="http://schemas.microsoft.com/office/drawing/2014/main" id="{CC2BF5B4-69BD-4AB8-94A9-0D72B8C3B3AF}"/>
              </a:ext>
            </a:extLst>
          </p:cNvPr>
          <p:cNvSpPr>
            <a:spLocks noGrp="1"/>
          </p:cNvSpPr>
          <p:nvPr>
            <p:ph type="sldNum" sz="quarter" idx="12"/>
          </p:nvPr>
        </p:nvSpPr>
        <p:spPr/>
        <p:txBody>
          <a:bodyPr/>
          <a:lstStyle/>
          <a:p>
            <a:pPr>
              <a:defRPr/>
            </a:pPr>
            <a:fld id="{16497F98-F620-4594-A6E0-A4C09C6EBF06}" type="slidenum">
              <a:rPr lang="pt-BR" altLang="pt-BR" smtClean="0"/>
              <a:pPr>
                <a:defRPr/>
              </a:pPr>
              <a:t>14</a:t>
            </a:fld>
            <a:r>
              <a:rPr lang="pt-BR" altLang="pt-BR" sz="1800"/>
              <a:t>/27</a:t>
            </a:r>
            <a:endParaRPr lang="pt-BR" altLang="pt-BR" sz="1800" dirty="0"/>
          </a:p>
        </p:txBody>
      </p:sp>
    </p:spTree>
    <p:extLst>
      <p:ext uri="{BB962C8B-B14F-4D97-AF65-F5344CB8AC3E}">
        <p14:creationId xmlns:p14="http://schemas.microsoft.com/office/powerpoint/2010/main" val="21562921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1AFD751D-ACE7-44EE-A804-6185F21EA69B}"/>
              </a:ext>
            </a:extLst>
          </p:cNvPr>
          <p:cNvPicPr>
            <a:picLocks noChangeAspect="1"/>
          </p:cNvPicPr>
          <p:nvPr/>
        </p:nvPicPr>
        <p:blipFill>
          <a:blip r:embed="rId3"/>
          <a:stretch>
            <a:fillRect/>
          </a:stretch>
        </p:blipFill>
        <p:spPr>
          <a:xfrm>
            <a:off x="1354138" y="1341438"/>
            <a:ext cx="5337175" cy="4606925"/>
          </a:xfrm>
          <a:prstGeom prst="rect">
            <a:avLst/>
          </a:prstGeom>
        </p:spPr>
      </p:pic>
      <p:pic>
        <p:nvPicPr>
          <p:cNvPr id="7" name="Imagem 6">
            <a:extLst>
              <a:ext uri="{FF2B5EF4-FFF2-40B4-BE49-F238E27FC236}">
                <a16:creationId xmlns:a16="http://schemas.microsoft.com/office/drawing/2014/main" id="{D38361BD-961F-45FC-A89D-5966C8047601}"/>
              </a:ext>
            </a:extLst>
          </p:cNvPr>
          <p:cNvPicPr>
            <a:picLocks noChangeAspect="1"/>
          </p:cNvPicPr>
          <p:nvPr/>
        </p:nvPicPr>
        <p:blipFill>
          <a:blip r:embed="rId4"/>
          <a:stretch>
            <a:fillRect/>
          </a:stretch>
        </p:blipFill>
        <p:spPr>
          <a:xfrm>
            <a:off x="6754813" y="1341438"/>
            <a:ext cx="3987800" cy="4606925"/>
          </a:xfrm>
          <a:prstGeom prst="rect">
            <a:avLst/>
          </a:prstGeom>
        </p:spPr>
      </p:pic>
      <p:sp>
        <p:nvSpPr>
          <p:cNvPr id="65538" name="Rectangle 2"/>
          <p:cNvSpPr>
            <a:spLocks noGrp="1" noChangeArrowheads="1"/>
          </p:cNvSpPr>
          <p:nvPr>
            <p:ph type="title"/>
          </p:nvPr>
        </p:nvSpPr>
        <p:spPr/>
        <p:txBody>
          <a:bodyPr anchor="ctr">
            <a:normAutofit/>
          </a:bodyPr>
          <a:lstStyle/>
          <a:p>
            <a:pPr eaLnBrk="1" hangingPunct="1">
              <a:defRPr/>
            </a:pPr>
            <a:r>
              <a:rPr lang="en-US" altLang="pt-BR" noProof="0"/>
              <a:t>Video Game Examples</a:t>
            </a:r>
          </a:p>
        </p:txBody>
      </p:sp>
      <p:sp>
        <p:nvSpPr>
          <p:cNvPr id="9" name="Date Placeholder 8">
            <a:extLst>
              <a:ext uri="{FF2B5EF4-FFF2-40B4-BE49-F238E27FC236}">
                <a16:creationId xmlns:a16="http://schemas.microsoft.com/office/drawing/2014/main" id="{FC6DC560-1C29-432F-A0A2-30CA8C787CA9}"/>
              </a:ext>
            </a:extLst>
          </p:cNvPr>
          <p:cNvSpPr>
            <a:spLocks noGrp="1"/>
          </p:cNvSpPr>
          <p:nvPr>
            <p:ph type="dt" sz="half" idx="10"/>
          </p:nvPr>
        </p:nvSpPr>
        <p:spPr/>
        <p:txBody>
          <a:bodyPr/>
          <a:lstStyle/>
          <a:p>
            <a:pPr>
              <a:defRPr/>
            </a:pPr>
            <a:r>
              <a:rPr lang="pt-BR" altLang="pt-BR"/>
              <a:t>LUDES - http://ludes.cos.ufrj.br</a:t>
            </a:r>
            <a:endParaRPr lang="pt-BR" altLang="pt-BR" dirty="0"/>
          </a:p>
        </p:txBody>
      </p:sp>
      <p:sp>
        <p:nvSpPr>
          <p:cNvPr id="11" name="Footer Placeholder 10">
            <a:extLst>
              <a:ext uri="{FF2B5EF4-FFF2-40B4-BE49-F238E27FC236}">
                <a16:creationId xmlns:a16="http://schemas.microsoft.com/office/drawing/2014/main" id="{1FC56D66-979F-4E51-A7B9-5B2AF21D4DFB}"/>
              </a:ext>
            </a:extLst>
          </p:cNvPr>
          <p:cNvSpPr>
            <a:spLocks noGrp="1"/>
          </p:cNvSpPr>
          <p:nvPr>
            <p:ph type="ftr" sz="quarter" idx="11"/>
          </p:nvPr>
        </p:nvSpPr>
        <p:spPr/>
        <p:txBody>
          <a:bodyPr/>
          <a:lstStyle/>
          <a:p>
            <a:pPr>
              <a:defRPr/>
            </a:pPr>
            <a:r>
              <a:rPr lang="pt-BR" altLang="pt-BR"/>
              <a:t>SBSI 2021</a:t>
            </a:r>
            <a:endParaRPr lang="pt-BR" altLang="pt-BR" dirty="0"/>
          </a:p>
        </p:txBody>
      </p:sp>
      <p:sp>
        <p:nvSpPr>
          <p:cNvPr id="13" name="Slide Number Placeholder 12">
            <a:extLst>
              <a:ext uri="{FF2B5EF4-FFF2-40B4-BE49-F238E27FC236}">
                <a16:creationId xmlns:a16="http://schemas.microsoft.com/office/drawing/2014/main" id="{58705D50-0524-4B43-82E0-3575023A8ED4}"/>
              </a:ext>
            </a:extLst>
          </p:cNvPr>
          <p:cNvSpPr>
            <a:spLocks noGrp="1"/>
          </p:cNvSpPr>
          <p:nvPr>
            <p:ph type="sldNum" sz="quarter" idx="12"/>
          </p:nvPr>
        </p:nvSpPr>
        <p:spPr/>
        <p:txBody>
          <a:bodyPr/>
          <a:lstStyle/>
          <a:p>
            <a:pPr>
              <a:defRPr/>
            </a:pPr>
            <a:fld id="{16497F98-F620-4594-A6E0-A4C09C6EBF06}" type="slidenum">
              <a:rPr lang="pt-BR" altLang="pt-BR" smtClean="0"/>
              <a:pPr>
                <a:defRPr/>
              </a:pPr>
              <a:t>15</a:t>
            </a:fld>
            <a:r>
              <a:rPr lang="pt-BR" altLang="pt-BR" sz="1800"/>
              <a:t>/27</a:t>
            </a:r>
            <a:endParaRPr lang="pt-BR" altLang="pt-BR" sz="1800" dirty="0"/>
          </a:p>
        </p:txBody>
      </p:sp>
    </p:spTree>
    <p:extLst>
      <p:ext uri="{BB962C8B-B14F-4D97-AF65-F5344CB8AC3E}">
        <p14:creationId xmlns:p14="http://schemas.microsoft.com/office/powerpoint/2010/main" val="41024017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285C8586-D33B-463F-AD8B-522C55632A3F}"/>
              </a:ext>
            </a:extLst>
          </p:cNvPr>
          <p:cNvPicPr>
            <a:picLocks noChangeAspect="1"/>
          </p:cNvPicPr>
          <p:nvPr/>
        </p:nvPicPr>
        <p:blipFill>
          <a:blip r:embed="rId3"/>
          <a:stretch>
            <a:fillRect/>
          </a:stretch>
        </p:blipFill>
        <p:spPr>
          <a:xfrm>
            <a:off x="61913" y="1611313"/>
            <a:ext cx="5446713" cy="4062413"/>
          </a:xfrm>
          <a:prstGeom prst="rect">
            <a:avLst/>
          </a:prstGeom>
        </p:spPr>
      </p:pic>
      <p:pic>
        <p:nvPicPr>
          <p:cNvPr id="7" name="Imagem 6">
            <a:extLst>
              <a:ext uri="{FF2B5EF4-FFF2-40B4-BE49-F238E27FC236}">
                <a16:creationId xmlns:a16="http://schemas.microsoft.com/office/drawing/2014/main" id="{195E3DD3-00D7-49C9-9407-9AB00B0E6B2D}"/>
              </a:ext>
            </a:extLst>
          </p:cNvPr>
          <p:cNvPicPr>
            <a:picLocks noChangeAspect="1"/>
          </p:cNvPicPr>
          <p:nvPr/>
        </p:nvPicPr>
        <p:blipFill>
          <a:blip r:embed="rId4"/>
          <a:stretch>
            <a:fillRect/>
          </a:stretch>
        </p:blipFill>
        <p:spPr>
          <a:xfrm>
            <a:off x="5589588" y="1611313"/>
            <a:ext cx="6442075" cy="4062413"/>
          </a:xfrm>
          <a:prstGeom prst="rect">
            <a:avLst/>
          </a:prstGeom>
        </p:spPr>
      </p:pic>
      <p:sp>
        <p:nvSpPr>
          <p:cNvPr id="65538" name="Rectangle 2"/>
          <p:cNvSpPr>
            <a:spLocks noGrp="1" noChangeArrowheads="1"/>
          </p:cNvSpPr>
          <p:nvPr>
            <p:ph type="title"/>
          </p:nvPr>
        </p:nvSpPr>
        <p:spPr/>
        <p:txBody>
          <a:bodyPr vert="horz" lIns="91440" tIns="45720" rIns="91440" bIns="45720" rtlCol="0" anchor="ctr">
            <a:normAutofit/>
          </a:bodyPr>
          <a:lstStyle/>
          <a:p>
            <a:pPr>
              <a:defRPr/>
            </a:pPr>
            <a:r>
              <a:rPr lang="en-US" altLang="pt-BR" noProof="0"/>
              <a:t>Board Game Examples</a:t>
            </a:r>
          </a:p>
        </p:txBody>
      </p:sp>
      <p:sp>
        <p:nvSpPr>
          <p:cNvPr id="9" name="Date Placeholder 8">
            <a:extLst>
              <a:ext uri="{FF2B5EF4-FFF2-40B4-BE49-F238E27FC236}">
                <a16:creationId xmlns:a16="http://schemas.microsoft.com/office/drawing/2014/main" id="{1ADC8326-6FA6-4D9A-A142-5FC2B012BE56}"/>
              </a:ext>
            </a:extLst>
          </p:cNvPr>
          <p:cNvSpPr>
            <a:spLocks noGrp="1"/>
          </p:cNvSpPr>
          <p:nvPr>
            <p:ph type="dt" sz="half" idx="10"/>
          </p:nvPr>
        </p:nvSpPr>
        <p:spPr/>
        <p:txBody>
          <a:bodyPr/>
          <a:lstStyle/>
          <a:p>
            <a:pPr>
              <a:defRPr/>
            </a:pPr>
            <a:r>
              <a:rPr lang="pt-BR" altLang="pt-BR"/>
              <a:t>LUDES - http://ludes.cos.ufrj.br</a:t>
            </a:r>
            <a:endParaRPr lang="pt-BR" altLang="pt-BR" dirty="0"/>
          </a:p>
        </p:txBody>
      </p:sp>
      <p:sp>
        <p:nvSpPr>
          <p:cNvPr id="11" name="Footer Placeholder 10">
            <a:extLst>
              <a:ext uri="{FF2B5EF4-FFF2-40B4-BE49-F238E27FC236}">
                <a16:creationId xmlns:a16="http://schemas.microsoft.com/office/drawing/2014/main" id="{4EC022D0-1BBE-41D3-BFE6-F0A0552B88B7}"/>
              </a:ext>
            </a:extLst>
          </p:cNvPr>
          <p:cNvSpPr>
            <a:spLocks noGrp="1"/>
          </p:cNvSpPr>
          <p:nvPr>
            <p:ph type="ftr" sz="quarter" idx="11"/>
          </p:nvPr>
        </p:nvSpPr>
        <p:spPr/>
        <p:txBody>
          <a:bodyPr/>
          <a:lstStyle/>
          <a:p>
            <a:pPr>
              <a:defRPr/>
            </a:pPr>
            <a:r>
              <a:rPr lang="pt-BR" altLang="pt-BR"/>
              <a:t>SBSI 2021</a:t>
            </a:r>
            <a:endParaRPr lang="pt-BR" altLang="pt-BR" dirty="0"/>
          </a:p>
        </p:txBody>
      </p:sp>
      <p:sp>
        <p:nvSpPr>
          <p:cNvPr id="13" name="Slide Number Placeholder 12">
            <a:extLst>
              <a:ext uri="{FF2B5EF4-FFF2-40B4-BE49-F238E27FC236}">
                <a16:creationId xmlns:a16="http://schemas.microsoft.com/office/drawing/2014/main" id="{5AD5A1BB-AF39-483F-80B2-B591787D21F6}"/>
              </a:ext>
            </a:extLst>
          </p:cNvPr>
          <p:cNvSpPr>
            <a:spLocks noGrp="1"/>
          </p:cNvSpPr>
          <p:nvPr>
            <p:ph type="sldNum" sz="quarter" idx="12"/>
          </p:nvPr>
        </p:nvSpPr>
        <p:spPr/>
        <p:txBody>
          <a:bodyPr/>
          <a:lstStyle/>
          <a:p>
            <a:pPr>
              <a:defRPr/>
            </a:pPr>
            <a:fld id="{16497F98-F620-4594-A6E0-A4C09C6EBF06}" type="slidenum">
              <a:rPr lang="pt-BR" altLang="pt-BR" smtClean="0"/>
              <a:pPr>
                <a:defRPr/>
              </a:pPr>
              <a:t>16</a:t>
            </a:fld>
            <a:r>
              <a:rPr lang="pt-BR" altLang="pt-BR" sz="1800"/>
              <a:t>/27</a:t>
            </a:r>
            <a:endParaRPr lang="pt-BR" altLang="pt-BR" sz="1800" dirty="0"/>
          </a:p>
        </p:txBody>
      </p:sp>
    </p:spTree>
    <p:extLst>
      <p:ext uri="{BB962C8B-B14F-4D97-AF65-F5344CB8AC3E}">
        <p14:creationId xmlns:p14="http://schemas.microsoft.com/office/powerpoint/2010/main" val="38598651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nchor="ctr">
            <a:normAutofit/>
          </a:bodyPr>
          <a:lstStyle/>
          <a:p>
            <a:pPr eaLnBrk="1" hangingPunct="1">
              <a:defRPr/>
            </a:pPr>
            <a:r>
              <a:rPr lang="en-US" altLang="pt-BR" noProof="0"/>
              <a:t>Card Game Example</a:t>
            </a:r>
          </a:p>
        </p:txBody>
      </p:sp>
      <p:pic>
        <p:nvPicPr>
          <p:cNvPr id="2050" name="Picture 2" descr="Kroger - Uno Card Game, 1 ct">
            <a:extLst>
              <a:ext uri="{FF2B5EF4-FFF2-40B4-BE49-F238E27FC236}">
                <a16:creationId xmlns:a16="http://schemas.microsoft.com/office/drawing/2014/main" id="{69781FED-F967-4E84-B858-D2E26C677C98}"/>
              </a:ext>
            </a:extLst>
          </p:cNvPr>
          <p:cNvPicPr>
            <a:picLocks noChangeAspect="1" noChangeArrowheads="1"/>
          </p:cNvPicPr>
          <p:nvPr/>
        </p:nvPicPr>
        <p:blipFill>
          <a:blip r:embed="rId3">
            <a:clrChange>
              <a:clrFrom>
                <a:srgbClr val="FDFDFD">
                  <a:alpha val="99608"/>
                </a:srgbClr>
              </a:clrFrom>
              <a:clrTo>
                <a:srgbClr val="FDFDFD">
                  <a:alpha val="0"/>
                </a:srgbClr>
              </a:clrTo>
            </a:clrChange>
            <a:extLst>
              <a:ext uri="{28A0092B-C50C-407E-A947-70E740481C1C}">
                <a14:useLocalDpi xmlns:a14="http://schemas.microsoft.com/office/drawing/2010/main" val="0"/>
              </a:ext>
            </a:extLst>
          </a:blip>
          <a:stretch>
            <a:fillRect/>
          </a:stretch>
        </p:blipFill>
        <p:spPr bwMode="auto">
          <a:xfrm>
            <a:off x="2177935" y="1197080"/>
            <a:ext cx="7589505" cy="4591651"/>
          </a:xfrm>
          <a:prstGeom prst="rect">
            <a:avLst/>
          </a:prstGeom>
          <a:solidFill>
            <a:srgbClr val="FFFFFF"/>
          </a:solidFill>
        </p:spPr>
      </p:pic>
      <p:sp>
        <p:nvSpPr>
          <p:cNvPr id="7" name="Date Placeholder 6">
            <a:extLst>
              <a:ext uri="{FF2B5EF4-FFF2-40B4-BE49-F238E27FC236}">
                <a16:creationId xmlns:a16="http://schemas.microsoft.com/office/drawing/2014/main" id="{0042D052-C4F3-4440-B4B0-C67C01D8675F}"/>
              </a:ext>
            </a:extLst>
          </p:cNvPr>
          <p:cNvSpPr>
            <a:spLocks noGrp="1"/>
          </p:cNvSpPr>
          <p:nvPr>
            <p:ph type="dt" sz="half" idx="10"/>
          </p:nvPr>
        </p:nvSpPr>
        <p:spPr/>
        <p:txBody>
          <a:bodyPr/>
          <a:lstStyle/>
          <a:p>
            <a:pPr>
              <a:defRPr/>
            </a:pPr>
            <a:r>
              <a:rPr lang="pt-BR" altLang="pt-BR"/>
              <a:t>LUDES - http://ludes.cos.ufrj.br</a:t>
            </a:r>
            <a:endParaRPr lang="pt-BR" altLang="pt-BR" dirty="0"/>
          </a:p>
        </p:txBody>
      </p:sp>
      <p:sp>
        <p:nvSpPr>
          <p:cNvPr id="9" name="Footer Placeholder 8">
            <a:extLst>
              <a:ext uri="{FF2B5EF4-FFF2-40B4-BE49-F238E27FC236}">
                <a16:creationId xmlns:a16="http://schemas.microsoft.com/office/drawing/2014/main" id="{7E19BEA5-5288-4156-A8FA-18743C62CCAD}"/>
              </a:ext>
            </a:extLst>
          </p:cNvPr>
          <p:cNvSpPr>
            <a:spLocks noGrp="1"/>
          </p:cNvSpPr>
          <p:nvPr>
            <p:ph type="ftr" sz="quarter" idx="11"/>
          </p:nvPr>
        </p:nvSpPr>
        <p:spPr/>
        <p:txBody>
          <a:bodyPr/>
          <a:lstStyle/>
          <a:p>
            <a:pPr>
              <a:defRPr/>
            </a:pPr>
            <a:r>
              <a:rPr lang="pt-BR" altLang="pt-BR"/>
              <a:t>SBSI 2021</a:t>
            </a:r>
            <a:endParaRPr lang="pt-BR" altLang="pt-BR" dirty="0"/>
          </a:p>
        </p:txBody>
      </p:sp>
      <p:sp>
        <p:nvSpPr>
          <p:cNvPr id="11" name="Slide Number Placeholder 10">
            <a:extLst>
              <a:ext uri="{FF2B5EF4-FFF2-40B4-BE49-F238E27FC236}">
                <a16:creationId xmlns:a16="http://schemas.microsoft.com/office/drawing/2014/main" id="{18159847-D984-4B63-A050-2FF94B188701}"/>
              </a:ext>
            </a:extLst>
          </p:cNvPr>
          <p:cNvSpPr>
            <a:spLocks noGrp="1"/>
          </p:cNvSpPr>
          <p:nvPr>
            <p:ph type="sldNum" sz="quarter" idx="12"/>
          </p:nvPr>
        </p:nvSpPr>
        <p:spPr/>
        <p:txBody>
          <a:bodyPr/>
          <a:lstStyle/>
          <a:p>
            <a:pPr>
              <a:defRPr/>
            </a:pPr>
            <a:fld id="{16497F98-F620-4594-A6E0-A4C09C6EBF06}" type="slidenum">
              <a:rPr lang="pt-BR" altLang="pt-BR" smtClean="0"/>
              <a:pPr>
                <a:defRPr/>
              </a:pPr>
              <a:t>17</a:t>
            </a:fld>
            <a:r>
              <a:rPr lang="pt-BR" altLang="pt-BR" sz="1800"/>
              <a:t>/27</a:t>
            </a:r>
            <a:endParaRPr lang="pt-BR" altLang="pt-BR" sz="1800" dirty="0"/>
          </a:p>
        </p:txBody>
      </p:sp>
    </p:spTree>
    <p:extLst>
      <p:ext uri="{BB962C8B-B14F-4D97-AF65-F5344CB8AC3E}">
        <p14:creationId xmlns:p14="http://schemas.microsoft.com/office/powerpoint/2010/main" val="30819446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59499070-B49D-4566-98CC-15BB6BF3C08F}"/>
              </a:ext>
            </a:extLst>
          </p:cNvPr>
          <p:cNvSpPr>
            <a:spLocks noGrp="1"/>
          </p:cNvSpPr>
          <p:nvPr>
            <p:ph type="body" idx="1"/>
          </p:nvPr>
        </p:nvSpPr>
        <p:spPr/>
        <p:txBody>
          <a:bodyPr/>
          <a:lstStyle/>
          <a:p>
            <a:endParaRPr lang="pt-BR"/>
          </a:p>
        </p:txBody>
      </p:sp>
      <p:sp>
        <p:nvSpPr>
          <p:cNvPr id="2" name="Title 1">
            <a:extLst>
              <a:ext uri="{FF2B5EF4-FFF2-40B4-BE49-F238E27FC236}">
                <a16:creationId xmlns:a16="http://schemas.microsoft.com/office/drawing/2014/main" id="{53119246-225C-423F-BC11-DCF1C29386A9}"/>
              </a:ext>
            </a:extLst>
          </p:cNvPr>
          <p:cNvSpPr>
            <a:spLocks noGrp="1"/>
          </p:cNvSpPr>
          <p:nvPr>
            <p:ph type="title"/>
          </p:nvPr>
        </p:nvSpPr>
        <p:spPr/>
        <p:txBody>
          <a:bodyPr/>
          <a:lstStyle/>
          <a:p>
            <a:r>
              <a:rPr lang="en-US" dirty="0"/>
              <a:t>Using IS in Game Design</a:t>
            </a:r>
            <a:endParaRPr lang="pt-BR" dirty="0"/>
          </a:p>
        </p:txBody>
      </p:sp>
      <p:sp>
        <p:nvSpPr>
          <p:cNvPr id="9" name="Date Placeholder 8">
            <a:extLst>
              <a:ext uri="{FF2B5EF4-FFF2-40B4-BE49-F238E27FC236}">
                <a16:creationId xmlns:a16="http://schemas.microsoft.com/office/drawing/2014/main" id="{AAA9A3BC-A08C-4A13-B49C-1D548B6D81C7}"/>
              </a:ext>
            </a:extLst>
          </p:cNvPr>
          <p:cNvSpPr>
            <a:spLocks noGrp="1"/>
          </p:cNvSpPr>
          <p:nvPr>
            <p:ph type="dt" sz="half" idx="10"/>
          </p:nvPr>
        </p:nvSpPr>
        <p:spPr/>
        <p:txBody>
          <a:bodyPr/>
          <a:lstStyle/>
          <a:p>
            <a:pPr>
              <a:defRPr/>
            </a:pPr>
            <a:r>
              <a:rPr lang="pt-BR" altLang="pt-BR"/>
              <a:t>LUDES - http://ludes.cos.ufrj.br</a:t>
            </a:r>
            <a:endParaRPr lang="pt-BR" altLang="pt-BR" dirty="0"/>
          </a:p>
        </p:txBody>
      </p:sp>
      <p:sp>
        <p:nvSpPr>
          <p:cNvPr id="11" name="Footer Placeholder 10">
            <a:extLst>
              <a:ext uri="{FF2B5EF4-FFF2-40B4-BE49-F238E27FC236}">
                <a16:creationId xmlns:a16="http://schemas.microsoft.com/office/drawing/2014/main" id="{CF065AB5-2946-4EF9-A27D-B943EA5099FD}"/>
              </a:ext>
            </a:extLst>
          </p:cNvPr>
          <p:cNvSpPr>
            <a:spLocks noGrp="1"/>
          </p:cNvSpPr>
          <p:nvPr>
            <p:ph type="ftr" sz="quarter" idx="11"/>
          </p:nvPr>
        </p:nvSpPr>
        <p:spPr/>
        <p:txBody>
          <a:bodyPr/>
          <a:lstStyle/>
          <a:p>
            <a:pPr>
              <a:defRPr/>
            </a:pPr>
            <a:r>
              <a:rPr lang="pt-BR" altLang="pt-BR"/>
              <a:t>SBSI 2021</a:t>
            </a:r>
            <a:endParaRPr lang="pt-BR" altLang="pt-BR" dirty="0"/>
          </a:p>
        </p:txBody>
      </p:sp>
      <p:sp>
        <p:nvSpPr>
          <p:cNvPr id="13" name="Slide Number Placeholder 12">
            <a:extLst>
              <a:ext uri="{FF2B5EF4-FFF2-40B4-BE49-F238E27FC236}">
                <a16:creationId xmlns:a16="http://schemas.microsoft.com/office/drawing/2014/main" id="{4D1E1F23-24A1-4822-8BCD-079E526EAA46}"/>
              </a:ext>
            </a:extLst>
          </p:cNvPr>
          <p:cNvSpPr>
            <a:spLocks noGrp="1"/>
          </p:cNvSpPr>
          <p:nvPr>
            <p:ph type="sldNum" sz="quarter" idx="12"/>
          </p:nvPr>
        </p:nvSpPr>
        <p:spPr/>
        <p:txBody>
          <a:bodyPr/>
          <a:lstStyle/>
          <a:p>
            <a:pPr>
              <a:defRPr/>
            </a:pPr>
            <a:fld id="{16497F98-F620-4594-A6E0-A4C09C6EBF06}" type="slidenum">
              <a:rPr lang="pt-BR" altLang="pt-BR" smtClean="0"/>
              <a:pPr>
                <a:defRPr/>
              </a:pPr>
              <a:t>18</a:t>
            </a:fld>
            <a:r>
              <a:rPr lang="pt-BR" altLang="pt-BR" sz="1800"/>
              <a:t>/27</a:t>
            </a:r>
            <a:endParaRPr lang="pt-BR" altLang="pt-BR" sz="1800" dirty="0"/>
          </a:p>
        </p:txBody>
      </p:sp>
    </p:spTree>
    <p:extLst>
      <p:ext uri="{BB962C8B-B14F-4D97-AF65-F5344CB8AC3E}">
        <p14:creationId xmlns:p14="http://schemas.microsoft.com/office/powerpoint/2010/main" val="14044584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normAutofit/>
          </a:bodyPr>
          <a:lstStyle/>
          <a:p>
            <a:r>
              <a:rPr lang="en-US" altLang="pt-BR" noProof="0" dirty="0"/>
              <a:t>Tools and Methodologies</a:t>
            </a:r>
          </a:p>
        </p:txBody>
      </p:sp>
      <p:sp>
        <p:nvSpPr>
          <p:cNvPr id="3" name="Espaço Reservado para Conteúdo 2"/>
          <p:cNvSpPr>
            <a:spLocks noGrp="1"/>
          </p:cNvSpPr>
          <p:nvPr>
            <p:ph sz="quarter" idx="13"/>
          </p:nvPr>
        </p:nvSpPr>
        <p:spPr/>
        <p:txBody>
          <a:bodyPr>
            <a:normAutofit fontScale="92500"/>
          </a:bodyPr>
          <a:lstStyle/>
          <a:p>
            <a:r>
              <a:rPr lang="en-US" altLang="pt-BR" noProof="0" dirty="0"/>
              <a:t>Method for mapping the elements of business process models using BPMN (</a:t>
            </a:r>
            <a:r>
              <a:rPr lang="en-US" altLang="pt-BR" noProof="0" dirty="0" err="1"/>
              <a:t>Classe</a:t>
            </a:r>
            <a:r>
              <a:rPr lang="en-US" altLang="pt-BR" noProof="0" dirty="0"/>
              <a:t>, 2018)</a:t>
            </a:r>
          </a:p>
          <a:p>
            <a:r>
              <a:rPr lang="en-US" altLang="pt-BR" noProof="0" dirty="0"/>
              <a:t>Software Product Line architecture was proposed to support the design of educational games (Martins, 2018)</a:t>
            </a:r>
          </a:p>
          <a:p>
            <a:r>
              <a:rPr lang="en-US" noProof="0" dirty="0"/>
              <a:t>UML diagrams to represent game elements: characters, scenarios, actions and so on; and model games as finite state machines (Tang, 2008) (De Lope and Medina, 2016)</a:t>
            </a:r>
          </a:p>
          <a:p>
            <a:r>
              <a:rPr lang="en-US" noProof="0" dirty="0"/>
              <a:t>Formal Framework - Machinations - to represent discrete game mechanics, which was inspired by the Petri Nets (</a:t>
            </a:r>
            <a:r>
              <a:rPr lang="en-US" noProof="0" dirty="0" err="1"/>
              <a:t>Dormans</a:t>
            </a:r>
            <a:r>
              <a:rPr lang="en-US" noProof="0" dirty="0"/>
              <a:t>, 2012)</a:t>
            </a:r>
          </a:p>
        </p:txBody>
      </p:sp>
      <p:sp>
        <p:nvSpPr>
          <p:cNvPr id="7" name="Date Placeholder 6">
            <a:extLst>
              <a:ext uri="{FF2B5EF4-FFF2-40B4-BE49-F238E27FC236}">
                <a16:creationId xmlns:a16="http://schemas.microsoft.com/office/drawing/2014/main" id="{B23D6D1F-7F2D-4600-BA13-5303259A49B6}"/>
              </a:ext>
            </a:extLst>
          </p:cNvPr>
          <p:cNvSpPr>
            <a:spLocks noGrp="1"/>
          </p:cNvSpPr>
          <p:nvPr>
            <p:ph type="dt" sz="half" idx="14"/>
          </p:nvPr>
        </p:nvSpPr>
        <p:spPr/>
        <p:txBody>
          <a:bodyPr/>
          <a:lstStyle/>
          <a:p>
            <a:pPr>
              <a:defRPr/>
            </a:pPr>
            <a:r>
              <a:rPr lang="pt-BR" altLang="pt-BR"/>
              <a:t>LUDES - http://ludes.cos.ufrj.br</a:t>
            </a:r>
            <a:endParaRPr lang="pt-BR" altLang="pt-BR" dirty="0"/>
          </a:p>
        </p:txBody>
      </p:sp>
      <p:sp>
        <p:nvSpPr>
          <p:cNvPr id="8" name="Footer Placeholder 7">
            <a:extLst>
              <a:ext uri="{FF2B5EF4-FFF2-40B4-BE49-F238E27FC236}">
                <a16:creationId xmlns:a16="http://schemas.microsoft.com/office/drawing/2014/main" id="{4238E321-E7FE-4C20-92F0-464A6CD8E3CC}"/>
              </a:ext>
            </a:extLst>
          </p:cNvPr>
          <p:cNvSpPr>
            <a:spLocks noGrp="1"/>
          </p:cNvSpPr>
          <p:nvPr>
            <p:ph type="ftr" sz="quarter" idx="15"/>
          </p:nvPr>
        </p:nvSpPr>
        <p:spPr/>
        <p:txBody>
          <a:bodyPr/>
          <a:lstStyle/>
          <a:p>
            <a:pPr>
              <a:defRPr/>
            </a:pPr>
            <a:r>
              <a:rPr lang="pt-BR" altLang="pt-BR"/>
              <a:t>SBSI 2021</a:t>
            </a:r>
            <a:endParaRPr lang="pt-BR" altLang="pt-BR" dirty="0"/>
          </a:p>
        </p:txBody>
      </p:sp>
      <p:sp>
        <p:nvSpPr>
          <p:cNvPr id="10" name="Slide Number Placeholder 9">
            <a:extLst>
              <a:ext uri="{FF2B5EF4-FFF2-40B4-BE49-F238E27FC236}">
                <a16:creationId xmlns:a16="http://schemas.microsoft.com/office/drawing/2014/main" id="{C2B888A9-FFDD-49D9-B612-921B0E39B4A3}"/>
              </a:ext>
            </a:extLst>
          </p:cNvPr>
          <p:cNvSpPr>
            <a:spLocks noGrp="1"/>
          </p:cNvSpPr>
          <p:nvPr>
            <p:ph type="sldNum" sz="quarter" idx="16"/>
          </p:nvPr>
        </p:nvSpPr>
        <p:spPr/>
        <p:txBody>
          <a:bodyPr/>
          <a:lstStyle/>
          <a:p>
            <a:pPr>
              <a:defRPr/>
            </a:pPr>
            <a:fld id="{16497F98-F620-4594-A6E0-A4C09C6EBF06}" type="slidenum">
              <a:rPr lang="pt-BR" altLang="pt-BR" smtClean="0"/>
              <a:pPr>
                <a:defRPr/>
              </a:pPr>
              <a:t>19</a:t>
            </a:fld>
            <a:r>
              <a:rPr lang="pt-BR" altLang="pt-BR" sz="1800"/>
              <a:t>/27</a:t>
            </a:r>
            <a:endParaRPr lang="pt-BR" altLang="pt-BR" sz="1800" dirty="0"/>
          </a:p>
        </p:txBody>
      </p:sp>
    </p:spTree>
    <p:extLst>
      <p:ext uri="{BB962C8B-B14F-4D97-AF65-F5344CB8AC3E}">
        <p14:creationId xmlns:p14="http://schemas.microsoft.com/office/powerpoint/2010/main" val="16342786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28247733-BFB0-461E-9816-315B1D260853}"/>
              </a:ext>
            </a:extLst>
          </p:cNvPr>
          <p:cNvSpPr>
            <a:spLocks noGrp="1"/>
          </p:cNvSpPr>
          <p:nvPr>
            <p:ph type="title"/>
          </p:nvPr>
        </p:nvSpPr>
        <p:spPr>
          <a:xfrm>
            <a:off x="1271847" y="68960"/>
            <a:ext cx="10762313" cy="1118587"/>
          </a:xfrm>
        </p:spPr>
        <p:txBody>
          <a:bodyPr>
            <a:normAutofit fontScale="90000"/>
          </a:bodyPr>
          <a:lstStyle/>
          <a:p>
            <a:r>
              <a:rPr lang="en-US" noProof="0"/>
              <a:t>LUDES</a:t>
            </a:r>
            <a:endParaRPr lang="en-US" noProof="0" dirty="0"/>
          </a:p>
        </p:txBody>
      </p:sp>
      <p:sp>
        <p:nvSpPr>
          <p:cNvPr id="30" name="Content Placeholder 29">
            <a:extLst>
              <a:ext uri="{FF2B5EF4-FFF2-40B4-BE49-F238E27FC236}">
                <a16:creationId xmlns:a16="http://schemas.microsoft.com/office/drawing/2014/main" id="{D7C74E95-E4E6-419F-8E0E-71D36D90FCC3}"/>
              </a:ext>
            </a:extLst>
          </p:cNvPr>
          <p:cNvSpPr>
            <a:spLocks noGrp="1"/>
          </p:cNvSpPr>
          <p:nvPr>
            <p:ph sz="quarter" idx="13"/>
          </p:nvPr>
        </p:nvSpPr>
        <p:spPr>
          <a:xfrm>
            <a:off x="63501" y="1341438"/>
            <a:ext cx="11969751" cy="4608512"/>
          </a:xfrm>
        </p:spPr>
        <p:txBody>
          <a:bodyPr/>
          <a:lstStyle/>
          <a:p>
            <a:r>
              <a:rPr lang="en-US" altLang="pt-BR" noProof="0"/>
              <a:t>Ludology, Engineering and Simulation</a:t>
            </a:r>
          </a:p>
          <a:p>
            <a:r>
              <a:rPr lang="en-US" altLang="pt-BR" noProof="0"/>
              <a:t>LUDES is a laboratory created to research Games and Simulations with the tools of Engineering, aiming to understand:</a:t>
            </a:r>
          </a:p>
          <a:p>
            <a:pPr lvl="1"/>
            <a:r>
              <a:rPr lang="en-US" altLang="pt-BR" noProof="0"/>
              <a:t>What is a game</a:t>
            </a:r>
          </a:p>
          <a:p>
            <a:pPr lvl="1"/>
            <a:r>
              <a:rPr lang="en-US" altLang="pt-BR" noProof="0"/>
              <a:t>Why people play games</a:t>
            </a:r>
          </a:p>
          <a:p>
            <a:pPr lvl="1"/>
            <a:r>
              <a:rPr lang="en-US" altLang="pt-BR" noProof="0"/>
              <a:t>What is quality for games</a:t>
            </a:r>
          </a:p>
          <a:p>
            <a:pPr lvl="1"/>
            <a:r>
              <a:rPr lang="en-US" altLang="pt-BR" noProof="0"/>
              <a:t>How to develop games</a:t>
            </a:r>
          </a:p>
          <a:p>
            <a:pPr lvl="1"/>
            <a:r>
              <a:rPr lang="en-US" altLang="pt-BR" noProof="0"/>
              <a:t>What are the impacts of games</a:t>
            </a:r>
            <a:endParaRPr lang="en-US" altLang="pt-BR" noProof="0" dirty="0"/>
          </a:p>
        </p:txBody>
      </p:sp>
      <p:pic>
        <p:nvPicPr>
          <p:cNvPr id="4175" name="Picture 4174">
            <a:extLst>
              <a:ext uri="{FF2B5EF4-FFF2-40B4-BE49-F238E27FC236}">
                <a16:creationId xmlns:a16="http://schemas.microsoft.com/office/drawing/2014/main" id="{C5615692-9304-4197-B134-9948F30D9E9A}"/>
              </a:ext>
            </a:extLst>
          </p:cNvPr>
          <p:cNvPicPr>
            <a:picLocks noChangeAspect="1"/>
          </p:cNvPicPr>
          <p:nvPr/>
        </p:nvPicPr>
        <p:blipFill>
          <a:blip r:embed="rId3"/>
          <a:stretch>
            <a:fillRect/>
          </a:stretch>
        </p:blipFill>
        <p:spPr>
          <a:xfrm>
            <a:off x="10318283" y="3506041"/>
            <a:ext cx="1847850" cy="2552700"/>
          </a:xfrm>
          <a:prstGeom prst="rect">
            <a:avLst/>
          </a:prstGeom>
        </p:spPr>
      </p:pic>
      <p:sp>
        <p:nvSpPr>
          <p:cNvPr id="4215" name="Rectangle: Rounded Corners 4214">
            <a:extLst>
              <a:ext uri="{FF2B5EF4-FFF2-40B4-BE49-F238E27FC236}">
                <a16:creationId xmlns:a16="http://schemas.microsoft.com/office/drawing/2014/main" id="{896B948C-A5A9-4059-B6A8-D57FEB30BBAA}"/>
              </a:ext>
            </a:extLst>
          </p:cNvPr>
          <p:cNvSpPr/>
          <p:nvPr/>
        </p:nvSpPr>
        <p:spPr>
          <a:xfrm>
            <a:off x="5284773" y="5397598"/>
            <a:ext cx="5059621" cy="569498"/>
          </a:xfrm>
          <a:prstGeom prst="roundRect">
            <a:avLst/>
          </a:prstGeom>
          <a:solidFill>
            <a:srgbClr val="4E7DA2"/>
          </a:solidFill>
          <a:ln>
            <a:solidFill>
              <a:srgbClr val="4E7DA2"/>
            </a:solidFill>
          </a:ln>
        </p:spPr>
        <p:style>
          <a:lnRef idx="1">
            <a:schemeClr val="accent6"/>
          </a:lnRef>
          <a:fillRef idx="3">
            <a:schemeClr val="accent6"/>
          </a:fillRef>
          <a:effectRef idx="2">
            <a:schemeClr val="accent6"/>
          </a:effectRef>
          <a:fontRef idx="minor">
            <a:schemeClr val="lt1"/>
          </a:fontRef>
        </p:style>
        <p:txBody>
          <a:bodyPr wrap="square" tIns="108000" bIns="36000" rtlCol="0" anchor="ctr">
            <a:spAutoFit/>
          </a:bodyPr>
          <a:lstStyle/>
          <a:p>
            <a:pPr algn="ctr"/>
            <a:r>
              <a:rPr lang="pt-BR" altLang="pt-BR" sz="2400" dirty="0">
                <a:solidFill>
                  <a:schemeClr val="bg1"/>
                </a:solidFill>
                <a:latin typeface="Circo" panose="02000800000000000000" pitchFamily="2" charset="0"/>
              </a:rPr>
              <a:t>http://ludes.cos.ufrj.br</a:t>
            </a:r>
            <a:endParaRPr lang="pt-BR" sz="2400" b="1" dirty="0">
              <a:ln w="0"/>
              <a:solidFill>
                <a:schemeClr val="bg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27" name="Date Placeholder 26">
            <a:extLst>
              <a:ext uri="{FF2B5EF4-FFF2-40B4-BE49-F238E27FC236}">
                <a16:creationId xmlns:a16="http://schemas.microsoft.com/office/drawing/2014/main" id="{D6CACFC8-359C-4786-B05D-82C2D3CCED0D}"/>
              </a:ext>
            </a:extLst>
          </p:cNvPr>
          <p:cNvSpPr>
            <a:spLocks noGrp="1"/>
          </p:cNvSpPr>
          <p:nvPr>
            <p:ph type="dt" sz="half" idx="14"/>
          </p:nvPr>
        </p:nvSpPr>
        <p:spPr/>
        <p:txBody>
          <a:bodyPr/>
          <a:lstStyle/>
          <a:p>
            <a:pPr>
              <a:defRPr/>
            </a:pPr>
            <a:r>
              <a:rPr lang="pt-BR" altLang="pt-BR"/>
              <a:t>LUDES - http://ludes.cos.ufrj.br</a:t>
            </a:r>
            <a:endParaRPr lang="pt-BR" altLang="pt-BR" dirty="0"/>
          </a:p>
        </p:txBody>
      </p:sp>
      <p:sp>
        <p:nvSpPr>
          <p:cNvPr id="28" name="Footer Placeholder 27">
            <a:extLst>
              <a:ext uri="{FF2B5EF4-FFF2-40B4-BE49-F238E27FC236}">
                <a16:creationId xmlns:a16="http://schemas.microsoft.com/office/drawing/2014/main" id="{B38F6582-7F35-4EA4-8345-D623BB558269}"/>
              </a:ext>
            </a:extLst>
          </p:cNvPr>
          <p:cNvSpPr>
            <a:spLocks noGrp="1"/>
          </p:cNvSpPr>
          <p:nvPr>
            <p:ph type="ftr" sz="quarter" idx="15"/>
          </p:nvPr>
        </p:nvSpPr>
        <p:spPr/>
        <p:txBody>
          <a:bodyPr/>
          <a:lstStyle/>
          <a:p>
            <a:pPr>
              <a:defRPr/>
            </a:pPr>
            <a:r>
              <a:rPr lang="pt-BR" altLang="pt-BR"/>
              <a:t>SBSI 2021</a:t>
            </a:r>
            <a:endParaRPr lang="pt-BR" altLang="pt-BR" dirty="0"/>
          </a:p>
        </p:txBody>
      </p:sp>
      <p:sp>
        <p:nvSpPr>
          <p:cNvPr id="4169" name="Slide Number Placeholder 4168">
            <a:extLst>
              <a:ext uri="{FF2B5EF4-FFF2-40B4-BE49-F238E27FC236}">
                <a16:creationId xmlns:a16="http://schemas.microsoft.com/office/drawing/2014/main" id="{BAD9C607-9B84-48DF-8D53-88419D27A958}"/>
              </a:ext>
            </a:extLst>
          </p:cNvPr>
          <p:cNvSpPr>
            <a:spLocks noGrp="1"/>
          </p:cNvSpPr>
          <p:nvPr>
            <p:ph type="sldNum" sz="quarter" idx="16"/>
          </p:nvPr>
        </p:nvSpPr>
        <p:spPr/>
        <p:txBody>
          <a:bodyPr/>
          <a:lstStyle/>
          <a:p>
            <a:pPr>
              <a:defRPr/>
            </a:pPr>
            <a:fld id="{16497F98-F620-4594-A6E0-A4C09C6EBF06}" type="slidenum">
              <a:rPr lang="pt-BR" altLang="pt-BR" smtClean="0"/>
              <a:pPr>
                <a:defRPr/>
              </a:pPr>
              <a:t>2</a:t>
            </a:fld>
            <a:r>
              <a:rPr lang="pt-BR" altLang="pt-BR" sz="1800"/>
              <a:t>/27</a:t>
            </a:r>
            <a:endParaRPr lang="pt-BR" altLang="pt-BR" sz="1800" dirty="0"/>
          </a:p>
        </p:txBody>
      </p:sp>
    </p:spTree>
    <p:extLst>
      <p:ext uri="{BB962C8B-B14F-4D97-AF65-F5344CB8AC3E}">
        <p14:creationId xmlns:p14="http://schemas.microsoft.com/office/powerpoint/2010/main" val="823073337"/>
      </p:ext>
    </p:extLst>
  </p:cSld>
  <p:clrMapOvr>
    <a:masterClrMapping/>
  </p:clrMapOvr>
  <mc:AlternateContent xmlns:mc="http://schemas.openxmlformats.org/markup-compatibility/2006" xmlns:p14="http://schemas.microsoft.com/office/powerpoint/2010/main">
    <mc:Choice Requires="p14">
      <p:transition spd="slow" p14:dur="2000" advTm="22861"/>
    </mc:Choice>
    <mc:Fallback xmlns="">
      <p:transition spd="slow" advTm="22861"/>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en-US" altLang="pt-BR" noProof="0" dirty="0"/>
              <a:t>Quality</a:t>
            </a:r>
          </a:p>
        </p:txBody>
      </p:sp>
      <p:sp>
        <p:nvSpPr>
          <p:cNvPr id="3" name="Espaço Reservado para Conteúdo 2"/>
          <p:cNvSpPr>
            <a:spLocks noGrp="1"/>
          </p:cNvSpPr>
          <p:nvPr>
            <p:ph sz="quarter" idx="13"/>
          </p:nvPr>
        </p:nvSpPr>
        <p:spPr/>
        <p:txBody>
          <a:bodyPr/>
          <a:lstStyle/>
          <a:p>
            <a:r>
              <a:rPr lang="en-US" altLang="pt-BR" noProof="0" dirty="0"/>
              <a:t>Fundamental aspect in the game design process</a:t>
            </a:r>
            <a:endParaRPr lang="en-US" noProof="0" dirty="0"/>
          </a:p>
          <a:p>
            <a:r>
              <a:rPr lang="en-US" noProof="0" dirty="0"/>
              <a:t>ISO/IEC 25010:2011 standard describes a quality model for systems and software that can be applied to games</a:t>
            </a:r>
          </a:p>
          <a:p>
            <a:r>
              <a:rPr lang="en-US" noProof="0" dirty="0" err="1"/>
              <a:t>Qualinet</a:t>
            </a:r>
            <a:r>
              <a:rPr lang="en-US" noProof="0" dirty="0"/>
              <a:t> model for Quality of Experience (</a:t>
            </a:r>
            <a:r>
              <a:rPr lang="en-US" noProof="0" dirty="0" err="1"/>
              <a:t>QoE</a:t>
            </a:r>
            <a:r>
              <a:rPr lang="en-US" noProof="0" dirty="0"/>
              <a:t>) were used to build a taxonomy of factors, aspects, and features that are relevant to games (</a:t>
            </a:r>
            <a:r>
              <a:rPr lang="en-US" noProof="0" dirty="0" err="1"/>
              <a:t>Möller</a:t>
            </a:r>
            <a:r>
              <a:rPr lang="en-US" noProof="0" dirty="0"/>
              <a:t>, 2013)</a:t>
            </a:r>
          </a:p>
        </p:txBody>
      </p:sp>
      <p:sp>
        <p:nvSpPr>
          <p:cNvPr id="7" name="Date Placeholder 6">
            <a:extLst>
              <a:ext uri="{FF2B5EF4-FFF2-40B4-BE49-F238E27FC236}">
                <a16:creationId xmlns:a16="http://schemas.microsoft.com/office/drawing/2014/main" id="{65B4FB1E-2A05-4B8B-BC23-EF8D7E7DF218}"/>
              </a:ext>
            </a:extLst>
          </p:cNvPr>
          <p:cNvSpPr>
            <a:spLocks noGrp="1"/>
          </p:cNvSpPr>
          <p:nvPr>
            <p:ph type="dt" sz="half" idx="14"/>
          </p:nvPr>
        </p:nvSpPr>
        <p:spPr/>
        <p:txBody>
          <a:bodyPr/>
          <a:lstStyle/>
          <a:p>
            <a:pPr>
              <a:defRPr/>
            </a:pPr>
            <a:r>
              <a:rPr lang="pt-BR" altLang="pt-BR"/>
              <a:t>LUDES - http://ludes.cos.ufrj.br</a:t>
            </a:r>
            <a:endParaRPr lang="pt-BR" altLang="pt-BR" dirty="0"/>
          </a:p>
        </p:txBody>
      </p:sp>
      <p:sp>
        <p:nvSpPr>
          <p:cNvPr id="8" name="Footer Placeholder 7">
            <a:extLst>
              <a:ext uri="{FF2B5EF4-FFF2-40B4-BE49-F238E27FC236}">
                <a16:creationId xmlns:a16="http://schemas.microsoft.com/office/drawing/2014/main" id="{B69314B5-5BE1-4636-A392-694AF1E47F5E}"/>
              </a:ext>
            </a:extLst>
          </p:cNvPr>
          <p:cNvSpPr>
            <a:spLocks noGrp="1"/>
          </p:cNvSpPr>
          <p:nvPr>
            <p:ph type="ftr" sz="quarter" idx="15"/>
          </p:nvPr>
        </p:nvSpPr>
        <p:spPr/>
        <p:txBody>
          <a:bodyPr/>
          <a:lstStyle/>
          <a:p>
            <a:pPr>
              <a:defRPr/>
            </a:pPr>
            <a:r>
              <a:rPr lang="pt-BR" altLang="pt-BR"/>
              <a:t>SBSI 2021</a:t>
            </a:r>
            <a:endParaRPr lang="pt-BR" altLang="pt-BR" dirty="0"/>
          </a:p>
        </p:txBody>
      </p:sp>
      <p:sp>
        <p:nvSpPr>
          <p:cNvPr id="10" name="Slide Number Placeholder 9">
            <a:extLst>
              <a:ext uri="{FF2B5EF4-FFF2-40B4-BE49-F238E27FC236}">
                <a16:creationId xmlns:a16="http://schemas.microsoft.com/office/drawing/2014/main" id="{42C6F522-5853-47EF-B120-7B193C3B684D}"/>
              </a:ext>
            </a:extLst>
          </p:cNvPr>
          <p:cNvSpPr>
            <a:spLocks noGrp="1"/>
          </p:cNvSpPr>
          <p:nvPr>
            <p:ph type="sldNum" sz="quarter" idx="16"/>
          </p:nvPr>
        </p:nvSpPr>
        <p:spPr/>
        <p:txBody>
          <a:bodyPr/>
          <a:lstStyle/>
          <a:p>
            <a:pPr>
              <a:defRPr/>
            </a:pPr>
            <a:fld id="{16497F98-F620-4594-A6E0-A4C09C6EBF06}" type="slidenum">
              <a:rPr lang="pt-BR" altLang="pt-BR" smtClean="0"/>
              <a:pPr>
                <a:defRPr/>
              </a:pPr>
              <a:t>20</a:t>
            </a:fld>
            <a:r>
              <a:rPr lang="pt-BR" altLang="pt-BR" sz="1800"/>
              <a:t>/27</a:t>
            </a:r>
            <a:endParaRPr lang="pt-BR" altLang="pt-BR" sz="1800" dirty="0"/>
          </a:p>
        </p:txBody>
      </p:sp>
    </p:spTree>
    <p:extLst>
      <p:ext uri="{BB962C8B-B14F-4D97-AF65-F5344CB8AC3E}">
        <p14:creationId xmlns:p14="http://schemas.microsoft.com/office/powerpoint/2010/main" val="22540261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86E7A8B0-AC84-491C-897F-4CC0B509ABB6}"/>
              </a:ext>
            </a:extLst>
          </p:cNvPr>
          <p:cNvSpPr>
            <a:spLocks noGrp="1"/>
          </p:cNvSpPr>
          <p:nvPr>
            <p:ph type="body" idx="1"/>
          </p:nvPr>
        </p:nvSpPr>
        <p:spPr/>
        <p:txBody>
          <a:bodyPr/>
          <a:lstStyle/>
          <a:p>
            <a:endParaRPr lang="pt-BR"/>
          </a:p>
        </p:txBody>
      </p:sp>
      <p:sp>
        <p:nvSpPr>
          <p:cNvPr id="2" name="Title 1">
            <a:extLst>
              <a:ext uri="{FF2B5EF4-FFF2-40B4-BE49-F238E27FC236}">
                <a16:creationId xmlns:a16="http://schemas.microsoft.com/office/drawing/2014/main" id="{0F2D0AA0-1DD8-4EAF-BDC4-C113FD208A12}"/>
              </a:ext>
            </a:extLst>
          </p:cNvPr>
          <p:cNvSpPr>
            <a:spLocks noGrp="1"/>
          </p:cNvSpPr>
          <p:nvPr>
            <p:ph type="title"/>
          </p:nvPr>
        </p:nvSpPr>
        <p:spPr/>
        <p:txBody>
          <a:bodyPr/>
          <a:lstStyle/>
          <a:p>
            <a:r>
              <a:rPr lang="pt-BR" dirty="0" err="1"/>
              <a:t>Conclusion</a:t>
            </a:r>
            <a:endParaRPr lang="pt-BR" dirty="0"/>
          </a:p>
        </p:txBody>
      </p:sp>
      <p:sp>
        <p:nvSpPr>
          <p:cNvPr id="9" name="Date Placeholder 8">
            <a:extLst>
              <a:ext uri="{FF2B5EF4-FFF2-40B4-BE49-F238E27FC236}">
                <a16:creationId xmlns:a16="http://schemas.microsoft.com/office/drawing/2014/main" id="{FDAF12F0-E289-4AF5-B76C-D0A83C59E216}"/>
              </a:ext>
            </a:extLst>
          </p:cNvPr>
          <p:cNvSpPr>
            <a:spLocks noGrp="1"/>
          </p:cNvSpPr>
          <p:nvPr>
            <p:ph type="dt" sz="half" idx="10"/>
          </p:nvPr>
        </p:nvSpPr>
        <p:spPr/>
        <p:txBody>
          <a:bodyPr/>
          <a:lstStyle/>
          <a:p>
            <a:pPr>
              <a:defRPr/>
            </a:pPr>
            <a:r>
              <a:rPr lang="pt-BR" altLang="pt-BR"/>
              <a:t>LUDES - http://ludes.cos.ufrj.br</a:t>
            </a:r>
            <a:endParaRPr lang="pt-BR" altLang="pt-BR" dirty="0"/>
          </a:p>
        </p:txBody>
      </p:sp>
      <p:sp>
        <p:nvSpPr>
          <p:cNvPr id="11" name="Footer Placeholder 10">
            <a:extLst>
              <a:ext uri="{FF2B5EF4-FFF2-40B4-BE49-F238E27FC236}">
                <a16:creationId xmlns:a16="http://schemas.microsoft.com/office/drawing/2014/main" id="{34AE843F-CD0F-40DA-AD85-B213FB817217}"/>
              </a:ext>
            </a:extLst>
          </p:cNvPr>
          <p:cNvSpPr>
            <a:spLocks noGrp="1"/>
          </p:cNvSpPr>
          <p:nvPr>
            <p:ph type="ftr" sz="quarter" idx="11"/>
          </p:nvPr>
        </p:nvSpPr>
        <p:spPr/>
        <p:txBody>
          <a:bodyPr/>
          <a:lstStyle/>
          <a:p>
            <a:pPr>
              <a:defRPr/>
            </a:pPr>
            <a:r>
              <a:rPr lang="pt-BR" altLang="pt-BR"/>
              <a:t>SBSI 2021</a:t>
            </a:r>
            <a:endParaRPr lang="pt-BR" altLang="pt-BR" dirty="0"/>
          </a:p>
        </p:txBody>
      </p:sp>
      <p:sp>
        <p:nvSpPr>
          <p:cNvPr id="13" name="Slide Number Placeholder 12">
            <a:extLst>
              <a:ext uri="{FF2B5EF4-FFF2-40B4-BE49-F238E27FC236}">
                <a16:creationId xmlns:a16="http://schemas.microsoft.com/office/drawing/2014/main" id="{106AAABB-F563-4D19-8206-66EFE1D602E6}"/>
              </a:ext>
            </a:extLst>
          </p:cNvPr>
          <p:cNvSpPr>
            <a:spLocks noGrp="1"/>
          </p:cNvSpPr>
          <p:nvPr>
            <p:ph type="sldNum" sz="quarter" idx="12"/>
          </p:nvPr>
        </p:nvSpPr>
        <p:spPr/>
        <p:txBody>
          <a:bodyPr/>
          <a:lstStyle/>
          <a:p>
            <a:pPr>
              <a:defRPr/>
            </a:pPr>
            <a:fld id="{16497F98-F620-4594-A6E0-A4C09C6EBF06}" type="slidenum">
              <a:rPr lang="pt-BR" altLang="pt-BR" smtClean="0"/>
              <a:pPr>
                <a:defRPr/>
              </a:pPr>
              <a:t>21</a:t>
            </a:fld>
            <a:r>
              <a:rPr lang="pt-BR" altLang="pt-BR" sz="1800"/>
              <a:t>/27</a:t>
            </a:r>
            <a:endParaRPr lang="pt-BR" altLang="pt-BR" sz="1800" dirty="0"/>
          </a:p>
        </p:txBody>
      </p:sp>
    </p:spTree>
    <p:extLst>
      <p:ext uri="{BB962C8B-B14F-4D97-AF65-F5344CB8AC3E}">
        <p14:creationId xmlns:p14="http://schemas.microsoft.com/office/powerpoint/2010/main" val="36733936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2"/>
          <p:cNvSpPr>
            <a:spLocks noGrp="1" noChangeArrowheads="1"/>
          </p:cNvSpPr>
          <p:nvPr>
            <p:ph type="title"/>
          </p:nvPr>
        </p:nvSpPr>
        <p:spPr/>
        <p:txBody>
          <a:bodyPr/>
          <a:lstStyle/>
          <a:p>
            <a:r>
              <a:rPr lang="en-US" altLang="pt-BR" noProof="0" dirty="0"/>
              <a:t>Contributions</a:t>
            </a:r>
          </a:p>
        </p:txBody>
      </p:sp>
      <p:sp>
        <p:nvSpPr>
          <p:cNvPr id="6146" name="Rectangle 3"/>
          <p:cNvSpPr>
            <a:spLocks noGrp="1" noChangeArrowheads="1"/>
          </p:cNvSpPr>
          <p:nvPr>
            <p:ph sz="quarter" idx="13"/>
          </p:nvPr>
        </p:nvSpPr>
        <p:spPr/>
        <p:txBody>
          <a:bodyPr>
            <a:normAutofit lnSpcReduction="10000"/>
          </a:bodyPr>
          <a:lstStyle/>
          <a:p>
            <a:r>
              <a:rPr lang="en-US" noProof="0" dirty="0"/>
              <a:t>Two conceptual models:</a:t>
            </a:r>
          </a:p>
          <a:p>
            <a:pPr lvl="1"/>
            <a:r>
              <a:rPr lang="en-US" noProof="0" dirty="0"/>
              <a:t> First model presents game components, which was extended from a conceptual  model of systems</a:t>
            </a:r>
          </a:p>
          <a:p>
            <a:pPr lvl="1"/>
            <a:r>
              <a:rPr lang="en-US" noProof="0" dirty="0"/>
              <a:t>Second model correlates the IS concepts with game elements from theoretical models of games, for instance, the MDA Framework</a:t>
            </a:r>
          </a:p>
          <a:p>
            <a:r>
              <a:rPr lang="en-US" noProof="0" dirty="0"/>
              <a:t>Paper can guide future works that lead towards a better understanding of the game design process and the emerging game engineering</a:t>
            </a:r>
          </a:p>
          <a:p>
            <a:pPr marL="0" indent="0">
              <a:buNone/>
            </a:pPr>
            <a:br>
              <a:rPr lang="en-US" noProof="0" dirty="0"/>
            </a:br>
            <a:endParaRPr lang="en-US" noProof="0" dirty="0"/>
          </a:p>
        </p:txBody>
      </p:sp>
      <p:sp>
        <p:nvSpPr>
          <p:cNvPr id="4" name="Chave esquerda 3"/>
          <p:cNvSpPr/>
          <p:nvPr/>
        </p:nvSpPr>
        <p:spPr>
          <a:xfrm>
            <a:off x="3143250" y="2205038"/>
            <a:ext cx="46038" cy="215900"/>
          </a:xfrm>
          <a:prstGeom prst="leftBrace">
            <a:avLst/>
          </a:prstGeom>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pt-BR" dirty="0"/>
          </a:p>
        </p:txBody>
      </p:sp>
      <p:sp>
        <p:nvSpPr>
          <p:cNvPr id="5" name="Chave esquerda 4"/>
          <p:cNvSpPr/>
          <p:nvPr/>
        </p:nvSpPr>
        <p:spPr>
          <a:xfrm>
            <a:off x="10344151" y="836613"/>
            <a:ext cx="73025" cy="431800"/>
          </a:xfrm>
          <a:prstGeom prst="leftBrace">
            <a:avLst/>
          </a:prstGeom>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pt-BR" dirty="0"/>
          </a:p>
        </p:txBody>
      </p:sp>
      <p:sp>
        <p:nvSpPr>
          <p:cNvPr id="8" name="Date Placeholder 7">
            <a:extLst>
              <a:ext uri="{FF2B5EF4-FFF2-40B4-BE49-F238E27FC236}">
                <a16:creationId xmlns:a16="http://schemas.microsoft.com/office/drawing/2014/main" id="{9E71EB26-0D0F-4A7D-810B-D2A703966255}"/>
              </a:ext>
            </a:extLst>
          </p:cNvPr>
          <p:cNvSpPr>
            <a:spLocks noGrp="1"/>
          </p:cNvSpPr>
          <p:nvPr>
            <p:ph type="dt" sz="half" idx="14"/>
          </p:nvPr>
        </p:nvSpPr>
        <p:spPr/>
        <p:txBody>
          <a:bodyPr/>
          <a:lstStyle/>
          <a:p>
            <a:pPr>
              <a:defRPr/>
            </a:pPr>
            <a:r>
              <a:rPr lang="pt-BR" altLang="pt-BR"/>
              <a:t>LUDES - http://ludes.cos.ufrj.br</a:t>
            </a:r>
            <a:endParaRPr lang="pt-BR" altLang="pt-BR" dirty="0"/>
          </a:p>
        </p:txBody>
      </p:sp>
      <p:sp>
        <p:nvSpPr>
          <p:cNvPr id="9" name="Footer Placeholder 8">
            <a:extLst>
              <a:ext uri="{FF2B5EF4-FFF2-40B4-BE49-F238E27FC236}">
                <a16:creationId xmlns:a16="http://schemas.microsoft.com/office/drawing/2014/main" id="{32F0311B-8361-49C4-ABB6-09022F6013DB}"/>
              </a:ext>
            </a:extLst>
          </p:cNvPr>
          <p:cNvSpPr>
            <a:spLocks noGrp="1"/>
          </p:cNvSpPr>
          <p:nvPr>
            <p:ph type="ftr" sz="quarter" idx="15"/>
          </p:nvPr>
        </p:nvSpPr>
        <p:spPr/>
        <p:txBody>
          <a:bodyPr/>
          <a:lstStyle/>
          <a:p>
            <a:pPr>
              <a:defRPr/>
            </a:pPr>
            <a:r>
              <a:rPr lang="pt-BR" altLang="pt-BR"/>
              <a:t>SBSI 2021</a:t>
            </a:r>
            <a:endParaRPr lang="pt-BR" altLang="pt-BR" dirty="0"/>
          </a:p>
        </p:txBody>
      </p:sp>
      <p:sp>
        <p:nvSpPr>
          <p:cNvPr id="11" name="Slide Number Placeholder 10">
            <a:extLst>
              <a:ext uri="{FF2B5EF4-FFF2-40B4-BE49-F238E27FC236}">
                <a16:creationId xmlns:a16="http://schemas.microsoft.com/office/drawing/2014/main" id="{1A289224-E6C0-4E6A-9036-235E4CD80BF0}"/>
              </a:ext>
            </a:extLst>
          </p:cNvPr>
          <p:cNvSpPr>
            <a:spLocks noGrp="1"/>
          </p:cNvSpPr>
          <p:nvPr>
            <p:ph type="sldNum" sz="quarter" idx="16"/>
          </p:nvPr>
        </p:nvSpPr>
        <p:spPr/>
        <p:txBody>
          <a:bodyPr/>
          <a:lstStyle/>
          <a:p>
            <a:pPr>
              <a:defRPr/>
            </a:pPr>
            <a:fld id="{16497F98-F620-4594-A6E0-A4C09C6EBF06}" type="slidenum">
              <a:rPr lang="pt-BR" altLang="pt-BR" smtClean="0"/>
              <a:pPr>
                <a:defRPr/>
              </a:pPr>
              <a:t>22</a:t>
            </a:fld>
            <a:r>
              <a:rPr lang="pt-BR" altLang="pt-BR" sz="1800"/>
              <a:t>/27</a:t>
            </a:r>
            <a:endParaRPr lang="pt-BR" altLang="pt-BR" sz="1800" dirty="0"/>
          </a:p>
        </p:txBody>
      </p:sp>
    </p:spTree>
    <p:custDataLst>
      <p:tags r:id="rId1"/>
    </p:custDataLst>
    <p:extLst>
      <p:ext uri="{BB962C8B-B14F-4D97-AF65-F5344CB8AC3E}">
        <p14:creationId xmlns:p14="http://schemas.microsoft.com/office/powerpoint/2010/main" val="1745235595"/>
      </p:ext>
    </p:extLst>
  </p:cSld>
  <p:clrMapOvr>
    <a:masterClrMapping/>
  </p:clrMapOvr>
  <mc:AlternateContent xmlns:mc="http://schemas.openxmlformats.org/markup-compatibility/2006" xmlns:p14="http://schemas.microsoft.com/office/powerpoint/2010/main">
    <mc:Choice Requires="p14">
      <p:transition spd="slow" p14:dur="2000" advTm="1833"/>
    </mc:Choice>
    <mc:Fallback xmlns="">
      <p:transition spd="slow" advTm="1833"/>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ave esquerda 3"/>
          <p:cNvSpPr/>
          <p:nvPr/>
        </p:nvSpPr>
        <p:spPr>
          <a:xfrm>
            <a:off x="3143250" y="2205038"/>
            <a:ext cx="46038" cy="215900"/>
          </a:xfrm>
          <a:prstGeom prst="leftBrace">
            <a:avLst/>
          </a:prstGeom>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pt-BR" dirty="0"/>
          </a:p>
        </p:txBody>
      </p:sp>
      <p:sp>
        <p:nvSpPr>
          <p:cNvPr id="5" name="Chave esquerda 4"/>
          <p:cNvSpPr/>
          <p:nvPr/>
        </p:nvSpPr>
        <p:spPr>
          <a:xfrm>
            <a:off x="10344151" y="836613"/>
            <a:ext cx="73025" cy="431800"/>
          </a:xfrm>
          <a:prstGeom prst="leftBrace">
            <a:avLst/>
          </a:prstGeom>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pt-BR" dirty="0"/>
          </a:p>
        </p:txBody>
      </p:sp>
      <p:sp>
        <p:nvSpPr>
          <p:cNvPr id="12" name="Rectangle 2"/>
          <p:cNvSpPr>
            <a:spLocks noGrp="1" noChangeArrowheads="1"/>
          </p:cNvSpPr>
          <p:nvPr>
            <p:ph type="title"/>
          </p:nvPr>
        </p:nvSpPr>
        <p:spPr/>
        <p:txBody>
          <a:bodyPr/>
          <a:lstStyle/>
          <a:p>
            <a:r>
              <a:rPr lang="en-US" altLang="pt-BR" noProof="0" dirty="0"/>
              <a:t>Future Work</a:t>
            </a:r>
          </a:p>
        </p:txBody>
      </p:sp>
      <p:sp>
        <p:nvSpPr>
          <p:cNvPr id="17" name="Content Placeholder 16">
            <a:extLst>
              <a:ext uri="{FF2B5EF4-FFF2-40B4-BE49-F238E27FC236}">
                <a16:creationId xmlns:a16="http://schemas.microsoft.com/office/drawing/2014/main" id="{CDE4BF59-8099-4531-8E4D-F7B8B60C9502}"/>
              </a:ext>
            </a:extLst>
          </p:cNvPr>
          <p:cNvSpPr>
            <a:spLocks noGrp="1"/>
          </p:cNvSpPr>
          <p:nvPr>
            <p:ph sz="quarter" idx="13"/>
          </p:nvPr>
        </p:nvSpPr>
        <p:spPr/>
        <p:txBody>
          <a:bodyPr/>
          <a:lstStyle/>
          <a:p>
            <a:r>
              <a:rPr lang="en-US" dirty="0"/>
              <a:t>Build a practical framework for analyzing games as IS</a:t>
            </a:r>
          </a:p>
          <a:p>
            <a:r>
              <a:rPr lang="en-US" dirty="0"/>
              <a:t>Continue investigating recognized techniques in IS to incorporate them into the game designs developed by our research group</a:t>
            </a:r>
          </a:p>
          <a:p>
            <a:endParaRPr lang="pt-BR" dirty="0"/>
          </a:p>
        </p:txBody>
      </p:sp>
      <p:sp>
        <p:nvSpPr>
          <p:cNvPr id="8" name="Date Placeholder 7">
            <a:extLst>
              <a:ext uri="{FF2B5EF4-FFF2-40B4-BE49-F238E27FC236}">
                <a16:creationId xmlns:a16="http://schemas.microsoft.com/office/drawing/2014/main" id="{14AC72C8-A7B1-4EFE-ACA3-0921C9B6FE1F}"/>
              </a:ext>
            </a:extLst>
          </p:cNvPr>
          <p:cNvSpPr>
            <a:spLocks noGrp="1"/>
          </p:cNvSpPr>
          <p:nvPr>
            <p:ph type="dt" sz="half" idx="14"/>
          </p:nvPr>
        </p:nvSpPr>
        <p:spPr/>
        <p:txBody>
          <a:bodyPr/>
          <a:lstStyle/>
          <a:p>
            <a:pPr>
              <a:defRPr/>
            </a:pPr>
            <a:r>
              <a:rPr lang="pt-BR" altLang="pt-BR"/>
              <a:t>LUDES - http://ludes.cos.ufrj.br</a:t>
            </a:r>
            <a:endParaRPr lang="pt-BR" altLang="pt-BR" dirty="0"/>
          </a:p>
        </p:txBody>
      </p:sp>
      <p:sp>
        <p:nvSpPr>
          <p:cNvPr id="9" name="Footer Placeholder 8">
            <a:extLst>
              <a:ext uri="{FF2B5EF4-FFF2-40B4-BE49-F238E27FC236}">
                <a16:creationId xmlns:a16="http://schemas.microsoft.com/office/drawing/2014/main" id="{A150DD93-2B78-4877-AC60-D52F5A4F365A}"/>
              </a:ext>
            </a:extLst>
          </p:cNvPr>
          <p:cNvSpPr>
            <a:spLocks noGrp="1"/>
          </p:cNvSpPr>
          <p:nvPr>
            <p:ph type="ftr" sz="quarter" idx="15"/>
          </p:nvPr>
        </p:nvSpPr>
        <p:spPr/>
        <p:txBody>
          <a:bodyPr/>
          <a:lstStyle/>
          <a:p>
            <a:pPr>
              <a:defRPr/>
            </a:pPr>
            <a:r>
              <a:rPr lang="pt-BR" altLang="pt-BR"/>
              <a:t>SBSI 2021</a:t>
            </a:r>
            <a:endParaRPr lang="pt-BR" altLang="pt-BR" dirty="0"/>
          </a:p>
        </p:txBody>
      </p:sp>
      <p:sp>
        <p:nvSpPr>
          <p:cNvPr id="11" name="Slide Number Placeholder 10">
            <a:extLst>
              <a:ext uri="{FF2B5EF4-FFF2-40B4-BE49-F238E27FC236}">
                <a16:creationId xmlns:a16="http://schemas.microsoft.com/office/drawing/2014/main" id="{5D1BEAFF-F4CA-4F49-8E53-CF99F43F873A}"/>
              </a:ext>
            </a:extLst>
          </p:cNvPr>
          <p:cNvSpPr>
            <a:spLocks noGrp="1"/>
          </p:cNvSpPr>
          <p:nvPr>
            <p:ph type="sldNum" sz="quarter" idx="16"/>
          </p:nvPr>
        </p:nvSpPr>
        <p:spPr/>
        <p:txBody>
          <a:bodyPr/>
          <a:lstStyle/>
          <a:p>
            <a:pPr>
              <a:defRPr/>
            </a:pPr>
            <a:fld id="{16497F98-F620-4594-A6E0-A4C09C6EBF06}" type="slidenum">
              <a:rPr lang="pt-BR" altLang="pt-BR" smtClean="0"/>
              <a:pPr>
                <a:defRPr/>
              </a:pPr>
              <a:t>23</a:t>
            </a:fld>
            <a:r>
              <a:rPr lang="pt-BR" altLang="pt-BR" sz="1800"/>
              <a:t>/27</a:t>
            </a:r>
            <a:endParaRPr lang="pt-BR" altLang="pt-BR" sz="1800" dirty="0"/>
          </a:p>
        </p:txBody>
      </p:sp>
    </p:spTree>
    <p:custDataLst>
      <p:tags r:id="rId1"/>
    </p:custDataLst>
    <p:extLst>
      <p:ext uri="{BB962C8B-B14F-4D97-AF65-F5344CB8AC3E}">
        <p14:creationId xmlns:p14="http://schemas.microsoft.com/office/powerpoint/2010/main" val="1115538875"/>
      </p:ext>
    </p:extLst>
  </p:cSld>
  <p:clrMapOvr>
    <a:masterClrMapping/>
  </p:clrMapOvr>
  <mc:AlternateContent xmlns:mc="http://schemas.openxmlformats.org/markup-compatibility/2006" xmlns:p14="http://schemas.microsoft.com/office/powerpoint/2010/main">
    <mc:Choice Requires="p14">
      <p:transition spd="slow" p14:dur="2000" advTm="1833"/>
    </mc:Choice>
    <mc:Fallback xmlns="">
      <p:transition spd="slow" advTm="1833"/>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AF8E331D-2947-489F-865D-A5194986CF4A}"/>
              </a:ext>
            </a:extLst>
          </p:cNvPr>
          <p:cNvSpPr>
            <a:spLocks noGrp="1"/>
          </p:cNvSpPr>
          <p:nvPr>
            <p:ph type="body" idx="1"/>
          </p:nvPr>
        </p:nvSpPr>
        <p:spPr/>
        <p:txBody>
          <a:bodyPr/>
          <a:lstStyle/>
          <a:p>
            <a:endParaRPr lang="pt-BR"/>
          </a:p>
        </p:txBody>
      </p:sp>
      <p:sp>
        <p:nvSpPr>
          <p:cNvPr id="2" name="Title 1">
            <a:extLst>
              <a:ext uri="{FF2B5EF4-FFF2-40B4-BE49-F238E27FC236}">
                <a16:creationId xmlns:a16="http://schemas.microsoft.com/office/drawing/2014/main" id="{49BAD6CB-E400-4C2E-85C5-0FC6FAD6DE6A}"/>
              </a:ext>
            </a:extLst>
          </p:cNvPr>
          <p:cNvSpPr>
            <a:spLocks noGrp="1"/>
          </p:cNvSpPr>
          <p:nvPr>
            <p:ph type="title"/>
          </p:nvPr>
        </p:nvSpPr>
        <p:spPr/>
        <p:txBody>
          <a:bodyPr/>
          <a:lstStyle/>
          <a:p>
            <a:r>
              <a:rPr lang="pt-BR" dirty="0"/>
              <a:t>Obrigado!</a:t>
            </a:r>
          </a:p>
        </p:txBody>
      </p:sp>
      <p:sp>
        <p:nvSpPr>
          <p:cNvPr id="9" name="Date Placeholder 8">
            <a:extLst>
              <a:ext uri="{FF2B5EF4-FFF2-40B4-BE49-F238E27FC236}">
                <a16:creationId xmlns:a16="http://schemas.microsoft.com/office/drawing/2014/main" id="{5B05B0DC-D0F1-4798-93E6-3704E9220922}"/>
              </a:ext>
            </a:extLst>
          </p:cNvPr>
          <p:cNvSpPr>
            <a:spLocks noGrp="1"/>
          </p:cNvSpPr>
          <p:nvPr>
            <p:ph type="dt" sz="half" idx="10"/>
          </p:nvPr>
        </p:nvSpPr>
        <p:spPr/>
        <p:txBody>
          <a:bodyPr/>
          <a:lstStyle/>
          <a:p>
            <a:pPr>
              <a:defRPr/>
            </a:pPr>
            <a:r>
              <a:rPr lang="pt-BR" altLang="pt-BR"/>
              <a:t>LUDES - http://ludes.cos.ufrj.br</a:t>
            </a:r>
            <a:endParaRPr lang="pt-BR" altLang="pt-BR" dirty="0"/>
          </a:p>
        </p:txBody>
      </p:sp>
      <p:sp>
        <p:nvSpPr>
          <p:cNvPr id="10" name="Footer Placeholder 9">
            <a:extLst>
              <a:ext uri="{FF2B5EF4-FFF2-40B4-BE49-F238E27FC236}">
                <a16:creationId xmlns:a16="http://schemas.microsoft.com/office/drawing/2014/main" id="{F52B0671-D16E-4B54-9A0F-4BC51D74B37C}"/>
              </a:ext>
            </a:extLst>
          </p:cNvPr>
          <p:cNvSpPr>
            <a:spLocks noGrp="1"/>
          </p:cNvSpPr>
          <p:nvPr>
            <p:ph type="ftr" sz="quarter" idx="11"/>
          </p:nvPr>
        </p:nvSpPr>
        <p:spPr/>
        <p:txBody>
          <a:bodyPr/>
          <a:lstStyle/>
          <a:p>
            <a:pPr>
              <a:defRPr/>
            </a:pPr>
            <a:r>
              <a:rPr lang="pt-BR" altLang="pt-BR"/>
              <a:t>SBSI 2021</a:t>
            </a:r>
            <a:endParaRPr lang="pt-BR" altLang="pt-BR" dirty="0"/>
          </a:p>
        </p:txBody>
      </p:sp>
      <p:sp>
        <p:nvSpPr>
          <p:cNvPr id="13" name="Slide Number Placeholder 12">
            <a:extLst>
              <a:ext uri="{FF2B5EF4-FFF2-40B4-BE49-F238E27FC236}">
                <a16:creationId xmlns:a16="http://schemas.microsoft.com/office/drawing/2014/main" id="{9DD6BDCA-4F29-4177-A6C8-37347EC50D39}"/>
              </a:ext>
            </a:extLst>
          </p:cNvPr>
          <p:cNvSpPr>
            <a:spLocks noGrp="1"/>
          </p:cNvSpPr>
          <p:nvPr>
            <p:ph type="sldNum" sz="quarter" idx="12"/>
          </p:nvPr>
        </p:nvSpPr>
        <p:spPr/>
        <p:txBody>
          <a:bodyPr/>
          <a:lstStyle/>
          <a:p>
            <a:pPr>
              <a:defRPr/>
            </a:pPr>
            <a:fld id="{16497F98-F620-4594-A6E0-A4C09C6EBF06}" type="slidenum">
              <a:rPr lang="pt-BR" altLang="pt-BR" smtClean="0"/>
              <a:pPr>
                <a:defRPr/>
              </a:pPr>
              <a:t>24</a:t>
            </a:fld>
            <a:r>
              <a:rPr lang="pt-BR" altLang="pt-BR" sz="1800"/>
              <a:t>/27</a:t>
            </a:r>
            <a:endParaRPr lang="pt-BR" altLang="pt-BR" sz="1800" dirty="0"/>
          </a:p>
        </p:txBody>
      </p:sp>
    </p:spTree>
    <p:extLst>
      <p:ext uri="{BB962C8B-B14F-4D97-AF65-F5344CB8AC3E}">
        <p14:creationId xmlns:p14="http://schemas.microsoft.com/office/powerpoint/2010/main" val="5084739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1271847" y="68960"/>
            <a:ext cx="10762313" cy="1118587"/>
          </a:xfrm>
        </p:spPr>
        <p:txBody>
          <a:bodyPr/>
          <a:lstStyle/>
          <a:p>
            <a:r>
              <a:rPr lang="en-US" altLang="pt-BR" noProof="0" dirty="0"/>
              <a:t>References</a:t>
            </a:r>
          </a:p>
        </p:txBody>
      </p:sp>
      <p:sp>
        <p:nvSpPr>
          <p:cNvPr id="21507" name="Rectangle 3"/>
          <p:cNvSpPr>
            <a:spLocks noGrp="1" noChangeArrowheads="1"/>
          </p:cNvSpPr>
          <p:nvPr>
            <p:ph sz="quarter" idx="13"/>
          </p:nvPr>
        </p:nvSpPr>
        <p:spPr>
          <a:xfrm>
            <a:off x="63501" y="1341438"/>
            <a:ext cx="11969751" cy="4608512"/>
          </a:xfrm>
        </p:spPr>
        <p:txBody>
          <a:bodyPr>
            <a:normAutofit fontScale="40000" lnSpcReduction="20000"/>
          </a:bodyPr>
          <a:lstStyle/>
          <a:p>
            <a:r>
              <a:rPr lang="en-US" noProof="0" dirty="0" err="1"/>
              <a:t>Saiqa</a:t>
            </a:r>
            <a:r>
              <a:rPr lang="en-US" noProof="0" dirty="0"/>
              <a:t> Aleem, Luiz Fernando </a:t>
            </a:r>
            <a:r>
              <a:rPr lang="en-US" noProof="0" dirty="0" err="1"/>
              <a:t>Capretz</a:t>
            </a:r>
            <a:r>
              <a:rPr lang="en-US" noProof="0" dirty="0"/>
              <a:t>, and Faheem Ahmed. 2016. Game development software engineering process life cycle: a systematic review. Journal of Software Engineering Research and Development 4, 1 (</a:t>
            </a:r>
            <a:r>
              <a:rPr lang="en-US" noProof="0" dirty="0" err="1"/>
              <a:t>nov</a:t>
            </a:r>
            <a:r>
              <a:rPr lang="en-US" noProof="0" dirty="0"/>
              <a:t> 2016), 30. https: //doi.org/10.1186/s40411-016-0032-7</a:t>
            </a:r>
          </a:p>
          <a:p>
            <a:r>
              <a:rPr lang="en-US" noProof="0" dirty="0"/>
              <a:t>Mario Bunge. 1979. Treatise on Basic Philosophy - Ontology II: A World of Systems. Treatise on Basic Philosophy, Vol. 4. Springer</a:t>
            </a:r>
          </a:p>
          <a:p>
            <a:r>
              <a:rPr lang="en-US" noProof="0" dirty="0" err="1"/>
              <a:t>Tadeu</a:t>
            </a:r>
            <a:r>
              <a:rPr lang="en-US" noProof="0" dirty="0"/>
              <a:t> </a:t>
            </a:r>
            <a:r>
              <a:rPr lang="en-US" noProof="0" dirty="0" err="1"/>
              <a:t>Classe</a:t>
            </a:r>
            <a:r>
              <a:rPr lang="en-US" noProof="0" dirty="0"/>
              <a:t>, Renata Araujo, and Geraldo Xexéo. 2018. De Processos de </a:t>
            </a:r>
            <a:r>
              <a:rPr lang="en-US" noProof="0" dirty="0" err="1"/>
              <a:t>Negócio</a:t>
            </a:r>
            <a:r>
              <a:rPr lang="en-US" noProof="0" dirty="0"/>
              <a:t> para </a:t>
            </a:r>
            <a:r>
              <a:rPr lang="en-US" noProof="0" dirty="0" err="1"/>
              <a:t>Jogos</a:t>
            </a:r>
            <a:r>
              <a:rPr lang="en-US" noProof="0" dirty="0"/>
              <a:t> </a:t>
            </a:r>
            <a:r>
              <a:rPr lang="en-US" noProof="0" dirty="0" err="1"/>
              <a:t>Digitais</a:t>
            </a:r>
            <a:r>
              <a:rPr lang="en-US" noProof="0" dirty="0"/>
              <a:t>: Uma </a:t>
            </a:r>
            <a:r>
              <a:rPr lang="en-US" noProof="0" dirty="0" err="1"/>
              <a:t>Proposta</a:t>
            </a:r>
            <a:r>
              <a:rPr lang="en-US" noProof="0" dirty="0"/>
              <a:t> de </a:t>
            </a:r>
            <a:r>
              <a:rPr lang="en-US" noProof="0" dirty="0" err="1"/>
              <a:t>Mapeamento</a:t>
            </a:r>
            <a:r>
              <a:rPr lang="en-US" noProof="0" dirty="0"/>
              <a:t>. In Anais do XIV </a:t>
            </a:r>
            <a:r>
              <a:rPr lang="en-US" noProof="0" dirty="0" err="1"/>
              <a:t>Simpósio</a:t>
            </a:r>
            <a:r>
              <a:rPr lang="en-US" noProof="0" dirty="0"/>
              <a:t> </a:t>
            </a:r>
            <a:r>
              <a:rPr lang="en-US" noProof="0" dirty="0" err="1"/>
              <a:t>Brasileiro</a:t>
            </a:r>
            <a:r>
              <a:rPr lang="en-US" noProof="0" dirty="0"/>
              <a:t> de Sistemas de Informação. </a:t>
            </a:r>
            <a:r>
              <a:rPr lang="en-US" noProof="0" dirty="0" err="1"/>
              <a:t>Sociedade</a:t>
            </a:r>
            <a:r>
              <a:rPr lang="en-US" noProof="0" dirty="0"/>
              <a:t> </a:t>
            </a:r>
            <a:r>
              <a:rPr lang="en-US" noProof="0" dirty="0" err="1"/>
              <a:t>Brasileira</a:t>
            </a:r>
            <a:r>
              <a:rPr lang="en-US" noProof="0" dirty="0"/>
              <a:t> de Computação (SBC), RJ, Brazil, 465–472</a:t>
            </a:r>
          </a:p>
          <a:p>
            <a:r>
              <a:rPr lang="en-US" noProof="0" dirty="0"/>
              <a:t>Willian S. Davis and David C. Yen (Eds.). 1998.The Information System Consultant’s Handbook: Systems Analysis and Design(1st ed.). CRC Press</a:t>
            </a:r>
          </a:p>
          <a:p>
            <a:r>
              <a:rPr lang="en-US" noProof="0" dirty="0"/>
              <a:t>R. P. De Lope and N. Medina-Medina. 2016. Using UML to Model Educational Games. In2016 8th International Conference on Games and Virtual Worlds for Serious Applications (VS-GAMES). IEEE, Barcelona, Spain, 1– 4. https://doi.org/10.1109/VS-GAMES.2016.7590373</a:t>
            </a:r>
          </a:p>
          <a:p>
            <a:r>
              <a:rPr lang="en-US" noProof="0" dirty="0"/>
              <a:t>Joris </a:t>
            </a:r>
            <a:r>
              <a:rPr lang="en-US" noProof="0" dirty="0" err="1"/>
              <a:t>Dormans</a:t>
            </a:r>
            <a:r>
              <a:rPr lang="en-US" noProof="0" dirty="0"/>
              <a:t> et al.2012.Engineering emergence: applied theory for game design. Universiteit van Amsterdam, Netherlands</a:t>
            </a:r>
          </a:p>
          <a:p>
            <a:r>
              <a:rPr lang="en-US" noProof="0" dirty="0" err="1"/>
              <a:t>Gevã</a:t>
            </a:r>
            <a:r>
              <a:rPr lang="en-US" noProof="0" dirty="0"/>
              <a:t> Martins, </a:t>
            </a:r>
            <a:r>
              <a:rPr lang="en-US" noProof="0" dirty="0" err="1"/>
              <a:t>Welington</a:t>
            </a:r>
            <a:r>
              <a:rPr lang="en-US" noProof="0" dirty="0"/>
              <a:t> Silva, Fernanda Campos, Victor </a:t>
            </a:r>
            <a:r>
              <a:rPr lang="en-US" noProof="0" dirty="0" err="1"/>
              <a:t>Stroele</a:t>
            </a:r>
            <a:r>
              <a:rPr lang="en-US" noProof="0" dirty="0"/>
              <a:t>, José Maria N. David, and Regina Braga. 2018. </a:t>
            </a:r>
            <a:r>
              <a:rPr lang="en-US" noProof="0" dirty="0" err="1"/>
              <a:t>Construção</a:t>
            </a:r>
            <a:r>
              <a:rPr lang="en-US" noProof="0" dirty="0"/>
              <a:t> de </a:t>
            </a:r>
            <a:r>
              <a:rPr lang="en-US" noProof="0" dirty="0" err="1"/>
              <a:t>Jogos</a:t>
            </a:r>
            <a:r>
              <a:rPr lang="en-US" noProof="0" dirty="0"/>
              <a:t> </a:t>
            </a:r>
            <a:r>
              <a:rPr lang="en-US" noProof="0" dirty="0" err="1"/>
              <a:t>Educacionais</a:t>
            </a:r>
            <a:r>
              <a:rPr lang="en-US" noProof="0" dirty="0"/>
              <a:t> </a:t>
            </a:r>
            <a:r>
              <a:rPr lang="en-US" noProof="0" dirty="0" err="1"/>
              <a:t>através</a:t>
            </a:r>
            <a:r>
              <a:rPr lang="en-US" noProof="0" dirty="0"/>
              <a:t> de </a:t>
            </a:r>
            <a:r>
              <a:rPr lang="en-US" noProof="0" dirty="0" err="1"/>
              <a:t>Modelo</a:t>
            </a:r>
            <a:r>
              <a:rPr lang="en-US" noProof="0" dirty="0"/>
              <a:t> de </a:t>
            </a:r>
            <a:r>
              <a:rPr lang="en-US" noProof="0" dirty="0" err="1"/>
              <a:t>recursos</a:t>
            </a:r>
            <a:r>
              <a:rPr lang="en-US" noProof="0" dirty="0"/>
              <a:t>. In Anais do XIV </a:t>
            </a:r>
            <a:r>
              <a:rPr lang="en-US" noProof="0" dirty="0" err="1"/>
              <a:t>Simpósio</a:t>
            </a:r>
            <a:r>
              <a:rPr lang="en-US" noProof="0" dirty="0"/>
              <a:t> </a:t>
            </a:r>
            <a:r>
              <a:rPr lang="en-US" noProof="0" dirty="0" err="1"/>
              <a:t>Brasileiro</a:t>
            </a:r>
            <a:r>
              <a:rPr lang="en-US" noProof="0" dirty="0"/>
              <a:t> de Sistemas de Informação. </a:t>
            </a:r>
            <a:r>
              <a:rPr lang="en-US" noProof="0" dirty="0" err="1"/>
              <a:t>Sociedade</a:t>
            </a:r>
            <a:r>
              <a:rPr lang="en-US" noProof="0" dirty="0"/>
              <a:t> </a:t>
            </a:r>
            <a:r>
              <a:rPr lang="en-US" noProof="0" dirty="0" err="1"/>
              <a:t>Brasileira</a:t>
            </a:r>
            <a:r>
              <a:rPr lang="en-US" noProof="0" dirty="0"/>
              <a:t> de Computação (SBC), 16–22.</a:t>
            </a:r>
          </a:p>
          <a:p>
            <a:r>
              <a:rPr lang="en-US" noProof="0" dirty="0"/>
              <a:t>S. Moller, S. Schmidt, and J. Beyer. 2013. Gaming taxonomy: An overview of concepts and evaluation methods for computer gaming </a:t>
            </a:r>
            <a:r>
              <a:rPr lang="en-US" noProof="0" dirty="0" err="1"/>
              <a:t>QoE</a:t>
            </a:r>
            <a:r>
              <a:rPr lang="en-US" noProof="0" dirty="0"/>
              <a:t>. In 2013 Fifth International Workshop on Quality of Multimedia Experience (</a:t>
            </a:r>
            <a:r>
              <a:rPr lang="en-US" noProof="0" dirty="0" err="1"/>
              <a:t>QoMEX</a:t>
            </a:r>
            <a:r>
              <a:rPr lang="en-US" noProof="0" dirty="0"/>
              <a:t>). IEEE, Klagenfurt am </a:t>
            </a:r>
            <a:r>
              <a:rPr lang="en-US" noProof="0" dirty="0" err="1"/>
              <a:t>Wörthersee</a:t>
            </a:r>
            <a:r>
              <a:rPr lang="en-US" noProof="0" dirty="0"/>
              <a:t>, Austria, 236–241. https://doi.org/10.1109/QoMEX.2013.6603243 </a:t>
            </a:r>
          </a:p>
          <a:p>
            <a:r>
              <a:rPr lang="en-US" noProof="0" dirty="0"/>
              <a:t>Ann Osborne O’Hagan, Gerry Coleman, and Rory V. O’Connor. 2014. Software Development Processes for Games: A Systematic Literature Review. In Communications in Computer and Information Science. Springer Berlin, 182–193. https://doi.org/10.1007/978-3-662-43896-1_16</a:t>
            </a:r>
          </a:p>
          <a:p>
            <a:r>
              <a:rPr lang="en-US" noProof="0" dirty="0"/>
              <a:t>Stephen Tang, Martin </a:t>
            </a:r>
            <a:r>
              <a:rPr lang="en-US" noProof="0" dirty="0" err="1"/>
              <a:t>Hanneghan</a:t>
            </a:r>
            <a:r>
              <a:rPr lang="en-US" noProof="0" dirty="0"/>
              <a:t>, Tony Hughes, C Dennett, S Cooper, M </a:t>
            </a:r>
            <a:r>
              <a:rPr lang="en-US" noProof="0" dirty="0" err="1"/>
              <a:t>Ariff</a:t>
            </a:r>
            <a:r>
              <a:rPr lang="en-US" noProof="0" dirty="0"/>
              <a:t> Sabri, et al. 2008. Towards a domain specific modelling language for serious gam design. In 6th International Game Design and Technology Workshop. Liverpool John </a:t>
            </a:r>
            <a:r>
              <a:rPr lang="en-US" noProof="0" dirty="0" err="1"/>
              <a:t>Moores</a:t>
            </a:r>
            <a:r>
              <a:rPr lang="en-US" noProof="0" dirty="0"/>
              <a:t> University, Liverpool, UK, 10 pages</a:t>
            </a:r>
          </a:p>
          <a:p>
            <a:r>
              <a:rPr lang="en-US" noProof="0" dirty="0"/>
              <a:t>Jeffrey Whitten and Lonnie Bentley. 2007. System Analysis and Design Methods (7th ed). McGraw-Hill.</a:t>
            </a:r>
          </a:p>
        </p:txBody>
      </p:sp>
      <p:pic>
        <p:nvPicPr>
          <p:cNvPr id="8" name="Picture 6">
            <a:extLst>
              <a:ext uri="{FF2B5EF4-FFF2-40B4-BE49-F238E27FC236}">
                <a16:creationId xmlns:a16="http://schemas.microsoft.com/office/drawing/2014/main" id="{88CFE0D2-B40F-49CD-96FF-F4009DDE4F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92346" y="225779"/>
            <a:ext cx="590054" cy="8048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Date Placeholder 6">
            <a:extLst>
              <a:ext uri="{FF2B5EF4-FFF2-40B4-BE49-F238E27FC236}">
                <a16:creationId xmlns:a16="http://schemas.microsoft.com/office/drawing/2014/main" id="{29BEA746-EDF9-4CF0-B9D0-99969AFFBCFD}"/>
              </a:ext>
            </a:extLst>
          </p:cNvPr>
          <p:cNvSpPr>
            <a:spLocks noGrp="1"/>
          </p:cNvSpPr>
          <p:nvPr>
            <p:ph type="dt" sz="half" idx="14"/>
          </p:nvPr>
        </p:nvSpPr>
        <p:spPr/>
        <p:txBody>
          <a:bodyPr/>
          <a:lstStyle/>
          <a:p>
            <a:pPr>
              <a:defRPr/>
            </a:pPr>
            <a:r>
              <a:rPr lang="pt-BR" altLang="pt-BR"/>
              <a:t>LUDES - http://ludes.cos.ufrj.br</a:t>
            </a:r>
            <a:endParaRPr lang="pt-BR" altLang="pt-BR" dirty="0"/>
          </a:p>
        </p:txBody>
      </p:sp>
      <p:sp>
        <p:nvSpPr>
          <p:cNvPr id="9" name="Footer Placeholder 8">
            <a:extLst>
              <a:ext uri="{FF2B5EF4-FFF2-40B4-BE49-F238E27FC236}">
                <a16:creationId xmlns:a16="http://schemas.microsoft.com/office/drawing/2014/main" id="{522D90A1-E341-4CE5-9858-1B4640E36517}"/>
              </a:ext>
            </a:extLst>
          </p:cNvPr>
          <p:cNvSpPr>
            <a:spLocks noGrp="1"/>
          </p:cNvSpPr>
          <p:nvPr>
            <p:ph type="ftr" sz="quarter" idx="15"/>
          </p:nvPr>
        </p:nvSpPr>
        <p:spPr/>
        <p:txBody>
          <a:bodyPr/>
          <a:lstStyle/>
          <a:p>
            <a:pPr>
              <a:defRPr/>
            </a:pPr>
            <a:r>
              <a:rPr lang="pt-BR" altLang="pt-BR"/>
              <a:t>SBSI 2021</a:t>
            </a:r>
            <a:endParaRPr lang="pt-BR" altLang="pt-BR" dirty="0"/>
          </a:p>
        </p:txBody>
      </p:sp>
      <p:sp>
        <p:nvSpPr>
          <p:cNvPr id="11" name="Slide Number Placeholder 10">
            <a:extLst>
              <a:ext uri="{FF2B5EF4-FFF2-40B4-BE49-F238E27FC236}">
                <a16:creationId xmlns:a16="http://schemas.microsoft.com/office/drawing/2014/main" id="{5BDD35D4-C133-4086-A4BC-98623F15538D}"/>
              </a:ext>
            </a:extLst>
          </p:cNvPr>
          <p:cNvSpPr>
            <a:spLocks noGrp="1"/>
          </p:cNvSpPr>
          <p:nvPr>
            <p:ph type="sldNum" sz="quarter" idx="16"/>
          </p:nvPr>
        </p:nvSpPr>
        <p:spPr/>
        <p:txBody>
          <a:bodyPr/>
          <a:lstStyle/>
          <a:p>
            <a:pPr>
              <a:defRPr/>
            </a:pPr>
            <a:fld id="{16497F98-F620-4594-A6E0-A4C09C6EBF06}" type="slidenum">
              <a:rPr lang="pt-BR" altLang="pt-BR" smtClean="0"/>
              <a:pPr>
                <a:defRPr/>
              </a:pPr>
              <a:t>25</a:t>
            </a:fld>
            <a:r>
              <a:rPr lang="pt-BR" altLang="pt-BR" sz="1800"/>
              <a:t>/27</a:t>
            </a:r>
            <a:endParaRPr lang="pt-BR" altLang="pt-BR" sz="1800" dirty="0"/>
          </a:p>
        </p:txBody>
      </p:sp>
    </p:spTree>
  </p:cSld>
  <p:clrMapOvr>
    <a:masterClrMapping/>
  </p:clrMapOvr>
  <mc:AlternateContent xmlns:mc="http://schemas.openxmlformats.org/markup-compatibility/2006" xmlns:p14="http://schemas.microsoft.com/office/powerpoint/2010/main">
    <mc:Choice Requires="p14">
      <p:transition spd="slow" p14:dur="2000" advTm="181"/>
    </mc:Choice>
    <mc:Fallback xmlns="">
      <p:transition spd="slow" advTm="181"/>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60784-F1DE-405E-A2C5-66908A47AE8D}"/>
              </a:ext>
            </a:extLst>
          </p:cNvPr>
          <p:cNvSpPr>
            <a:spLocks noGrp="1"/>
          </p:cNvSpPr>
          <p:nvPr>
            <p:ph type="title"/>
          </p:nvPr>
        </p:nvSpPr>
        <p:spPr/>
        <p:txBody>
          <a:bodyPr/>
          <a:lstStyle/>
          <a:p>
            <a:r>
              <a:rPr lang="en-US" dirty="0" err="1"/>
              <a:t>Acknoledgments</a:t>
            </a:r>
            <a:r>
              <a:rPr lang="en-US" dirty="0"/>
              <a:t> </a:t>
            </a:r>
          </a:p>
        </p:txBody>
      </p:sp>
      <p:sp>
        <p:nvSpPr>
          <p:cNvPr id="3" name="Content Placeholder 2">
            <a:extLst>
              <a:ext uri="{FF2B5EF4-FFF2-40B4-BE49-F238E27FC236}">
                <a16:creationId xmlns:a16="http://schemas.microsoft.com/office/drawing/2014/main" id="{1F1544F2-BCC9-4BFA-ADC1-F17A9AE730E1}"/>
              </a:ext>
            </a:extLst>
          </p:cNvPr>
          <p:cNvSpPr>
            <a:spLocks noGrp="1"/>
          </p:cNvSpPr>
          <p:nvPr>
            <p:ph sz="quarter" idx="13"/>
          </p:nvPr>
        </p:nvSpPr>
        <p:spPr/>
        <p:txBody>
          <a:bodyPr>
            <a:normAutofit/>
          </a:bodyPr>
          <a:lstStyle/>
          <a:p>
            <a:r>
              <a:rPr lang="en-US" dirty="0"/>
              <a:t>This study was supported by </a:t>
            </a:r>
          </a:p>
          <a:p>
            <a:pPr lvl="1"/>
            <a:r>
              <a:rPr lang="en-US" dirty="0"/>
              <a:t>the </a:t>
            </a:r>
            <a:r>
              <a:rPr lang="en-US" dirty="0" err="1"/>
              <a:t>Conselho</a:t>
            </a:r>
            <a:r>
              <a:rPr lang="en-US" dirty="0"/>
              <a:t> Nacional de </a:t>
            </a:r>
            <a:r>
              <a:rPr lang="en-US" dirty="0" err="1"/>
              <a:t>Desenvolvimento</a:t>
            </a:r>
            <a:r>
              <a:rPr lang="en-US" dirty="0"/>
              <a:t> </a:t>
            </a:r>
            <a:r>
              <a:rPr lang="en-US" dirty="0" err="1"/>
              <a:t>Científico</a:t>
            </a:r>
            <a:r>
              <a:rPr lang="en-US" dirty="0"/>
              <a:t> e </a:t>
            </a:r>
            <a:r>
              <a:rPr lang="en-US" dirty="0" err="1"/>
              <a:t>Tecnológico</a:t>
            </a:r>
            <a:r>
              <a:rPr lang="en-US" dirty="0"/>
              <a:t> (</a:t>
            </a:r>
            <a:r>
              <a:rPr lang="en-US" dirty="0" err="1"/>
              <a:t>CNPq</a:t>
            </a:r>
            <a:r>
              <a:rPr lang="en-US" dirty="0"/>
              <a:t>) - </a:t>
            </a:r>
            <a:r>
              <a:rPr lang="en-US" dirty="0" err="1"/>
              <a:t>Brasil</a:t>
            </a:r>
            <a:r>
              <a:rPr lang="en-US" dirty="0"/>
              <a:t> under Grant RESOLUÇÃO NORMATIVA RN-017/2006</a:t>
            </a:r>
          </a:p>
          <a:p>
            <a:pPr lvl="1"/>
            <a:r>
              <a:rPr lang="en-US" dirty="0" err="1"/>
              <a:t>Coordenação</a:t>
            </a:r>
            <a:r>
              <a:rPr lang="en-US" dirty="0"/>
              <a:t> de </a:t>
            </a:r>
            <a:r>
              <a:rPr lang="en-US" dirty="0" err="1"/>
              <a:t>Aperfeiçoamento</a:t>
            </a:r>
            <a:r>
              <a:rPr lang="en-US" dirty="0"/>
              <a:t> de </a:t>
            </a:r>
            <a:r>
              <a:rPr lang="en-US" dirty="0" err="1"/>
              <a:t>Pessoal</a:t>
            </a:r>
            <a:r>
              <a:rPr lang="en-US" dirty="0"/>
              <a:t> de </a:t>
            </a:r>
            <a:r>
              <a:rPr lang="en-US" dirty="0" err="1"/>
              <a:t>Nível</a:t>
            </a:r>
            <a:r>
              <a:rPr lang="en-US" dirty="0"/>
              <a:t> Superior (CAPES) - </a:t>
            </a:r>
            <a:r>
              <a:rPr lang="en-US" dirty="0" err="1"/>
              <a:t>Brasil</a:t>
            </a:r>
            <a:r>
              <a:rPr lang="en-US" dirty="0"/>
              <a:t> under Grant Finance Code 001. </a:t>
            </a:r>
          </a:p>
          <a:p>
            <a:r>
              <a:rPr lang="en-US" dirty="0" err="1"/>
              <a:t>Farmy</a:t>
            </a:r>
            <a:r>
              <a:rPr lang="en-US" dirty="0"/>
              <a:t> Silva was supported by </a:t>
            </a:r>
            <a:r>
              <a:rPr lang="en-US" dirty="0" err="1"/>
              <a:t>CNPq</a:t>
            </a:r>
            <a:r>
              <a:rPr lang="en-US" dirty="0"/>
              <a:t>. </a:t>
            </a:r>
          </a:p>
          <a:p>
            <a:r>
              <a:rPr lang="en-US" dirty="0"/>
              <a:t>Leandro </a:t>
            </a:r>
            <a:r>
              <a:rPr lang="en-US" dirty="0" err="1"/>
              <a:t>Ouriques</a:t>
            </a:r>
            <a:r>
              <a:rPr lang="en-US" dirty="0"/>
              <a:t> was supported by Brazilian Navy. </a:t>
            </a:r>
          </a:p>
          <a:p>
            <a:r>
              <a:rPr lang="en-US" dirty="0"/>
              <a:t>Eduardo </a:t>
            </a:r>
            <a:r>
              <a:rPr lang="en-US" dirty="0" err="1"/>
              <a:t>Mangeli</a:t>
            </a:r>
            <a:r>
              <a:rPr lang="en-US" dirty="0"/>
              <a:t> and Luis Coimbra were supported by CAPES.</a:t>
            </a:r>
          </a:p>
        </p:txBody>
      </p:sp>
      <p:sp>
        <p:nvSpPr>
          <p:cNvPr id="10" name="Date Placeholder 9">
            <a:extLst>
              <a:ext uri="{FF2B5EF4-FFF2-40B4-BE49-F238E27FC236}">
                <a16:creationId xmlns:a16="http://schemas.microsoft.com/office/drawing/2014/main" id="{232744FF-D129-4827-9ED3-2B312F05A057}"/>
              </a:ext>
            </a:extLst>
          </p:cNvPr>
          <p:cNvSpPr>
            <a:spLocks noGrp="1"/>
          </p:cNvSpPr>
          <p:nvPr>
            <p:ph type="dt" sz="half" idx="14"/>
          </p:nvPr>
        </p:nvSpPr>
        <p:spPr/>
        <p:txBody>
          <a:bodyPr/>
          <a:lstStyle/>
          <a:p>
            <a:pPr>
              <a:defRPr/>
            </a:pPr>
            <a:r>
              <a:rPr lang="pt-BR" altLang="pt-BR"/>
              <a:t>LUDES - http://ludes.cos.ufrj.br</a:t>
            </a:r>
            <a:endParaRPr lang="pt-BR" altLang="pt-BR" dirty="0"/>
          </a:p>
        </p:txBody>
      </p:sp>
      <p:sp>
        <p:nvSpPr>
          <p:cNvPr id="11" name="Footer Placeholder 10">
            <a:extLst>
              <a:ext uri="{FF2B5EF4-FFF2-40B4-BE49-F238E27FC236}">
                <a16:creationId xmlns:a16="http://schemas.microsoft.com/office/drawing/2014/main" id="{C271F506-D706-41C5-8FAF-F0AFFD374DEE}"/>
              </a:ext>
            </a:extLst>
          </p:cNvPr>
          <p:cNvSpPr>
            <a:spLocks noGrp="1"/>
          </p:cNvSpPr>
          <p:nvPr>
            <p:ph type="ftr" sz="quarter" idx="15"/>
          </p:nvPr>
        </p:nvSpPr>
        <p:spPr/>
        <p:txBody>
          <a:bodyPr/>
          <a:lstStyle/>
          <a:p>
            <a:pPr>
              <a:defRPr/>
            </a:pPr>
            <a:r>
              <a:rPr lang="pt-BR" altLang="pt-BR"/>
              <a:t>SBSI 2021</a:t>
            </a:r>
            <a:endParaRPr lang="pt-BR" altLang="pt-BR" dirty="0"/>
          </a:p>
        </p:txBody>
      </p:sp>
      <p:sp>
        <p:nvSpPr>
          <p:cNvPr id="13" name="Slide Number Placeholder 12">
            <a:extLst>
              <a:ext uri="{FF2B5EF4-FFF2-40B4-BE49-F238E27FC236}">
                <a16:creationId xmlns:a16="http://schemas.microsoft.com/office/drawing/2014/main" id="{5096BEBF-3EDE-4EAD-B5BA-BB132D1FE770}"/>
              </a:ext>
            </a:extLst>
          </p:cNvPr>
          <p:cNvSpPr>
            <a:spLocks noGrp="1"/>
          </p:cNvSpPr>
          <p:nvPr>
            <p:ph type="sldNum" sz="quarter" idx="16"/>
          </p:nvPr>
        </p:nvSpPr>
        <p:spPr/>
        <p:txBody>
          <a:bodyPr/>
          <a:lstStyle/>
          <a:p>
            <a:pPr>
              <a:defRPr/>
            </a:pPr>
            <a:fld id="{16497F98-F620-4594-A6E0-A4C09C6EBF06}" type="slidenum">
              <a:rPr lang="pt-BR" altLang="pt-BR" smtClean="0"/>
              <a:pPr>
                <a:defRPr/>
              </a:pPr>
              <a:t>26</a:t>
            </a:fld>
            <a:r>
              <a:rPr lang="pt-BR" altLang="pt-BR" sz="1800"/>
              <a:t>/27</a:t>
            </a:r>
            <a:endParaRPr lang="pt-BR" altLang="pt-BR" sz="1800" dirty="0"/>
          </a:p>
        </p:txBody>
      </p:sp>
    </p:spTree>
    <p:extLst>
      <p:ext uri="{BB962C8B-B14F-4D97-AF65-F5344CB8AC3E}">
        <p14:creationId xmlns:p14="http://schemas.microsoft.com/office/powerpoint/2010/main" val="15866951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DE8430A3-0286-462A-BF16-E8F485121E54}"/>
              </a:ext>
            </a:extLst>
          </p:cNvPr>
          <p:cNvPicPr>
            <a:picLocks noChangeAspect="1"/>
          </p:cNvPicPr>
          <p:nvPr/>
        </p:nvPicPr>
        <p:blipFill>
          <a:blip r:embed="rId2"/>
          <a:stretch>
            <a:fillRect/>
          </a:stretch>
        </p:blipFill>
        <p:spPr>
          <a:xfrm>
            <a:off x="7644404" y="523172"/>
            <a:ext cx="2663829" cy="3679929"/>
          </a:xfrm>
          <a:prstGeom prst="rect">
            <a:avLst/>
          </a:prstGeom>
        </p:spPr>
      </p:pic>
      <p:sp>
        <p:nvSpPr>
          <p:cNvPr id="17" name="Rectangle: Rounded Corners 16">
            <a:extLst>
              <a:ext uri="{FF2B5EF4-FFF2-40B4-BE49-F238E27FC236}">
                <a16:creationId xmlns:a16="http://schemas.microsoft.com/office/drawing/2014/main" id="{67B4ACA3-0269-447E-AC19-6C3D3330D6C7}"/>
              </a:ext>
            </a:extLst>
          </p:cNvPr>
          <p:cNvSpPr/>
          <p:nvPr/>
        </p:nvSpPr>
        <p:spPr>
          <a:xfrm>
            <a:off x="6446509" y="4294214"/>
            <a:ext cx="5059621" cy="569498"/>
          </a:xfrm>
          <a:prstGeom prst="roundRect">
            <a:avLst/>
          </a:prstGeom>
          <a:solidFill>
            <a:srgbClr val="4E7DA2"/>
          </a:solidFill>
          <a:ln>
            <a:solidFill>
              <a:srgbClr val="4E7DA2"/>
            </a:solidFill>
          </a:ln>
        </p:spPr>
        <p:style>
          <a:lnRef idx="1">
            <a:schemeClr val="accent6"/>
          </a:lnRef>
          <a:fillRef idx="3">
            <a:schemeClr val="accent6"/>
          </a:fillRef>
          <a:effectRef idx="2">
            <a:schemeClr val="accent6"/>
          </a:effectRef>
          <a:fontRef idx="minor">
            <a:schemeClr val="lt1"/>
          </a:fontRef>
        </p:style>
        <p:txBody>
          <a:bodyPr wrap="square" tIns="108000" bIns="36000" rtlCol="0" anchor="ctr">
            <a:spAutoFit/>
          </a:bodyPr>
          <a:lstStyle/>
          <a:p>
            <a:pPr algn="ctr"/>
            <a:r>
              <a:rPr lang="pt-BR" altLang="pt-BR" sz="2400" dirty="0">
                <a:solidFill>
                  <a:schemeClr val="bg1"/>
                </a:solidFill>
                <a:latin typeface="Circo" panose="02000800000000000000" pitchFamily="2" charset="0"/>
              </a:rPr>
              <a:t>http://ludes.cos.ufrj.br</a:t>
            </a:r>
            <a:endParaRPr lang="pt-BR" sz="2400" b="1" dirty="0">
              <a:ln w="0"/>
              <a:solidFill>
                <a:schemeClr val="bg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pic>
        <p:nvPicPr>
          <p:cNvPr id="19" name="Picture 18" descr="Diagram&#10;&#10;Description automatically generated with medium confidence">
            <a:extLst>
              <a:ext uri="{FF2B5EF4-FFF2-40B4-BE49-F238E27FC236}">
                <a16:creationId xmlns:a16="http://schemas.microsoft.com/office/drawing/2014/main" id="{0A11B36F-E99A-4B28-80FD-88556E000B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14550" y="4879902"/>
            <a:ext cx="765745" cy="1044198"/>
          </a:xfrm>
          <a:prstGeom prst="rect">
            <a:avLst/>
          </a:prstGeom>
        </p:spPr>
      </p:pic>
      <p:pic>
        <p:nvPicPr>
          <p:cNvPr id="25" name="Picture 24" descr="Logo, company name&#10;&#10;Description automatically generated">
            <a:extLst>
              <a:ext uri="{FF2B5EF4-FFF2-40B4-BE49-F238E27FC236}">
                <a16:creationId xmlns:a16="http://schemas.microsoft.com/office/drawing/2014/main" id="{CCCB24FA-A288-4D8D-915B-910BA692D43B}"/>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35246" b="24746"/>
          <a:stretch/>
        </p:blipFill>
        <p:spPr>
          <a:xfrm>
            <a:off x="119336" y="312660"/>
            <a:ext cx="5401067" cy="1440160"/>
          </a:xfrm>
          <a:prstGeom prst="rect">
            <a:avLst/>
          </a:prstGeom>
        </p:spPr>
      </p:pic>
      <p:pic>
        <p:nvPicPr>
          <p:cNvPr id="30" name="Picture 29" descr="Shape&#10;&#10;Description automatically generated with medium confidence">
            <a:extLst>
              <a:ext uri="{FF2B5EF4-FFF2-40B4-BE49-F238E27FC236}">
                <a16:creationId xmlns:a16="http://schemas.microsoft.com/office/drawing/2014/main" id="{ADE2274A-3052-4CE1-995E-F55EBC05BF7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976320" y="5031775"/>
            <a:ext cx="2232248" cy="892325"/>
          </a:xfrm>
          <a:prstGeom prst="rect">
            <a:avLst/>
          </a:prstGeom>
        </p:spPr>
      </p:pic>
      <p:pic>
        <p:nvPicPr>
          <p:cNvPr id="32" name="Picture 31" descr="Logo&#10;&#10;Description automatically generated">
            <a:extLst>
              <a:ext uri="{FF2B5EF4-FFF2-40B4-BE49-F238E27FC236}">
                <a16:creationId xmlns:a16="http://schemas.microsoft.com/office/drawing/2014/main" id="{25E40645-8C5E-44EB-8ED9-78BE8359917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895679" y="5031774"/>
            <a:ext cx="2065257" cy="892326"/>
          </a:xfrm>
          <a:prstGeom prst="rect">
            <a:avLst/>
          </a:prstGeom>
        </p:spPr>
      </p:pic>
      <p:sp>
        <p:nvSpPr>
          <p:cNvPr id="33" name="TextBox 32">
            <a:extLst>
              <a:ext uri="{FF2B5EF4-FFF2-40B4-BE49-F238E27FC236}">
                <a16:creationId xmlns:a16="http://schemas.microsoft.com/office/drawing/2014/main" id="{F6B62F05-6126-4036-81D7-9EFADB84691C}"/>
              </a:ext>
            </a:extLst>
          </p:cNvPr>
          <p:cNvSpPr txBox="1"/>
          <p:nvPr/>
        </p:nvSpPr>
        <p:spPr>
          <a:xfrm>
            <a:off x="676931" y="2408602"/>
            <a:ext cx="4843472" cy="1249573"/>
          </a:xfrm>
          <a:prstGeom prst="rect">
            <a:avLst/>
          </a:prstGeom>
          <a:noFill/>
        </p:spPr>
        <p:txBody>
          <a:bodyPr wrap="square" rtlCol="0">
            <a:spAutoFit/>
          </a:bodyPr>
          <a:lstStyle/>
          <a:p>
            <a:pPr marL="0" indent="0" algn="ctr">
              <a:lnSpc>
                <a:spcPct val="120000"/>
              </a:lnSpc>
              <a:spcBef>
                <a:spcPts val="0"/>
              </a:spcBef>
              <a:spcAft>
                <a:spcPts val="2400"/>
              </a:spcAft>
              <a:buNone/>
            </a:pPr>
            <a:r>
              <a:rPr lang="pt-BR" sz="3200" dirty="0">
                <a:solidFill>
                  <a:srgbClr val="2D719A"/>
                </a:solidFill>
                <a:latin typeface="Circo" panose="02000800000000000000" pitchFamily="2" charset="0"/>
                <a:cs typeface="Arial" panose="020B0604020202020204" pitchFamily="34" charset="0"/>
              </a:rPr>
              <a:t>Saiba mais sobre nosso trabalho</a:t>
            </a:r>
          </a:p>
        </p:txBody>
      </p:sp>
    </p:spTree>
    <p:extLst>
      <p:ext uri="{BB962C8B-B14F-4D97-AF65-F5344CB8AC3E}">
        <p14:creationId xmlns:p14="http://schemas.microsoft.com/office/powerpoint/2010/main" val="1698839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1271847" y="68960"/>
            <a:ext cx="10762313" cy="1118587"/>
          </a:xfrm>
        </p:spPr>
        <p:txBody>
          <a:bodyPr/>
          <a:lstStyle/>
          <a:p>
            <a:r>
              <a:rPr lang="en-US" altLang="pt-BR" noProof="0"/>
              <a:t>Summary</a:t>
            </a:r>
            <a:endParaRPr lang="en-US" altLang="pt-BR" noProof="0" dirty="0"/>
          </a:p>
        </p:txBody>
      </p:sp>
      <p:sp>
        <p:nvSpPr>
          <p:cNvPr id="4099" name="Rectangle 3"/>
          <p:cNvSpPr>
            <a:spLocks noGrp="1" noChangeArrowheads="1"/>
          </p:cNvSpPr>
          <p:nvPr>
            <p:ph sz="quarter" idx="13"/>
          </p:nvPr>
        </p:nvSpPr>
        <p:spPr>
          <a:xfrm>
            <a:off x="63501" y="1341438"/>
            <a:ext cx="11969751" cy="4608512"/>
          </a:xfrm>
        </p:spPr>
        <p:txBody>
          <a:bodyPr>
            <a:normAutofit/>
          </a:bodyPr>
          <a:lstStyle/>
          <a:p>
            <a:r>
              <a:rPr lang="en-US" altLang="pt-BR" noProof="0"/>
              <a:t>Introduction</a:t>
            </a:r>
          </a:p>
          <a:p>
            <a:r>
              <a:rPr lang="en-US" altLang="pt-BR" noProof="0"/>
              <a:t>What are Information Systems?</a:t>
            </a:r>
          </a:p>
          <a:p>
            <a:r>
              <a:rPr lang="en-US" altLang="pt-BR" noProof="0"/>
              <a:t>Theories from Games Studies</a:t>
            </a:r>
          </a:p>
          <a:p>
            <a:r>
              <a:rPr lang="en-US" altLang="pt-BR" noProof="0"/>
              <a:t>Defining Games as IS</a:t>
            </a:r>
          </a:p>
          <a:p>
            <a:r>
              <a:rPr lang="en-US" altLang="pt-BR" noProof="0"/>
              <a:t>Examples</a:t>
            </a:r>
          </a:p>
          <a:p>
            <a:r>
              <a:rPr lang="en-US" altLang="pt-BR" noProof="0"/>
              <a:t>Using IS in Game Design</a:t>
            </a:r>
          </a:p>
          <a:p>
            <a:r>
              <a:rPr lang="en-US" altLang="pt-BR" noProof="0"/>
              <a:t>Conclusion</a:t>
            </a:r>
            <a:endParaRPr lang="en-US" altLang="pt-BR" noProof="0" dirty="0"/>
          </a:p>
        </p:txBody>
      </p:sp>
      <p:sp>
        <p:nvSpPr>
          <p:cNvPr id="6" name="Date Placeholder 5">
            <a:extLst>
              <a:ext uri="{FF2B5EF4-FFF2-40B4-BE49-F238E27FC236}">
                <a16:creationId xmlns:a16="http://schemas.microsoft.com/office/drawing/2014/main" id="{D0A27C40-5250-4FAE-A586-FB75E0C8053E}"/>
              </a:ext>
            </a:extLst>
          </p:cNvPr>
          <p:cNvSpPr>
            <a:spLocks noGrp="1"/>
          </p:cNvSpPr>
          <p:nvPr>
            <p:ph type="dt" sz="half" idx="14"/>
          </p:nvPr>
        </p:nvSpPr>
        <p:spPr/>
        <p:txBody>
          <a:bodyPr/>
          <a:lstStyle/>
          <a:p>
            <a:pPr>
              <a:defRPr/>
            </a:pPr>
            <a:r>
              <a:rPr lang="pt-BR" altLang="pt-BR"/>
              <a:t>LUDES - http://ludes.cos.ufrj.br</a:t>
            </a:r>
            <a:endParaRPr lang="pt-BR" altLang="pt-BR" dirty="0"/>
          </a:p>
        </p:txBody>
      </p:sp>
      <p:sp>
        <p:nvSpPr>
          <p:cNvPr id="7" name="Footer Placeholder 6">
            <a:extLst>
              <a:ext uri="{FF2B5EF4-FFF2-40B4-BE49-F238E27FC236}">
                <a16:creationId xmlns:a16="http://schemas.microsoft.com/office/drawing/2014/main" id="{99C1E627-D7D9-4BB7-B8C0-AF9CEB34F823}"/>
              </a:ext>
            </a:extLst>
          </p:cNvPr>
          <p:cNvSpPr>
            <a:spLocks noGrp="1"/>
          </p:cNvSpPr>
          <p:nvPr>
            <p:ph type="ftr" sz="quarter" idx="15"/>
          </p:nvPr>
        </p:nvSpPr>
        <p:spPr/>
        <p:txBody>
          <a:bodyPr/>
          <a:lstStyle/>
          <a:p>
            <a:pPr>
              <a:defRPr/>
            </a:pPr>
            <a:r>
              <a:rPr lang="pt-BR" altLang="pt-BR"/>
              <a:t>SBSI 2021</a:t>
            </a:r>
            <a:endParaRPr lang="pt-BR" altLang="pt-BR" dirty="0"/>
          </a:p>
        </p:txBody>
      </p:sp>
      <p:sp>
        <p:nvSpPr>
          <p:cNvPr id="15" name="Slide Number Placeholder 14">
            <a:extLst>
              <a:ext uri="{FF2B5EF4-FFF2-40B4-BE49-F238E27FC236}">
                <a16:creationId xmlns:a16="http://schemas.microsoft.com/office/drawing/2014/main" id="{C6190EAA-1495-4484-B0B3-DFBCD9626788}"/>
              </a:ext>
            </a:extLst>
          </p:cNvPr>
          <p:cNvSpPr>
            <a:spLocks noGrp="1"/>
          </p:cNvSpPr>
          <p:nvPr>
            <p:ph type="sldNum" sz="quarter" idx="16"/>
          </p:nvPr>
        </p:nvSpPr>
        <p:spPr/>
        <p:txBody>
          <a:bodyPr/>
          <a:lstStyle/>
          <a:p>
            <a:pPr>
              <a:defRPr/>
            </a:pPr>
            <a:fld id="{16497F98-F620-4594-A6E0-A4C09C6EBF06}" type="slidenum">
              <a:rPr lang="pt-BR" altLang="pt-BR" smtClean="0"/>
              <a:pPr>
                <a:defRPr/>
              </a:pPr>
              <a:t>3</a:t>
            </a:fld>
            <a:r>
              <a:rPr lang="pt-BR" altLang="pt-BR" sz="1800"/>
              <a:t>/27</a:t>
            </a:r>
            <a:endParaRPr lang="pt-BR" altLang="pt-BR" sz="1800" dirty="0"/>
          </a:p>
        </p:txBody>
      </p:sp>
    </p:spTree>
    <p:extLst>
      <p:ext uri="{BB962C8B-B14F-4D97-AF65-F5344CB8AC3E}">
        <p14:creationId xmlns:p14="http://schemas.microsoft.com/office/powerpoint/2010/main" val="3856330037"/>
      </p:ext>
    </p:extLst>
  </p:cSld>
  <p:clrMapOvr>
    <a:masterClrMapping/>
  </p:clrMapOvr>
  <mc:AlternateContent xmlns:mc="http://schemas.openxmlformats.org/markup-compatibility/2006" xmlns:p14="http://schemas.microsoft.com/office/powerpoint/2010/main">
    <mc:Choice Requires="p14">
      <p:transition spd="slow" p14:dur="2000" advTm="22861"/>
    </mc:Choice>
    <mc:Fallback xmlns="">
      <p:transition spd="slow" advTm="22861"/>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13">
            <a:extLst>
              <a:ext uri="{FF2B5EF4-FFF2-40B4-BE49-F238E27FC236}">
                <a16:creationId xmlns:a16="http://schemas.microsoft.com/office/drawing/2014/main" id="{C0110C5B-07AF-48B8-ADE8-3C90997A81E8}"/>
              </a:ext>
            </a:extLst>
          </p:cNvPr>
          <p:cNvSpPr>
            <a:spLocks noGrp="1"/>
          </p:cNvSpPr>
          <p:nvPr>
            <p:ph type="body" idx="1"/>
          </p:nvPr>
        </p:nvSpPr>
        <p:spPr/>
        <p:txBody>
          <a:bodyPr/>
          <a:lstStyle/>
          <a:p>
            <a:endParaRPr lang="pt-BR"/>
          </a:p>
        </p:txBody>
      </p:sp>
      <p:sp>
        <p:nvSpPr>
          <p:cNvPr id="2" name="Title 1">
            <a:extLst>
              <a:ext uri="{FF2B5EF4-FFF2-40B4-BE49-F238E27FC236}">
                <a16:creationId xmlns:a16="http://schemas.microsoft.com/office/drawing/2014/main" id="{5A021C6C-FEDD-46AD-AEB2-34271E61136E}"/>
              </a:ext>
            </a:extLst>
          </p:cNvPr>
          <p:cNvSpPr>
            <a:spLocks noGrp="1"/>
          </p:cNvSpPr>
          <p:nvPr>
            <p:ph type="title"/>
          </p:nvPr>
        </p:nvSpPr>
        <p:spPr>
          <a:xfrm>
            <a:off x="838200" y="2708920"/>
            <a:ext cx="10515600" cy="1620000"/>
          </a:xfrm>
        </p:spPr>
        <p:txBody>
          <a:bodyPr/>
          <a:lstStyle/>
          <a:p>
            <a:r>
              <a:rPr lang="en-US" noProof="0" dirty="0"/>
              <a:t>Introduction</a:t>
            </a:r>
          </a:p>
        </p:txBody>
      </p:sp>
      <p:sp>
        <p:nvSpPr>
          <p:cNvPr id="7" name="Date Placeholder 6">
            <a:extLst>
              <a:ext uri="{FF2B5EF4-FFF2-40B4-BE49-F238E27FC236}">
                <a16:creationId xmlns:a16="http://schemas.microsoft.com/office/drawing/2014/main" id="{6B42841E-A393-4693-B545-4D09FAAE7328}"/>
              </a:ext>
            </a:extLst>
          </p:cNvPr>
          <p:cNvSpPr>
            <a:spLocks noGrp="1"/>
          </p:cNvSpPr>
          <p:nvPr>
            <p:ph type="dt" sz="half" idx="10"/>
          </p:nvPr>
        </p:nvSpPr>
        <p:spPr/>
        <p:txBody>
          <a:bodyPr/>
          <a:lstStyle/>
          <a:p>
            <a:pPr>
              <a:defRPr/>
            </a:pPr>
            <a:r>
              <a:rPr lang="pt-BR" altLang="pt-BR"/>
              <a:t>LUDES - http://ludes.cos.ufrj.br</a:t>
            </a:r>
            <a:endParaRPr lang="pt-BR" altLang="pt-BR" dirty="0"/>
          </a:p>
        </p:txBody>
      </p:sp>
      <p:sp>
        <p:nvSpPr>
          <p:cNvPr id="9" name="Footer Placeholder 8">
            <a:extLst>
              <a:ext uri="{FF2B5EF4-FFF2-40B4-BE49-F238E27FC236}">
                <a16:creationId xmlns:a16="http://schemas.microsoft.com/office/drawing/2014/main" id="{5DF806DE-72F4-47EA-9399-66C31335CCEE}"/>
              </a:ext>
            </a:extLst>
          </p:cNvPr>
          <p:cNvSpPr>
            <a:spLocks noGrp="1"/>
          </p:cNvSpPr>
          <p:nvPr>
            <p:ph type="ftr" sz="quarter" idx="11"/>
          </p:nvPr>
        </p:nvSpPr>
        <p:spPr/>
        <p:txBody>
          <a:bodyPr/>
          <a:lstStyle/>
          <a:p>
            <a:pPr>
              <a:defRPr/>
            </a:pPr>
            <a:r>
              <a:rPr lang="pt-BR" altLang="pt-BR"/>
              <a:t>SBSI 2021</a:t>
            </a:r>
            <a:endParaRPr lang="pt-BR" altLang="pt-BR" dirty="0"/>
          </a:p>
        </p:txBody>
      </p:sp>
      <p:sp>
        <p:nvSpPr>
          <p:cNvPr id="11" name="Slide Number Placeholder 10">
            <a:extLst>
              <a:ext uri="{FF2B5EF4-FFF2-40B4-BE49-F238E27FC236}">
                <a16:creationId xmlns:a16="http://schemas.microsoft.com/office/drawing/2014/main" id="{CDCDE992-6776-43AC-8E9C-A9B08822224D}"/>
              </a:ext>
            </a:extLst>
          </p:cNvPr>
          <p:cNvSpPr>
            <a:spLocks noGrp="1"/>
          </p:cNvSpPr>
          <p:nvPr>
            <p:ph type="sldNum" sz="quarter" idx="12"/>
          </p:nvPr>
        </p:nvSpPr>
        <p:spPr/>
        <p:txBody>
          <a:bodyPr/>
          <a:lstStyle/>
          <a:p>
            <a:pPr>
              <a:defRPr/>
            </a:pPr>
            <a:fld id="{16497F98-F620-4594-A6E0-A4C09C6EBF06}" type="slidenum">
              <a:rPr lang="pt-BR" altLang="pt-BR" smtClean="0"/>
              <a:pPr>
                <a:defRPr/>
              </a:pPr>
              <a:t>4</a:t>
            </a:fld>
            <a:r>
              <a:rPr lang="pt-BR" altLang="pt-BR" sz="1800"/>
              <a:t>/27</a:t>
            </a:r>
            <a:endParaRPr lang="pt-BR" altLang="pt-BR" sz="1800" dirty="0"/>
          </a:p>
        </p:txBody>
      </p:sp>
    </p:spTree>
    <p:extLst>
      <p:ext uri="{BB962C8B-B14F-4D97-AF65-F5344CB8AC3E}">
        <p14:creationId xmlns:p14="http://schemas.microsoft.com/office/powerpoint/2010/main" val="29919941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1271847" y="68960"/>
            <a:ext cx="10762313" cy="1118587"/>
          </a:xfrm>
        </p:spPr>
        <p:txBody>
          <a:bodyPr/>
          <a:lstStyle/>
          <a:p>
            <a:r>
              <a:rPr lang="en-US" altLang="pt-BR" noProof="0" dirty="0"/>
              <a:t>Motivation</a:t>
            </a:r>
          </a:p>
        </p:txBody>
      </p:sp>
      <p:sp>
        <p:nvSpPr>
          <p:cNvPr id="3" name="Espaço Reservado para Conteúdo 2"/>
          <p:cNvSpPr>
            <a:spLocks noGrp="1"/>
          </p:cNvSpPr>
          <p:nvPr>
            <p:ph sz="quarter" idx="13"/>
          </p:nvPr>
        </p:nvSpPr>
        <p:spPr>
          <a:xfrm>
            <a:off x="63501" y="1341438"/>
            <a:ext cx="11969751" cy="4608512"/>
          </a:xfrm>
        </p:spPr>
        <p:txBody>
          <a:bodyPr>
            <a:normAutofit fontScale="92500" lnSpcReduction="10000"/>
          </a:bodyPr>
          <a:lstStyle/>
          <a:p>
            <a:r>
              <a:rPr lang="en-US" altLang="pt-BR" noProof="0" dirty="0"/>
              <a:t>Game design and development turned out to be a legitimate profession and industry. </a:t>
            </a:r>
          </a:p>
          <a:p>
            <a:r>
              <a:rPr lang="en-US" altLang="pt-BR" noProof="0" dirty="0"/>
              <a:t>There are undergraduate and graduate courses in Game Design, Art, Programming and all others related to this subject.</a:t>
            </a:r>
          </a:p>
          <a:p>
            <a:r>
              <a:rPr lang="en-US" altLang="pt-BR" noProof="0" dirty="0"/>
              <a:t>New knowledge is being defined by borrowing from other areas such as administration, management, art, narrative studies by creating new models, tools and practices both from empirical evidence and scientific investigation.</a:t>
            </a:r>
          </a:p>
          <a:p>
            <a:r>
              <a:rPr lang="en-US" altLang="pt-BR" noProof="0" dirty="0"/>
              <a:t>Game industry has been using many elements from Information Systems (IS), but without any formal or theoretical approach.</a:t>
            </a:r>
            <a:endParaRPr lang="en-US" noProof="0" dirty="0"/>
          </a:p>
        </p:txBody>
      </p:sp>
      <p:sp>
        <p:nvSpPr>
          <p:cNvPr id="7" name="Date Placeholder 6">
            <a:extLst>
              <a:ext uri="{FF2B5EF4-FFF2-40B4-BE49-F238E27FC236}">
                <a16:creationId xmlns:a16="http://schemas.microsoft.com/office/drawing/2014/main" id="{BB9E2911-CFA8-4F47-844F-D5D4AA23B300}"/>
              </a:ext>
            </a:extLst>
          </p:cNvPr>
          <p:cNvSpPr>
            <a:spLocks noGrp="1"/>
          </p:cNvSpPr>
          <p:nvPr>
            <p:ph type="dt" sz="half" idx="14"/>
          </p:nvPr>
        </p:nvSpPr>
        <p:spPr/>
        <p:txBody>
          <a:bodyPr/>
          <a:lstStyle/>
          <a:p>
            <a:pPr>
              <a:defRPr/>
            </a:pPr>
            <a:r>
              <a:rPr lang="pt-BR" altLang="pt-BR"/>
              <a:t>LUDES - http://ludes.cos.ufrj.br</a:t>
            </a:r>
            <a:endParaRPr lang="pt-BR" altLang="pt-BR" dirty="0"/>
          </a:p>
        </p:txBody>
      </p:sp>
      <p:sp>
        <p:nvSpPr>
          <p:cNvPr id="8" name="Footer Placeholder 7">
            <a:extLst>
              <a:ext uri="{FF2B5EF4-FFF2-40B4-BE49-F238E27FC236}">
                <a16:creationId xmlns:a16="http://schemas.microsoft.com/office/drawing/2014/main" id="{671C1A87-D19C-4624-9D85-30ECB6B755D8}"/>
              </a:ext>
            </a:extLst>
          </p:cNvPr>
          <p:cNvSpPr>
            <a:spLocks noGrp="1"/>
          </p:cNvSpPr>
          <p:nvPr>
            <p:ph type="ftr" sz="quarter" idx="15"/>
          </p:nvPr>
        </p:nvSpPr>
        <p:spPr/>
        <p:txBody>
          <a:bodyPr/>
          <a:lstStyle/>
          <a:p>
            <a:pPr>
              <a:defRPr/>
            </a:pPr>
            <a:r>
              <a:rPr lang="pt-BR" altLang="pt-BR"/>
              <a:t>SBSI 2021</a:t>
            </a:r>
            <a:endParaRPr lang="pt-BR" altLang="pt-BR" dirty="0"/>
          </a:p>
        </p:txBody>
      </p:sp>
      <p:sp>
        <p:nvSpPr>
          <p:cNvPr id="10" name="Slide Number Placeholder 9">
            <a:extLst>
              <a:ext uri="{FF2B5EF4-FFF2-40B4-BE49-F238E27FC236}">
                <a16:creationId xmlns:a16="http://schemas.microsoft.com/office/drawing/2014/main" id="{FC41E2E0-E804-4269-89B0-003B1E9C3886}"/>
              </a:ext>
            </a:extLst>
          </p:cNvPr>
          <p:cNvSpPr>
            <a:spLocks noGrp="1"/>
          </p:cNvSpPr>
          <p:nvPr>
            <p:ph type="sldNum" sz="quarter" idx="16"/>
          </p:nvPr>
        </p:nvSpPr>
        <p:spPr/>
        <p:txBody>
          <a:bodyPr/>
          <a:lstStyle/>
          <a:p>
            <a:pPr>
              <a:defRPr/>
            </a:pPr>
            <a:fld id="{16497F98-F620-4594-A6E0-A4C09C6EBF06}" type="slidenum">
              <a:rPr lang="pt-BR" altLang="pt-BR" smtClean="0"/>
              <a:pPr>
                <a:defRPr/>
              </a:pPr>
              <a:t>5</a:t>
            </a:fld>
            <a:r>
              <a:rPr lang="pt-BR" altLang="pt-BR" sz="1800"/>
              <a:t>/27</a:t>
            </a:r>
            <a:endParaRPr lang="pt-BR" altLang="pt-BR" sz="1800" dirty="0"/>
          </a:p>
        </p:txBody>
      </p:sp>
    </p:spTree>
    <p:extLst>
      <p:ext uri="{BB962C8B-B14F-4D97-AF65-F5344CB8AC3E}">
        <p14:creationId xmlns:p14="http://schemas.microsoft.com/office/powerpoint/2010/main" val="37162570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
          <p:cNvSpPr>
            <a:spLocks noGrp="1" noChangeArrowheads="1"/>
          </p:cNvSpPr>
          <p:nvPr>
            <p:ph type="title"/>
          </p:nvPr>
        </p:nvSpPr>
        <p:spPr>
          <a:xfrm>
            <a:off x="1271847" y="68960"/>
            <a:ext cx="10762313" cy="1118587"/>
          </a:xfrm>
        </p:spPr>
        <p:txBody>
          <a:bodyPr/>
          <a:lstStyle/>
          <a:p>
            <a:r>
              <a:rPr lang="en-US" altLang="pt-BR" noProof="0" dirty="0"/>
              <a:t>Problem</a:t>
            </a:r>
          </a:p>
        </p:txBody>
      </p:sp>
      <p:sp>
        <p:nvSpPr>
          <p:cNvPr id="10" name="Retângulo 9"/>
          <p:cNvSpPr/>
          <p:nvPr/>
        </p:nvSpPr>
        <p:spPr>
          <a:xfrm>
            <a:off x="468034" y="4072323"/>
            <a:ext cx="11161240" cy="1810817"/>
          </a:xfrm>
          <a:prstGeom prst="rect">
            <a:avLst/>
          </a:prstGeom>
          <a:noFill/>
        </p:spPr>
        <p:txBody>
          <a:bodyPr wrap="square">
            <a:spAutoFit/>
          </a:bodyPr>
          <a:lstStyle/>
          <a:p>
            <a:pPr algn="ctr">
              <a:lnSpc>
                <a:spcPct val="120000"/>
              </a:lnSpc>
              <a:spcBef>
                <a:spcPts val="0"/>
              </a:spcBef>
              <a:spcAft>
                <a:spcPts val="2400"/>
              </a:spcAft>
            </a:pPr>
            <a:r>
              <a:rPr lang="pt-BR" dirty="0">
                <a:latin typeface="Arial" panose="020B0604020202020204" pitchFamily="34" charset="0"/>
                <a:cs typeface="Arial" panose="020B0604020202020204" pitchFamily="34" charset="0"/>
              </a:rPr>
              <a:t>Software </a:t>
            </a:r>
            <a:r>
              <a:rPr lang="en-US" dirty="0">
                <a:latin typeface="Arial" panose="020B0604020202020204" pitchFamily="34" charset="0"/>
                <a:cs typeface="Arial" panose="020B0604020202020204" pitchFamily="34" charset="0"/>
              </a:rPr>
              <a:t>engineering techniques may help game development to achieve maintainability, flexibility, lower effort and cost, and better design.</a:t>
            </a:r>
            <a:endParaRPr lang="pt-BR" dirty="0">
              <a:latin typeface="Arial" panose="020B0604020202020204" pitchFamily="34" charset="0"/>
              <a:cs typeface="Arial" panose="020B0604020202020204" pitchFamily="34" charset="0"/>
            </a:endParaRPr>
          </a:p>
        </p:txBody>
      </p:sp>
      <p:sp>
        <p:nvSpPr>
          <p:cNvPr id="16" name="TextBox 15">
            <a:extLst>
              <a:ext uri="{FF2B5EF4-FFF2-40B4-BE49-F238E27FC236}">
                <a16:creationId xmlns:a16="http://schemas.microsoft.com/office/drawing/2014/main" id="{6A6A69DA-BB8A-4FEE-A9FC-D80E722F6994}"/>
              </a:ext>
            </a:extLst>
          </p:cNvPr>
          <p:cNvSpPr txBox="1"/>
          <p:nvPr/>
        </p:nvSpPr>
        <p:spPr>
          <a:xfrm>
            <a:off x="1415479" y="1158339"/>
            <a:ext cx="9649071" cy="1810817"/>
          </a:xfrm>
          <a:prstGeom prst="rect">
            <a:avLst/>
          </a:prstGeom>
          <a:noFill/>
        </p:spPr>
        <p:txBody>
          <a:bodyPr wrap="square">
            <a:spAutoFit/>
          </a:bodyPr>
          <a:lstStyle/>
          <a:p>
            <a:pPr marL="0" indent="0" algn="ctr">
              <a:lnSpc>
                <a:spcPct val="120000"/>
              </a:lnSpc>
              <a:spcBef>
                <a:spcPts val="0"/>
              </a:spcBef>
              <a:spcAft>
                <a:spcPts val="2400"/>
              </a:spcAft>
              <a:buNone/>
            </a:pPr>
            <a:r>
              <a:rPr lang="en-US" altLang="pt-BR" sz="3200" dirty="0">
                <a:latin typeface="Arial" panose="020B0604020202020204" pitchFamily="34" charset="0"/>
                <a:cs typeface="Arial" panose="020B0604020202020204" pitchFamily="34" charset="0"/>
              </a:rPr>
              <a:t>There is not yet a set of widely accepted standard of practices for game conception, development, maintenance and study </a:t>
            </a:r>
            <a:r>
              <a:rPr lang="en-US" altLang="pt-BR" sz="1800" dirty="0">
                <a:latin typeface="Arial" panose="020B0604020202020204" pitchFamily="34" charset="0"/>
                <a:cs typeface="Arial" panose="020B0604020202020204" pitchFamily="34" charset="0"/>
              </a:rPr>
              <a:t>(Aleem, 2016) (O’Hagan2014)</a:t>
            </a:r>
          </a:p>
        </p:txBody>
      </p:sp>
      <p:sp>
        <p:nvSpPr>
          <p:cNvPr id="7" name="Arrow: Down 6">
            <a:extLst>
              <a:ext uri="{FF2B5EF4-FFF2-40B4-BE49-F238E27FC236}">
                <a16:creationId xmlns:a16="http://schemas.microsoft.com/office/drawing/2014/main" id="{05C2E9B3-ACCE-4DAC-805E-0A31471D55A0}"/>
              </a:ext>
            </a:extLst>
          </p:cNvPr>
          <p:cNvSpPr/>
          <p:nvPr/>
        </p:nvSpPr>
        <p:spPr>
          <a:xfrm>
            <a:off x="5246647" y="2996539"/>
            <a:ext cx="1986733" cy="1119693"/>
          </a:xfrm>
          <a:prstGeom prst="downArrow">
            <a:avLst/>
          </a:prstGeom>
          <a:solidFill>
            <a:srgbClr val="2D719A"/>
          </a:solidFill>
          <a:ln>
            <a:solidFill>
              <a:srgbClr val="2D719A"/>
            </a:solidFill>
          </a:ln>
        </p:spPr>
        <p:style>
          <a:lnRef idx="1">
            <a:schemeClr val="accent6"/>
          </a:lnRef>
          <a:fillRef idx="3">
            <a:schemeClr val="accent6"/>
          </a:fillRef>
          <a:effectRef idx="2">
            <a:schemeClr val="accent6"/>
          </a:effectRef>
          <a:fontRef idx="minor">
            <a:schemeClr val="lt1"/>
          </a:fontRef>
        </p:style>
        <p:txBody>
          <a:bodyPr wrap="square" rtlCol="0" anchor="ctr">
            <a:spAutoFit/>
          </a:bodyPr>
          <a:lstStyle/>
          <a:p>
            <a:pPr algn="ctr"/>
            <a:endParaRPr lang="pt-BR" sz="2400" b="1" dirty="0">
              <a:ln w="0"/>
              <a:solidFill>
                <a:schemeClr val="bg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6" name="Date Placeholder 5">
            <a:extLst>
              <a:ext uri="{FF2B5EF4-FFF2-40B4-BE49-F238E27FC236}">
                <a16:creationId xmlns:a16="http://schemas.microsoft.com/office/drawing/2014/main" id="{5F8AD68D-CB80-4780-9872-66F253D16861}"/>
              </a:ext>
            </a:extLst>
          </p:cNvPr>
          <p:cNvSpPr>
            <a:spLocks noGrp="1"/>
          </p:cNvSpPr>
          <p:nvPr>
            <p:ph type="dt" sz="half" idx="10"/>
          </p:nvPr>
        </p:nvSpPr>
        <p:spPr/>
        <p:txBody>
          <a:bodyPr/>
          <a:lstStyle/>
          <a:p>
            <a:pPr>
              <a:defRPr/>
            </a:pPr>
            <a:r>
              <a:rPr lang="pt-BR" altLang="pt-BR"/>
              <a:t>LUDES - http://ludes.cos.ufrj.br</a:t>
            </a:r>
            <a:endParaRPr lang="pt-BR" altLang="pt-BR" dirty="0"/>
          </a:p>
        </p:txBody>
      </p:sp>
      <p:sp>
        <p:nvSpPr>
          <p:cNvPr id="8" name="Footer Placeholder 7">
            <a:extLst>
              <a:ext uri="{FF2B5EF4-FFF2-40B4-BE49-F238E27FC236}">
                <a16:creationId xmlns:a16="http://schemas.microsoft.com/office/drawing/2014/main" id="{CCFC9EF0-2A62-4596-B1EC-6C2DEB2FF0F0}"/>
              </a:ext>
            </a:extLst>
          </p:cNvPr>
          <p:cNvSpPr>
            <a:spLocks noGrp="1"/>
          </p:cNvSpPr>
          <p:nvPr>
            <p:ph type="ftr" sz="quarter" idx="11"/>
          </p:nvPr>
        </p:nvSpPr>
        <p:spPr/>
        <p:txBody>
          <a:bodyPr/>
          <a:lstStyle/>
          <a:p>
            <a:pPr>
              <a:defRPr/>
            </a:pPr>
            <a:r>
              <a:rPr lang="pt-BR" altLang="pt-BR"/>
              <a:t>SBSI 2021</a:t>
            </a:r>
            <a:endParaRPr lang="pt-BR" altLang="pt-BR" dirty="0"/>
          </a:p>
        </p:txBody>
      </p:sp>
      <p:sp>
        <p:nvSpPr>
          <p:cNvPr id="12" name="Slide Number Placeholder 11">
            <a:extLst>
              <a:ext uri="{FF2B5EF4-FFF2-40B4-BE49-F238E27FC236}">
                <a16:creationId xmlns:a16="http://schemas.microsoft.com/office/drawing/2014/main" id="{5909AF38-C810-483A-98F0-832BEC1BB5A2}"/>
              </a:ext>
            </a:extLst>
          </p:cNvPr>
          <p:cNvSpPr>
            <a:spLocks noGrp="1"/>
          </p:cNvSpPr>
          <p:nvPr>
            <p:ph type="sldNum" sz="quarter" idx="12"/>
          </p:nvPr>
        </p:nvSpPr>
        <p:spPr/>
        <p:txBody>
          <a:bodyPr/>
          <a:lstStyle/>
          <a:p>
            <a:pPr>
              <a:defRPr/>
            </a:pPr>
            <a:fld id="{16497F98-F620-4594-A6E0-A4C09C6EBF06}" type="slidenum">
              <a:rPr lang="pt-BR" altLang="pt-BR" smtClean="0"/>
              <a:pPr>
                <a:defRPr/>
              </a:pPr>
              <a:t>6</a:t>
            </a:fld>
            <a:r>
              <a:rPr lang="pt-BR" altLang="pt-BR" sz="1800"/>
              <a:t>/27</a:t>
            </a:r>
            <a:endParaRPr lang="pt-BR" altLang="pt-BR" sz="1800" dirty="0"/>
          </a:p>
        </p:txBody>
      </p:sp>
    </p:spTree>
    <p:extLst>
      <p:ext uri="{BB962C8B-B14F-4D97-AF65-F5344CB8AC3E}">
        <p14:creationId xmlns:p14="http://schemas.microsoft.com/office/powerpoint/2010/main" val="2240695365"/>
      </p:ext>
    </p:extLst>
  </p:cSld>
  <p:clrMapOvr>
    <a:masterClrMapping/>
  </p:clrMapOvr>
  <mc:AlternateContent xmlns:mc="http://schemas.openxmlformats.org/markup-compatibility/2006" xmlns:p14="http://schemas.microsoft.com/office/powerpoint/2010/main">
    <mc:Choice Requires="p14">
      <p:transition spd="slow" p14:dur="2000" advTm="1033"/>
    </mc:Choice>
    <mc:Fallback xmlns="">
      <p:transition spd="slow" advTm="1033"/>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3A82ABA4-0203-4D26-BCF1-04CC42E316A5}"/>
              </a:ext>
            </a:extLst>
          </p:cNvPr>
          <p:cNvSpPr>
            <a:spLocks noGrp="1"/>
          </p:cNvSpPr>
          <p:nvPr>
            <p:ph type="body" idx="1"/>
          </p:nvPr>
        </p:nvSpPr>
        <p:spPr/>
        <p:txBody>
          <a:bodyPr/>
          <a:lstStyle/>
          <a:p>
            <a:endParaRPr lang="pt-BR"/>
          </a:p>
        </p:txBody>
      </p:sp>
      <p:sp>
        <p:nvSpPr>
          <p:cNvPr id="5" name="Title 4">
            <a:extLst>
              <a:ext uri="{FF2B5EF4-FFF2-40B4-BE49-F238E27FC236}">
                <a16:creationId xmlns:a16="http://schemas.microsoft.com/office/drawing/2014/main" id="{E6D6ADF1-804A-4D2F-A947-09C11C65D532}"/>
              </a:ext>
            </a:extLst>
          </p:cNvPr>
          <p:cNvSpPr>
            <a:spLocks noGrp="1"/>
          </p:cNvSpPr>
          <p:nvPr>
            <p:ph type="title"/>
          </p:nvPr>
        </p:nvSpPr>
        <p:spPr>
          <a:xfrm>
            <a:off x="838200" y="2708920"/>
            <a:ext cx="10515600" cy="1620000"/>
          </a:xfrm>
        </p:spPr>
        <p:txBody>
          <a:bodyPr/>
          <a:lstStyle/>
          <a:p>
            <a:r>
              <a:rPr lang="en-US" noProof="0" dirty="0"/>
              <a:t>What are </a:t>
            </a:r>
            <a:r>
              <a:rPr lang="en-US" noProof="0" dirty="0" err="1"/>
              <a:t>Informaition</a:t>
            </a:r>
            <a:r>
              <a:rPr lang="en-US" noProof="0" dirty="0"/>
              <a:t> Systems?</a:t>
            </a:r>
          </a:p>
        </p:txBody>
      </p:sp>
      <p:sp>
        <p:nvSpPr>
          <p:cNvPr id="8" name="Date Placeholder 7">
            <a:extLst>
              <a:ext uri="{FF2B5EF4-FFF2-40B4-BE49-F238E27FC236}">
                <a16:creationId xmlns:a16="http://schemas.microsoft.com/office/drawing/2014/main" id="{958BCA34-4FD6-4272-92A4-AF6ACCA414CD}"/>
              </a:ext>
            </a:extLst>
          </p:cNvPr>
          <p:cNvSpPr>
            <a:spLocks noGrp="1"/>
          </p:cNvSpPr>
          <p:nvPr>
            <p:ph type="dt" sz="half" idx="10"/>
          </p:nvPr>
        </p:nvSpPr>
        <p:spPr/>
        <p:txBody>
          <a:bodyPr/>
          <a:lstStyle/>
          <a:p>
            <a:pPr>
              <a:defRPr/>
            </a:pPr>
            <a:r>
              <a:rPr lang="pt-BR" altLang="pt-BR"/>
              <a:t>LUDES - http://ludes.cos.ufrj.br</a:t>
            </a:r>
            <a:endParaRPr lang="pt-BR" altLang="pt-BR" dirty="0"/>
          </a:p>
        </p:txBody>
      </p:sp>
      <p:sp>
        <p:nvSpPr>
          <p:cNvPr id="9" name="Footer Placeholder 8">
            <a:extLst>
              <a:ext uri="{FF2B5EF4-FFF2-40B4-BE49-F238E27FC236}">
                <a16:creationId xmlns:a16="http://schemas.microsoft.com/office/drawing/2014/main" id="{B397044A-85CD-4504-A3D5-2F4CEAF47552}"/>
              </a:ext>
            </a:extLst>
          </p:cNvPr>
          <p:cNvSpPr>
            <a:spLocks noGrp="1"/>
          </p:cNvSpPr>
          <p:nvPr>
            <p:ph type="ftr" sz="quarter" idx="11"/>
          </p:nvPr>
        </p:nvSpPr>
        <p:spPr/>
        <p:txBody>
          <a:bodyPr/>
          <a:lstStyle/>
          <a:p>
            <a:pPr>
              <a:defRPr/>
            </a:pPr>
            <a:r>
              <a:rPr lang="pt-BR" altLang="pt-BR"/>
              <a:t>SBSI 2021</a:t>
            </a:r>
            <a:endParaRPr lang="pt-BR" altLang="pt-BR" dirty="0"/>
          </a:p>
        </p:txBody>
      </p:sp>
      <p:sp>
        <p:nvSpPr>
          <p:cNvPr id="11" name="Slide Number Placeholder 10">
            <a:extLst>
              <a:ext uri="{FF2B5EF4-FFF2-40B4-BE49-F238E27FC236}">
                <a16:creationId xmlns:a16="http://schemas.microsoft.com/office/drawing/2014/main" id="{D6CD01AC-4325-4E16-91E0-2AEDA622ACCC}"/>
              </a:ext>
            </a:extLst>
          </p:cNvPr>
          <p:cNvSpPr>
            <a:spLocks noGrp="1"/>
          </p:cNvSpPr>
          <p:nvPr>
            <p:ph type="sldNum" sz="quarter" idx="12"/>
          </p:nvPr>
        </p:nvSpPr>
        <p:spPr/>
        <p:txBody>
          <a:bodyPr/>
          <a:lstStyle/>
          <a:p>
            <a:pPr>
              <a:defRPr/>
            </a:pPr>
            <a:fld id="{16497F98-F620-4594-A6E0-A4C09C6EBF06}" type="slidenum">
              <a:rPr lang="pt-BR" altLang="pt-BR" smtClean="0"/>
              <a:pPr>
                <a:defRPr/>
              </a:pPr>
              <a:t>7</a:t>
            </a:fld>
            <a:r>
              <a:rPr lang="pt-BR" altLang="pt-BR" sz="1800"/>
              <a:t>/27</a:t>
            </a:r>
            <a:endParaRPr lang="pt-BR" altLang="pt-BR" sz="1800" dirty="0"/>
          </a:p>
        </p:txBody>
      </p:sp>
    </p:spTree>
    <p:extLst>
      <p:ext uri="{BB962C8B-B14F-4D97-AF65-F5344CB8AC3E}">
        <p14:creationId xmlns:p14="http://schemas.microsoft.com/office/powerpoint/2010/main" val="21492128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7E8A3E7D-988D-4199-A1E6-6F9BD465A458}"/>
              </a:ext>
            </a:extLst>
          </p:cNvPr>
          <p:cNvSpPr>
            <a:spLocks noGrp="1"/>
          </p:cNvSpPr>
          <p:nvPr>
            <p:ph sz="half" idx="1"/>
          </p:nvPr>
        </p:nvSpPr>
        <p:spPr>
          <a:xfrm>
            <a:off x="63151" y="1332594"/>
            <a:ext cx="5652000" cy="4586513"/>
          </a:xfrm>
        </p:spPr>
        <p:txBody>
          <a:bodyPr>
            <a:normAutofit fontScale="92500" lnSpcReduction="20000"/>
          </a:bodyPr>
          <a:lstStyle/>
          <a:p>
            <a:r>
              <a:rPr lang="en-US" noProof="0" dirty="0"/>
              <a:t>Set of interrelated components that function together in a meaningful way (Davis,1988), in which the whole system is greater than the sum of its components, since new properties emerge from the actions and interactions among them. </a:t>
            </a:r>
          </a:p>
          <a:p>
            <a:r>
              <a:rPr lang="en-US" noProof="0" dirty="0"/>
              <a:t>These properties do not exist in the parts when isolated (Bunge, 1979)</a:t>
            </a:r>
          </a:p>
          <a:p>
            <a:endParaRPr lang="en-US" noProof="0" dirty="0"/>
          </a:p>
        </p:txBody>
      </p:sp>
      <p:sp>
        <p:nvSpPr>
          <p:cNvPr id="65538" name="Rectangle 2"/>
          <p:cNvSpPr>
            <a:spLocks noGrp="1" noChangeArrowheads="1"/>
          </p:cNvSpPr>
          <p:nvPr>
            <p:ph type="title"/>
          </p:nvPr>
        </p:nvSpPr>
        <p:spPr>
          <a:xfrm>
            <a:off x="1271847" y="68960"/>
            <a:ext cx="10762313" cy="1118587"/>
          </a:xfrm>
        </p:spPr>
        <p:txBody>
          <a:bodyPr>
            <a:normAutofit/>
          </a:bodyPr>
          <a:lstStyle/>
          <a:p>
            <a:r>
              <a:rPr lang="en-US" altLang="pt-BR" noProof="0" dirty="0"/>
              <a:t>What is a System?</a:t>
            </a:r>
          </a:p>
        </p:txBody>
      </p:sp>
      <p:pic>
        <p:nvPicPr>
          <p:cNvPr id="6" name="Imagem 5">
            <a:extLst>
              <a:ext uri="{FF2B5EF4-FFF2-40B4-BE49-F238E27FC236}">
                <a16:creationId xmlns:a16="http://schemas.microsoft.com/office/drawing/2014/main" id="{16D8D62E-1F93-4EC8-874C-6326DD68B86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12024" y="1988840"/>
            <a:ext cx="5137300" cy="3817557"/>
          </a:xfrm>
          <a:prstGeom prst="rect">
            <a:avLst/>
          </a:prstGeom>
        </p:spPr>
      </p:pic>
      <p:sp>
        <p:nvSpPr>
          <p:cNvPr id="8" name="Date Placeholder 7">
            <a:extLst>
              <a:ext uri="{FF2B5EF4-FFF2-40B4-BE49-F238E27FC236}">
                <a16:creationId xmlns:a16="http://schemas.microsoft.com/office/drawing/2014/main" id="{6C88B9DB-E17F-4BCA-8721-2517BD87AB23}"/>
              </a:ext>
            </a:extLst>
          </p:cNvPr>
          <p:cNvSpPr>
            <a:spLocks noGrp="1"/>
          </p:cNvSpPr>
          <p:nvPr>
            <p:ph type="dt" sz="half" idx="10"/>
          </p:nvPr>
        </p:nvSpPr>
        <p:spPr/>
        <p:txBody>
          <a:bodyPr/>
          <a:lstStyle/>
          <a:p>
            <a:pPr>
              <a:defRPr/>
            </a:pPr>
            <a:r>
              <a:rPr lang="pt-BR" altLang="pt-BR"/>
              <a:t>LUDES - http://ludes.cos.ufrj.br</a:t>
            </a:r>
            <a:endParaRPr lang="pt-BR" altLang="pt-BR" dirty="0"/>
          </a:p>
        </p:txBody>
      </p:sp>
      <p:sp>
        <p:nvSpPr>
          <p:cNvPr id="9" name="Footer Placeholder 8">
            <a:extLst>
              <a:ext uri="{FF2B5EF4-FFF2-40B4-BE49-F238E27FC236}">
                <a16:creationId xmlns:a16="http://schemas.microsoft.com/office/drawing/2014/main" id="{EDB1C40A-E23E-4FDD-A495-D9A1A97C4FA7}"/>
              </a:ext>
            </a:extLst>
          </p:cNvPr>
          <p:cNvSpPr>
            <a:spLocks noGrp="1"/>
          </p:cNvSpPr>
          <p:nvPr>
            <p:ph type="ftr" sz="quarter" idx="11"/>
          </p:nvPr>
        </p:nvSpPr>
        <p:spPr/>
        <p:txBody>
          <a:bodyPr/>
          <a:lstStyle/>
          <a:p>
            <a:pPr>
              <a:defRPr/>
            </a:pPr>
            <a:r>
              <a:rPr lang="pt-BR" altLang="pt-BR"/>
              <a:t>SBSI 2021</a:t>
            </a:r>
            <a:endParaRPr lang="pt-BR" altLang="pt-BR" dirty="0"/>
          </a:p>
        </p:txBody>
      </p:sp>
      <p:sp>
        <p:nvSpPr>
          <p:cNvPr id="11" name="Slide Number Placeholder 10">
            <a:extLst>
              <a:ext uri="{FF2B5EF4-FFF2-40B4-BE49-F238E27FC236}">
                <a16:creationId xmlns:a16="http://schemas.microsoft.com/office/drawing/2014/main" id="{5F20EC63-6244-43C6-8B7E-DC0FB56A0F15}"/>
              </a:ext>
            </a:extLst>
          </p:cNvPr>
          <p:cNvSpPr>
            <a:spLocks noGrp="1"/>
          </p:cNvSpPr>
          <p:nvPr>
            <p:ph type="sldNum" sz="quarter" idx="12"/>
          </p:nvPr>
        </p:nvSpPr>
        <p:spPr/>
        <p:txBody>
          <a:bodyPr/>
          <a:lstStyle/>
          <a:p>
            <a:pPr>
              <a:defRPr/>
            </a:pPr>
            <a:fld id="{16497F98-F620-4594-A6E0-A4C09C6EBF06}" type="slidenum">
              <a:rPr lang="pt-BR" altLang="pt-BR" smtClean="0"/>
              <a:pPr>
                <a:defRPr/>
              </a:pPr>
              <a:t>8</a:t>
            </a:fld>
            <a:r>
              <a:rPr lang="pt-BR" altLang="pt-BR" sz="1800"/>
              <a:t>/27</a:t>
            </a:r>
            <a:endParaRPr lang="pt-BR" altLang="pt-BR" sz="1800" dirty="0"/>
          </a:p>
        </p:txBody>
      </p:sp>
    </p:spTree>
    <p:extLst>
      <p:ext uri="{BB962C8B-B14F-4D97-AF65-F5344CB8AC3E}">
        <p14:creationId xmlns:p14="http://schemas.microsoft.com/office/powerpoint/2010/main" val="40642373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1271847" y="68960"/>
            <a:ext cx="10762313" cy="1118587"/>
          </a:xfrm>
        </p:spPr>
        <p:txBody>
          <a:bodyPr>
            <a:normAutofit/>
          </a:bodyPr>
          <a:lstStyle/>
          <a:p>
            <a:r>
              <a:rPr lang="en-US" altLang="pt-BR" noProof="0" dirty="0"/>
              <a:t>Information Systems</a:t>
            </a:r>
          </a:p>
        </p:txBody>
      </p:sp>
      <p:sp>
        <p:nvSpPr>
          <p:cNvPr id="4" name="Content Placeholder 3">
            <a:extLst>
              <a:ext uri="{FF2B5EF4-FFF2-40B4-BE49-F238E27FC236}">
                <a16:creationId xmlns:a16="http://schemas.microsoft.com/office/drawing/2014/main" id="{D390BD1D-FDD2-4867-8E58-69B61E1EE873}"/>
              </a:ext>
            </a:extLst>
          </p:cNvPr>
          <p:cNvSpPr>
            <a:spLocks noGrp="1"/>
          </p:cNvSpPr>
          <p:nvPr>
            <p:ph sz="quarter" idx="13"/>
          </p:nvPr>
        </p:nvSpPr>
        <p:spPr>
          <a:xfrm>
            <a:off x="63501" y="1341438"/>
            <a:ext cx="11969751" cy="4608512"/>
          </a:xfrm>
        </p:spPr>
        <p:txBody>
          <a:bodyPr/>
          <a:lstStyle/>
          <a:p>
            <a:r>
              <a:rPr lang="en-US" dirty="0"/>
              <a:t>Arrangement of people, data, processes, and information technology that interact to collect, process, store, and provide as output the information needed to support an organization (Whitten and Bentley, 2007)</a:t>
            </a:r>
          </a:p>
          <a:p>
            <a:endParaRPr lang="en-US" dirty="0"/>
          </a:p>
        </p:txBody>
      </p:sp>
      <p:sp>
        <p:nvSpPr>
          <p:cNvPr id="7" name="Date Placeholder 6">
            <a:extLst>
              <a:ext uri="{FF2B5EF4-FFF2-40B4-BE49-F238E27FC236}">
                <a16:creationId xmlns:a16="http://schemas.microsoft.com/office/drawing/2014/main" id="{F0CF6DA3-7827-49F7-8D5F-E217EAB20DCB}"/>
              </a:ext>
            </a:extLst>
          </p:cNvPr>
          <p:cNvSpPr>
            <a:spLocks noGrp="1"/>
          </p:cNvSpPr>
          <p:nvPr>
            <p:ph type="dt" sz="half" idx="14"/>
          </p:nvPr>
        </p:nvSpPr>
        <p:spPr/>
        <p:txBody>
          <a:bodyPr/>
          <a:lstStyle/>
          <a:p>
            <a:pPr>
              <a:defRPr/>
            </a:pPr>
            <a:r>
              <a:rPr lang="pt-BR" altLang="pt-BR"/>
              <a:t>LUDES - http://ludes.cos.ufrj.br</a:t>
            </a:r>
            <a:endParaRPr lang="pt-BR" altLang="pt-BR" dirty="0"/>
          </a:p>
        </p:txBody>
      </p:sp>
      <p:sp>
        <p:nvSpPr>
          <p:cNvPr id="8" name="Footer Placeholder 7">
            <a:extLst>
              <a:ext uri="{FF2B5EF4-FFF2-40B4-BE49-F238E27FC236}">
                <a16:creationId xmlns:a16="http://schemas.microsoft.com/office/drawing/2014/main" id="{C09068D0-7D98-46BD-B27F-648B169209C1}"/>
              </a:ext>
            </a:extLst>
          </p:cNvPr>
          <p:cNvSpPr>
            <a:spLocks noGrp="1"/>
          </p:cNvSpPr>
          <p:nvPr>
            <p:ph type="ftr" sz="quarter" idx="15"/>
          </p:nvPr>
        </p:nvSpPr>
        <p:spPr/>
        <p:txBody>
          <a:bodyPr/>
          <a:lstStyle/>
          <a:p>
            <a:pPr>
              <a:defRPr/>
            </a:pPr>
            <a:r>
              <a:rPr lang="pt-BR" altLang="pt-BR"/>
              <a:t>SBSI 2021</a:t>
            </a:r>
            <a:endParaRPr lang="pt-BR" altLang="pt-BR" dirty="0"/>
          </a:p>
        </p:txBody>
      </p:sp>
      <p:sp>
        <p:nvSpPr>
          <p:cNvPr id="10" name="Slide Number Placeholder 9">
            <a:extLst>
              <a:ext uri="{FF2B5EF4-FFF2-40B4-BE49-F238E27FC236}">
                <a16:creationId xmlns:a16="http://schemas.microsoft.com/office/drawing/2014/main" id="{2D1783D4-96BB-4FDE-BE7C-4DBAA291EE94}"/>
              </a:ext>
            </a:extLst>
          </p:cNvPr>
          <p:cNvSpPr>
            <a:spLocks noGrp="1"/>
          </p:cNvSpPr>
          <p:nvPr>
            <p:ph type="sldNum" sz="quarter" idx="16"/>
          </p:nvPr>
        </p:nvSpPr>
        <p:spPr/>
        <p:txBody>
          <a:bodyPr/>
          <a:lstStyle/>
          <a:p>
            <a:pPr>
              <a:defRPr/>
            </a:pPr>
            <a:fld id="{16497F98-F620-4594-A6E0-A4C09C6EBF06}" type="slidenum">
              <a:rPr lang="pt-BR" altLang="pt-BR" smtClean="0"/>
              <a:pPr>
                <a:defRPr/>
              </a:pPr>
              <a:t>9</a:t>
            </a:fld>
            <a:r>
              <a:rPr lang="pt-BR" altLang="pt-BR" sz="1800"/>
              <a:t>/27</a:t>
            </a:r>
            <a:endParaRPr lang="pt-BR" altLang="pt-BR" sz="1800" dirty="0"/>
          </a:p>
        </p:txBody>
      </p:sp>
    </p:spTree>
    <p:extLst>
      <p:ext uri="{BB962C8B-B14F-4D97-AF65-F5344CB8AC3E}">
        <p14:creationId xmlns:p14="http://schemas.microsoft.com/office/powerpoint/2010/main" val="217831362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0.3|0.5|0.3|0.2"/>
</p:tagLst>
</file>

<file path=ppt/tags/tag2.xml><?xml version="1.0" encoding="utf-8"?>
<p:tagLst xmlns:a="http://schemas.openxmlformats.org/drawingml/2006/main" xmlns:r="http://schemas.openxmlformats.org/officeDocument/2006/relationships" xmlns:p="http://schemas.openxmlformats.org/presentationml/2006/main">
  <p:tag name="TIMING" val="|0.3|0.5|0.3|0.2"/>
</p:tagLst>
</file>

<file path=ppt/theme/theme1.xml><?xml version="1.0" encoding="utf-8"?>
<a:theme xmlns:a="http://schemas.openxmlformats.org/drawingml/2006/main" name="ApresentacaoLudesXexeo">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D719A"/>
        </a:solidFill>
      </a:spPr>
      <a:bodyPr rtlCol="0" anchor="ctr">
        <a:spAutoFit/>
      </a:bodyPr>
      <a:lstStyle>
        <a:defPPr algn="ctr">
          <a:defRPr sz="2400" b="1" dirty="0" smtClean="0">
            <a:ln w="0"/>
            <a:solidFill>
              <a:schemeClr val="bg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defRPr>
        </a:defPPr>
      </a:lstStyle>
      <a:style>
        <a:lnRef idx="1">
          <a:schemeClr val="accent6"/>
        </a:lnRef>
        <a:fillRef idx="3">
          <a:schemeClr val="accent6"/>
        </a:fillRef>
        <a:effectRef idx="2">
          <a:schemeClr val="accent6"/>
        </a:effectRef>
        <a:fontRef idx="minor">
          <a:schemeClr val="lt1"/>
        </a:fontRef>
      </a:style>
    </a:spDef>
    <a:txDef>
      <a:spPr>
        <a:noFill/>
      </a:spPr>
      <a:bodyPr wrap="square">
        <a:spAutoFit/>
      </a:bodyPr>
      <a:lstStyle>
        <a:defPPr marL="0" indent="0" algn="ctr">
          <a:lnSpc>
            <a:spcPct val="120000"/>
          </a:lnSpc>
          <a:spcBef>
            <a:spcPts val="0"/>
          </a:spcBef>
          <a:spcAft>
            <a:spcPts val="2400"/>
          </a:spcAft>
          <a:buNone/>
          <a:defRPr sz="3200" dirty="0">
            <a:latin typeface="Arial" panose="020B0604020202020204" pitchFamily="34" charset="0"/>
            <a:cs typeface="Arial" panose="020B0604020202020204" pitchFamily="34" charset="0"/>
          </a:defRPr>
        </a:defPPr>
      </a:lstStyle>
    </a:txDef>
  </a:objectDefaults>
  <a:extraClrSchemeLst/>
  <a:extLst>
    <a:ext uri="{05A4C25C-085E-4340-85A3-A5531E510DB2}">
      <thm15:themeFamily xmlns:thm15="http://schemas.microsoft.com/office/thememl/2012/main" name="Template Ludes.potx" id="{A5F3C548-D2F5-4605-B513-98895526F183}" vid="{FE2CE3DE-4070-410C-A400-66E4D46ED737}"/>
    </a:ext>
  </a:extLst>
</a:theme>
</file>

<file path=ppt/theme/theme2.xml><?xml version="1.0" encoding="utf-8"?>
<a:theme xmlns:a="http://schemas.openxmlformats.org/drawingml/2006/main" name="Tema do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Endo-GDC</Template>
  <TotalTime>13800</TotalTime>
  <Words>1619</Words>
  <Application>Microsoft Office PowerPoint</Application>
  <PresentationFormat>Widescreen</PresentationFormat>
  <Paragraphs>183</Paragraphs>
  <Slides>27</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Calibri</vt:lpstr>
      <vt:lpstr>Circo</vt:lpstr>
      <vt:lpstr>Tahoma</vt:lpstr>
      <vt:lpstr>Times New Roman</vt:lpstr>
      <vt:lpstr>Wingdings</vt:lpstr>
      <vt:lpstr>ApresentacaoLudesXexeo</vt:lpstr>
      <vt:lpstr>Games as Information Systems</vt:lpstr>
      <vt:lpstr>LUDES</vt:lpstr>
      <vt:lpstr>Summary</vt:lpstr>
      <vt:lpstr>Introduction</vt:lpstr>
      <vt:lpstr>Motivation</vt:lpstr>
      <vt:lpstr>Problem</vt:lpstr>
      <vt:lpstr>What are Informaition Systems?</vt:lpstr>
      <vt:lpstr>What is a System?</vt:lpstr>
      <vt:lpstr>Information Systems</vt:lpstr>
      <vt:lpstr>Theories From Game Studies</vt:lpstr>
      <vt:lpstr>Theories from Game Studies</vt:lpstr>
      <vt:lpstr>Defining Games as Information Systems</vt:lpstr>
      <vt:lpstr>Defining Games as IS</vt:lpstr>
      <vt:lpstr>Elements of Games Mapped to IS</vt:lpstr>
      <vt:lpstr>Video Game Examples</vt:lpstr>
      <vt:lpstr>Board Game Examples</vt:lpstr>
      <vt:lpstr>Card Game Example</vt:lpstr>
      <vt:lpstr>Using IS in Game Design</vt:lpstr>
      <vt:lpstr>Tools and Methodologies</vt:lpstr>
      <vt:lpstr>Quality</vt:lpstr>
      <vt:lpstr>Conclusion</vt:lpstr>
      <vt:lpstr>Contributions</vt:lpstr>
      <vt:lpstr>Future Work</vt:lpstr>
      <vt:lpstr>Obrigado!</vt:lpstr>
      <vt:lpstr>References</vt:lpstr>
      <vt:lpstr>Acknoledgments </vt:lpstr>
      <vt:lpstr>PowerPoint Presentation</vt:lpstr>
    </vt:vector>
  </TitlesOfParts>
  <Company>labbd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Knowledge Management in Software Engineering</dc:title>
  <dc:creator>Jano</dc:creator>
  <cp:lastModifiedBy>Geraldo Xexéo</cp:lastModifiedBy>
  <cp:revision>574</cp:revision>
  <cp:lastPrinted>2018-03-27T02:07:43Z</cp:lastPrinted>
  <dcterms:created xsi:type="dcterms:W3CDTF">2006-05-15T18:07:35Z</dcterms:created>
  <dcterms:modified xsi:type="dcterms:W3CDTF">2021-05-08T16:25:26Z</dcterms:modified>
</cp:coreProperties>
</file>