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3"/>
  </p:notesMasterIdLst>
  <p:sldIdLst>
    <p:sldId id="256" r:id="rId2"/>
    <p:sldId id="333" r:id="rId3"/>
    <p:sldId id="342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42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7" autoAdjust="0"/>
    <p:restoredTop sz="96305" autoAdjust="0"/>
  </p:normalViewPr>
  <p:slideViewPr>
    <p:cSldViewPr snapToGrid="0">
      <p:cViewPr varScale="1">
        <p:scale>
          <a:sx n="128" d="100"/>
          <a:sy n="128" d="100"/>
        </p:scale>
        <p:origin x="-10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24/10/17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4" Type="http://schemas.openxmlformats.org/officeDocument/2006/relationships/hyperlink" Target="mailto:xexeo@cos.ufrj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uak@cos.ufrj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err="1"/>
              <a:t>Ongology</a:t>
            </a:r>
            <a:r>
              <a:rPr lang="en-US" sz="3200" dirty="0"/>
              <a:t> 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4" y="1967545"/>
            <a:ext cx="480406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Onthology</a:t>
            </a:r>
            <a:r>
              <a:rPr lang="en-US" dirty="0" smtClean="0"/>
              <a:t> 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Built a domain sub-</a:t>
            </a:r>
            <a:r>
              <a:rPr lang="en-US" dirty="0" err="1" smtClean="0"/>
              <a:t>onthology</a:t>
            </a:r>
            <a:r>
              <a:rPr lang="en-US" dirty="0" smtClean="0"/>
              <a:t> from BGG database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onthology</a:t>
            </a:r>
            <a:r>
              <a:rPr lang="en-US" dirty="0" smtClean="0"/>
              <a:t> is not exhaustive</a:t>
            </a:r>
          </a:p>
          <a:p>
            <a:r>
              <a:rPr lang="en-US" dirty="0" smtClean="0"/>
              <a:t>Creating a tool for designers and scholars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Aesthetics</a:t>
            </a:r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MENELAS</a:t>
            </a:r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Counter</a:t>
            </a:r>
          </a:p>
          <a:p>
            <a:pPr lvl="1"/>
            <a:r>
              <a:rPr lang="en-US" dirty="0" smtClean="0"/>
              <a:t>Deck Building</a:t>
            </a:r>
          </a:p>
          <a:p>
            <a:pPr lvl="1"/>
            <a:r>
              <a:rPr lang="en-US" dirty="0" smtClean="0"/>
              <a:t>Crayon Rail System</a:t>
            </a:r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3411</TotalTime>
  <Words>342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ApresentacaoLudesXexeo</vt:lpstr>
      <vt:lpstr>Building an Ongology of Boardgame Mechanics based on the BoardGameGeek Database and the MDA Framework</vt:lpstr>
      <vt:lpstr>LUDES</vt:lpstr>
      <vt:lpstr>This work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LUDES.COS.UFRJ.BR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joshuakirtz</cp:lastModifiedBy>
  <cp:revision>78</cp:revision>
  <dcterms:created xsi:type="dcterms:W3CDTF">2014-08-27T12:28:17Z</dcterms:created>
  <dcterms:modified xsi:type="dcterms:W3CDTF">2017-10-24T14:37:19Z</dcterms:modified>
</cp:coreProperties>
</file>