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7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275A6-367D-42F6-BB66-B62D8DB40ECF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1706-27F5-4312-8871-0160BBB55F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76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E6013-3852-49ED-B8AE-1EB16D171643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F607-14B4-4D32-A009-1B2501BAB8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4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321340"/>
            <a:ext cx="12192000" cy="985966"/>
          </a:xfrm>
        </p:spPr>
        <p:txBody>
          <a:bodyPr>
            <a:noAutofit/>
          </a:bodyPr>
          <a:lstStyle>
            <a:lvl1pPr marL="0" indent="0" algn="ctr">
              <a:buNone/>
              <a:defRPr sz="66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inserir título do slide</a:t>
            </a:r>
            <a:endParaRPr lang="pt-BR" dirty="0"/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3640" y="4706574"/>
            <a:ext cx="7741920" cy="1343706"/>
          </a:xfrm>
        </p:spPr>
        <p:txBody>
          <a:bodyPr>
            <a:normAutofit/>
          </a:bodyPr>
          <a:lstStyle>
            <a:lvl1pPr marL="0" indent="0" algn="ctr">
              <a:buNone/>
              <a:defRPr sz="40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inserir </a:t>
            </a:r>
            <a:r>
              <a:rPr lang="pt-BR" dirty="0" err="1" smtClean="0"/>
              <a:t>subtitulo</a:t>
            </a:r>
            <a:r>
              <a:rPr lang="pt-BR" dirty="0" smtClean="0"/>
              <a:t> do slide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05" y="-1236098"/>
            <a:ext cx="7879337" cy="52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274" y="365125"/>
            <a:ext cx="9537526" cy="1325563"/>
          </a:xfrm>
        </p:spPr>
        <p:txBody>
          <a:bodyPr/>
          <a:lstStyle>
            <a:lvl1pPr algn="ctr">
              <a:defRPr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55135"/>
          </a:xfrm>
        </p:spPr>
        <p:txBody>
          <a:bodyPr vert="eaVert">
            <a:normAutofit/>
          </a:bodyPr>
          <a:lstStyle>
            <a:lvl1pPr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6902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8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70" y="365125"/>
            <a:ext cx="9587630" cy="1325563"/>
          </a:xfrm>
        </p:spPr>
        <p:txBody>
          <a:bodyPr>
            <a:normAutofit/>
          </a:bodyPr>
          <a:lstStyle>
            <a:lvl1pPr>
              <a:defRPr sz="4600" cap="small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825625"/>
            <a:ext cx="10308771" cy="41941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7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6902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16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695" y="469812"/>
            <a:ext cx="9585083" cy="1048884"/>
          </a:xfrm>
        </p:spPr>
        <p:txBody>
          <a:bodyPr anchor="b">
            <a:normAutofit/>
          </a:bodyPr>
          <a:lstStyle>
            <a:lvl1pPr>
              <a:defRPr sz="44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350" y="1702027"/>
            <a:ext cx="10515600" cy="440848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6902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3748" y="221826"/>
            <a:ext cx="9617180" cy="852232"/>
          </a:xfrm>
        </p:spPr>
        <p:txBody>
          <a:bodyPr>
            <a:normAutofit/>
          </a:bodyPr>
          <a:lstStyle>
            <a:lvl1pPr algn="ctr">
              <a:defRPr sz="46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1764" y="1509486"/>
            <a:ext cx="5181600" cy="458651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26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adipiscicing</a:t>
            </a:r>
            <a:r>
              <a:rPr lang="en-US" dirty="0" smtClean="0"/>
              <a:t> </a:t>
            </a:r>
            <a:r>
              <a:rPr lang="en-US" dirty="0" err="1" smtClean="0"/>
              <a:t>eli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3"/>
              </a:buBlip>
              <a:tabLst/>
              <a:defRPr/>
            </a:pPr>
            <a:r>
              <a:rPr lang="en-US" dirty="0" err="1" smtClean="0"/>
              <a:t>FiFourth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err="1" smtClean="0"/>
              <a:t>fth</a:t>
            </a:r>
            <a:r>
              <a:rPr lang="en-US" dirty="0" smtClean="0"/>
              <a:t>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9328" y="1509486"/>
            <a:ext cx="5181600" cy="458651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251701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874952"/>
          </a:xfrm>
        </p:spPr>
        <p:txBody>
          <a:bodyPr/>
          <a:lstStyle>
            <a:lvl1pPr algn="ctr">
              <a:defRPr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50417"/>
            <a:ext cx="5157787" cy="586048"/>
          </a:xfrm>
        </p:spPr>
        <p:txBody>
          <a:bodyPr anchor="b"/>
          <a:lstStyle>
            <a:lvl1pPr marL="0" indent="0" algn="ctr">
              <a:buNone/>
              <a:defRPr sz="2800" b="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55816"/>
            <a:ext cx="5157787" cy="430698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5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5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0417"/>
            <a:ext cx="5183188" cy="586048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 b="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4" y="365126"/>
            <a:ext cx="9600156" cy="912132"/>
          </a:xfrm>
        </p:spPr>
        <p:txBody>
          <a:bodyPr>
            <a:normAutofit/>
          </a:bodyPr>
          <a:lstStyle>
            <a:lvl1pPr algn="ctr">
              <a:defRPr sz="4800" cap="sm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484776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1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203201"/>
            <a:ext cx="3932237" cy="1548924"/>
          </a:xfrm>
        </p:spPr>
        <p:txBody>
          <a:bodyPr anchor="b">
            <a:normAutofit/>
          </a:bodyPr>
          <a:lstStyle>
            <a:lvl1pPr>
              <a:defRPr sz="3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37955" cy="48736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2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88571" y="1752125"/>
            <a:ext cx="3683454" cy="4116863"/>
          </a:xfrm>
        </p:spPr>
        <p:txBody>
          <a:bodyPr>
            <a:noAutofit/>
          </a:bodyPr>
          <a:lstStyle>
            <a:lvl1pPr marL="0" indent="0">
              <a:buNone/>
              <a:defRPr lang="pt-BR" sz="2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 ipsum dolor sit amet, consectetur adipiscing elit. Nulla eu mi a libero commodo aliquet a tincidunt metus. Nullam vel lectus volutpat, adipiscing erat nec, egestas velit. Aliquam ornare</a:t>
            </a:r>
            <a:endParaRPr lang="en-US" dirty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764699"/>
          </a:xfrm>
        </p:spPr>
        <p:txBody>
          <a:bodyPr anchor="b"/>
          <a:lstStyle>
            <a:lvl1pPr>
              <a:defRPr sz="3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noFill/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370" y="1752124"/>
            <a:ext cx="3726656" cy="41168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0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 smtClean="0"/>
          </a:p>
          <a:p>
            <a:pPr lvl="1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Second level</a:t>
            </a:r>
          </a:p>
          <a:p>
            <a:pPr lvl="2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Third level</a:t>
            </a:r>
          </a:p>
          <a:p>
            <a:pPr lvl="3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Fourth level</a:t>
            </a:r>
          </a:p>
          <a:p>
            <a:pPr lvl="4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9540"/>
            <a:ext cx="1276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205D17-500B-4981-A9E6-ABDAEEA5DF6C}" type="datetime1">
              <a:rPr lang="pt-BR" smtClean="0"/>
              <a:t>29/05/2014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350" y="6479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5000"/>
        <a:buFontTx/>
        <a:buBlip>
          <a:blip r:embed="rId14"/>
        </a:buBlip>
        <a:defRPr lang="en-US" sz="26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22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20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17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1700" b="0" i="0" kern="1200" smtClean="0">
          <a:solidFill>
            <a:schemeClr val="tx1"/>
          </a:solidFill>
          <a:effectLst/>
          <a:latin typeface="Euphemia" panose="020B05030401020201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LOREM IPSUM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LOREM IPSUM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Lorem ipsum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Lorem ipsum dolor sit amet</a:t>
            </a:r>
          </a:p>
          <a:p>
            <a:r>
              <a:rPr lang="pt-BR" dirty="0" smtClean="0"/>
              <a:t>Lorem ipsum</a:t>
            </a:r>
          </a:p>
          <a:p>
            <a:r>
              <a:rPr lang="pt-BR" dirty="0" smtClean="0"/>
              <a:t>Lorem</a:t>
            </a:r>
          </a:p>
          <a:p>
            <a:r>
              <a:rPr lang="pt-BR" dirty="0" smtClean="0"/>
              <a:t>Lorem ipsum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200-BD54-46F7-A056-C385C5DB71A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7637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Meeple</a:t>
            </a:r>
            <a:endParaRPr lang="pt-BR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8" b="9988"/>
          <a:stretch>
            <a:fillRect/>
          </a:stretch>
        </p:blipFill>
        <p:spPr>
          <a:xfrm>
            <a:off x="5183187" y="987424"/>
            <a:ext cx="6172201" cy="48736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Meeple lorem ipsum meeple etc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200-BD54-46F7-A056-C385C5DB71A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861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Euphemia</vt:lpstr>
      <vt:lpstr>Tahoma</vt:lpstr>
      <vt:lpstr>Office Theme</vt:lpstr>
      <vt:lpstr>PowerPoint Presentation</vt:lpstr>
      <vt:lpstr>Lorem ipsum</vt:lpstr>
      <vt:lpstr>Meeple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</dc:creator>
  <cp:lastModifiedBy>Iana</cp:lastModifiedBy>
  <cp:revision>37</cp:revision>
  <dcterms:created xsi:type="dcterms:W3CDTF">2014-03-25T18:15:29Z</dcterms:created>
  <dcterms:modified xsi:type="dcterms:W3CDTF">2014-05-29T21:54:34Z</dcterms:modified>
</cp:coreProperties>
</file>