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5" r:id="rId1"/>
  </p:sldMasterIdLst>
  <p:notesMasterIdLst>
    <p:notesMasterId r:id="rId9"/>
  </p:notesMasterIdLst>
  <p:sldIdLst>
    <p:sldId id="256" r:id="rId2"/>
    <p:sldId id="332" r:id="rId3"/>
    <p:sldId id="333" r:id="rId4"/>
    <p:sldId id="334" r:id="rId5"/>
    <p:sldId id="335" r:id="rId6"/>
    <p:sldId id="336" r:id="rId7"/>
    <p:sldId id="331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ahoma" panose="020B0604030504040204" pitchFamily="34" charset="0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D710D-47B3-469B-BFB0-9B402DDD9888}">
          <p14:sldIdLst>
            <p14:sldId id="256"/>
            <p14:sldId id="332"/>
            <p14:sldId id="333"/>
            <p14:sldId id="334"/>
            <p14:sldId id="335"/>
            <p14:sldId id="336"/>
          </p14:sldIdLst>
        </p14:section>
        <p14:section name="Untitled Section" id="{D0460775-1359-48AC-9C87-2EE0A5376B07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1E8C-A508-41A1-9084-4B57012D21FE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53541-2247-44C2-A7B3-61B92D94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0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5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6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44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1"/>
          </a:xfrm>
          <a:ln algn="ctr"/>
        </p:spPr>
        <p:txBody>
          <a:bodyPr anchorCtr="1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8018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3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78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050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3" y="1196752"/>
            <a:ext cx="9093068" cy="4752528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9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6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2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3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9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44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90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23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6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2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44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39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3" y="6204855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6571" y="6226863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212044" y="6208133"/>
            <a:ext cx="264889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5" r:id="rId19"/>
    <p:sldLayoutId id="2147483706" r:id="rId20"/>
    <p:sldLayoutId id="2147483707" r:id="rId21"/>
    <p:sldLayoutId id="2147483708" r:id="rId22"/>
    <p:sldLayoutId id="2147483709" r:id="rId2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26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6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6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6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6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5"/>
          </p:nvPr>
        </p:nvSpPr>
        <p:spPr>
          <a:xfrm>
            <a:off x="1412311" y="4920870"/>
            <a:ext cx="5825202" cy="1415122"/>
          </a:xfrm>
        </p:spPr>
        <p:txBody>
          <a:bodyPr>
            <a:normAutofit fontScale="47500" lnSpcReduction="20000"/>
          </a:bodyPr>
          <a:lstStyle/>
          <a:p>
            <a:r>
              <a:rPr lang="pt-BR" dirty="0" smtClean="0"/>
              <a:t>Geraldo </a:t>
            </a:r>
            <a:r>
              <a:rPr lang="pt-BR" dirty="0" err="1" smtClean="0"/>
              <a:t>Xexéo</a:t>
            </a:r>
            <a:r>
              <a:rPr lang="pt-BR" dirty="0" smtClean="0"/>
              <a:t>, </a:t>
            </a:r>
            <a:r>
              <a:rPr lang="pt-BR" dirty="0" err="1" smtClean="0"/>
              <a:t>D.Sc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Departamento de Ciência da Computação/ Instituto de Matemática</a:t>
            </a:r>
          </a:p>
          <a:p>
            <a:r>
              <a:rPr lang="pt-BR" dirty="0" smtClean="0"/>
              <a:t>Programa de Engenharia de Sistemas e Computação/COPPE</a:t>
            </a:r>
          </a:p>
          <a:p>
            <a:r>
              <a:rPr lang="pt-BR" dirty="0" smtClean="0"/>
              <a:t>UFRJ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dirty="0" smtClean="0"/>
              <a:t>Jogos e Valores</a:t>
            </a:r>
            <a:endParaRPr lang="en-US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4" y="1967545"/>
            <a:ext cx="4804064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3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Valores?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8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Moral e Ética (M. </a:t>
            </a:r>
            <a:r>
              <a:rPr lang="pt-BR" dirty="0" err="1" smtClean="0"/>
              <a:t>Sicart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Moral são as escolhas que fazemos sozinhos, no meio da floresta</a:t>
            </a:r>
          </a:p>
          <a:p>
            <a:r>
              <a:rPr lang="pt-BR" dirty="0" smtClean="0"/>
              <a:t>Ética é o que fazemos em sociedade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5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e </a:t>
            </a:r>
            <a:r>
              <a:rPr lang="en-US" dirty="0" err="1" smtClean="0"/>
              <a:t>Ética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Ética é </a:t>
            </a:r>
            <a:r>
              <a:rPr lang="pt-BR" dirty="0"/>
              <a:t>um conjunto de conhecimentos extraídos da investigação do comportamento humano ao tentar explicar as regras morais de forma racional, fundamentada, científica e teórica. </a:t>
            </a:r>
            <a:endParaRPr lang="pt-BR" dirty="0" smtClean="0"/>
          </a:p>
          <a:p>
            <a:pPr lvl="1"/>
            <a:r>
              <a:rPr lang="pt-BR" dirty="0" smtClean="0"/>
              <a:t>É</a:t>
            </a:r>
            <a:r>
              <a:rPr lang="pt-BR" dirty="0"/>
              <a:t> uma reflexão sobre a moral.</a:t>
            </a:r>
          </a:p>
          <a:p>
            <a:r>
              <a:rPr lang="pt-BR" b="1" dirty="0"/>
              <a:t>Moral é </a:t>
            </a:r>
            <a:r>
              <a:rPr lang="pt-BR" dirty="0"/>
              <a:t>o conjunto de regras aplicadas no cotidiano e usadas continuamente por cada cidadão. </a:t>
            </a:r>
            <a:endParaRPr lang="pt-BR" dirty="0" smtClean="0"/>
          </a:p>
          <a:p>
            <a:pPr lvl="1"/>
            <a:r>
              <a:rPr lang="pt-BR" dirty="0" smtClean="0"/>
              <a:t>Essas </a:t>
            </a:r>
            <a:r>
              <a:rPr lang="pt-BR" dirty="0"/>
              <a:t>regras orientam cada indivíduo, norteando as suas ações e os seus julgamentos sobre o que é moral ou imoral, certo ou errado, bom ou mau.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25" y="6596390"/>
            <a:ext cx="92171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https://www.significados.com.br/etica-e-moral/</a:t>
            </a:r>
          </a:p>
        </p:txBody>
      </p:sp>
    </p:spTree>
    <p:extLst>
      <p:ext uri="{BB962C8B-B14F-4D97-AF65-F5344CB8AC3E}">
        <p14:creationId xmlns:p14="http://schemas.microsoft.com/office/powerpoint/2010/main" val="44000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Moral e Ética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Ética e moral são relacionados às condutas certas e ao erradas</a:t>
            </a:r>
          </a:p>
          <a:p>
            <a:r>
              <a:rPr lang="pt-BR" b="1" dirty="0" smtClean="0"/>
              <a:t>Ética</a:t>
            </a:r>
            <a:r>
              <a:rPr lang="pt-BR" dirty="0" smtClean="0"/>
              <a:t> se refere a regras provenientes de uma fonte externa, códigos de conduta em locais de trabalho ou princípios religiosos</a:t>
            </a:r>
          </a:p>
          <a:p>
            <a:r>
              <a:rPr lang="pt-BR" b="1" dirty="0" smtClean="0"/>
              <a:t>Moral</a:t>
            </a:r>
            <a:r>
              <a:rPr lang="pt-BR" dirty="0" smtClean="0"/>
              <a:t> se refere aos princípios individuais sobre o que é certo e errado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96390"/>
            <a:ext cx="60621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http://www.diffen.com/difference/Ethics_vs_Morals</a:t>
            </a:r>
          </a:p>
        </p:txBody>
      </p:sp>
    </p:spTree>
    <p:extLst>
      <p:ext uri="{BB962C8B-B14F-4D97-AF65-F5344CB8AC3E}">
        <p14:creationId xmlns:p14="http://schemas.microsoft.com/office/powerpoint/2010/main" val="237545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ética (</a:t>
            </a:r>
            <a:r>
              <a:rPr lang="pt-BR" dirty="0" err="1" smtClean="0"/>
              <a:t>Alváro</a:t>
            </a:r>
            <a:r>
              <a:rPr lang="pt-BR" dirty="0" smtClean="0"/>
              <a:t> L.M. </a:t>
            </a:r>
            <a:r>
              <a:rPr lang="pt-BR" dirty="0" err="1" smtClean="0"/>
              <a:t>Vals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 palavra  moral  é sinônimo de ética, acentuando </a:t>
            </a:r>
            <a:r>
              <a:rPr lang="pt-BR" dirty="0" smtClean="0"/>
              <a:t>talvez </a:t>
            </a:r>
            <a:r>
              <a:rPr lang="pt-BR" dirty="0"/>
              <a:t>apenas o aspecto de interiorização das normas</a:t>
            </a:r>
          </a:p>
        </p:txBody>
      </p:sp>
    </p:spTree>
    <p:extLst>
      <p:ext uri="{BB962C8B-B14F-4D97-AF65-F5344CB8AC3E}">
        <p14:creationId xmlns:p14="http://schemas.microsoft.com/office/powerpoint/2010/main" val="339650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1620000"/>
          </a:xfrm>
        </p:spPr>
        <p:txBody>
          <a:bodyPr>
            <a:noAutofit/>
          </a:bodyPr>
          <a:lstStyle/>
          <a:p>
            <a:r>
              <a:rPr lang="pt-BR" sz="6600" dirty="0" smtClean="0"/>
              <a:t>LUDES.COS.UFRJ.BR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12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 Introducao ao Curso de Jogos</Template>
  <TotalTime>2745</TotalTime>
  <Words>151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Wingdings</vt:lpstr>
      <vt:lpstr>Arial</vt:lpstr>
      <vt:lpstr>Tahoma</vt:lpstr>
      <vt:lpstr>ApresentacaoLudesXexeo</vt:lpstr>
      <vt:lpstr>Jogos e Valores</vt:lpstr>
      <vt:lpstr>O que são Valores?</vt:lpstr>
      <vt:lpstr>Moral e Ética (M. Sicart)</vt:lpstr>
      <vt:lpstr>Moral e Ética (2)</vt:lpstr>
      <vt:lpstr>Moral e Ética (3)</vt:lpstr>
      <vt:lpstr>O que é ética (Alváro L.M. Vals)</vt:lpstr>
      <vt:lpstr>LUDES.COS.UFRJ.BR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Xexeo</dc:creator>
  <cp:lastModifiedBy>Geraldo Xexéo</cp:lastModifiedBy>
  <cp:revision>53</cp:revision>
  <dcterms:created xsi:type="dcterms:W3CDTF">2014-08-27T12:28:17Z</dcterms:created>
  <dcterms:modified xsi:type="dcterms:W3CDTF">2017-09-29T18:02:28Z</dcterms:modified>
</cp:coreProperties>
</file>