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embeddedFontLst>
    <p:embeddedFont>
      <p:font typeface="Tahoma" panose="020B060403050404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275A6-367D-42F6-BB66-B62D8DB40EC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31706-27F5-4312-8871-0160BBB55F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76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E6013-3852-49ED-B8AE-1EB16D171643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F607-14B4-4D32-A009-1B2501BAB86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4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F607-14B4-4D32-A009-1B2501BAB8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8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4261"/>
            <a:ext cx="12192000" cy="16979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6600" b="1" cap="sm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inserir título do slide</a:t>
            </a:r>
            <a:endParaRPr lang="pt-BR" dirty="0"/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3640" y="4706574"/>
            <a:ext cx="7741920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cap="small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Autor1, Título</a:t>
            </a:r>
          </a:p>
          <a:p>
            <a:pPr lvl="0"/>
            <a:r>
              <a:rPr lang="pt-BR" dirty="0" smtClean="0"/>
              <a:t>Autor2, Título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9" b="27820"/>
          <a:stretch/>
        </p:blipFill>
        <p:spPr>
          <a:xfrm>
            <a:off x="1994505" y="342900"/>
            <a:ext cx="7879337" cy="22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/>
          <a:lstStyle/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1301750" y="1341850"/>
            <a:ext cx="10800000" cy="4671323"/>
          </a:xfrm>
        </p:spPr>
        <p:txBody>
          <a:bodyPr>
            <a:normAutofit/>
          </a:bodyPr>
          <a:lstStyle>
            <a:lvl1pPr>
              <a:defRPr sz="3600" b="0"/>
            </a:lvl1pPr>
            <a:lvl2pPr>
              <a:defRPr sz="3200" b="0"/>
            </a:lvl2pPr>
            <a:lvl3pPr>
              <a:defRPr sz="3200" b="0"/>
            </a:lvl3pPr>
            <a:lvl4pPr>
              <a:defRPr sz="2400" b="0"/>
            </a:lvl4pPr>
            <a:lvl5pPr>
              <a:defRPr sz="24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0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2025" y="1400062"/>
            <a:ext cx="5292000" cy="458651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26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adipiscicing</a:t>
            </a:r>
            <a:r>
              <a:rPr lang="en-US" dirty="0" smtClean="0"/>
              <a:t> </a:t>
            </a:r>
            <a:r>
              <a:rPr lang="en-US" dirty="0" err="1" smtClean="0"/>
              <a:t>eli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3"/>
              </a:buBlip>
              <a:tabLst/>
              <a:defRPr/>
            </a:pPr>
            <a:r>
              <a:rPr lang="en-US" dirty="0" err="1" smtClean="0"/>
              <a:t>FiFourth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err="1" smtClean="0"/>
              <a:t>fth</a:t>
            </a:r>
            <a:r>
              <a:rPr lang="en-US" dirty="0" smtClean="0"/>
              <a:t>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982" y="1400062"/>
            <a:ext cx="5292000" cy="458651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5347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i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2025" y="1400062"/>
            <a:ext cx="5292000" cy="458651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26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</a:p>
          <a:p>
            <a:pPr lvl="2"/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adipiscicing</a:t>
            </a:r>
            <a:r>
              <a:rPr lang="en-US" dirty="0" smtClean="0"/>
              <a:t> </a:t>
            </a:r>
            <a:r>
              <a:rPr lang="en-US" dirty="0" err="1" smtClean="0"/>
              <a:t>eli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95000"/>
              <a:buFontTx/>
              <a:buBlip>
                <a:blip r:embed="rId3"/>
              </a:buBlip>
              <a:tabLst/>
              <a:defRPr/>
            </a:pPr>
            <a:r>
              <a:rPr lang="en-US" dirty="0" err="1" smtClean="0"/>
              <a:t>FiFourth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err="1" smtClean="0"/>
              <a:t>fth</a:t>
            </a:r>
            <a:r>
              <a:rPr lang="en-US" dirty="0" smtClean="0"/>
              <a:t>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9530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i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3982" y="1400062"/>
            <a:ext cx="5292000" cy="458651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3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4040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upp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/>
          <a:lstStyle/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1301750" y="1341850"/>
            <a:ext cx="10784232" cy="216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w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/>
          <a:lstStyle/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1302025" y="3846511"/>
            <a:ext cx="10784232" cy="216000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2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5308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6" y="105408"/>
            <a:ext cx="1085873" cy="1107165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302024" y="105408"/>
            <a:ext cx="10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302024" y="1334496"/>
            <a:ext cx="10800000" cy="4678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4" name="Date Placeholder 10"/>
          <p:cNvSpPr>
            <a:spLocks noGrp="1"/>
          </p:cNvSpPr>
          <p:nvPr>
            <p:ph type="dt" sz="half" idx="2"/>
          </p:nvPr>
        </p:nvSpPr>
        <p:spPr>
          <a:xfrm>
            <a:off x="9343944" y="620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703983" y="62029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128046" y="6202983"/>
            <a:ext cx="7984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9BD15-D03D-4152-8135-184A2328B28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6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5000"/>
        <a:buFontTx/>
        <a:buBlip>
          <a:blip r:embed="rId12"/>
        </a:buBlip>
        <a:defRPr lang="en-US" sz="3600" b="0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2"/>
        </a:buBlip>
        <a:defRPr lang="en-US" sz="3200" b="0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2"/>
        </a:buBlip>
        <a:defRPr lang="en-US" sz="3200" b="0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2"/>
        </a:buBlip>
        <a:defRPr lang="en-US" sz="2400" b="0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5000"/>
        <a:buFontTx/>
        <a:buBlip>
          <a:blip r:embed="rId12"/>
        </a:buBlip>
        <a:defRPr lang="en-US" sz="2400" b="0" i="0" kern="1200" smtClean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LOREM IPSUM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LOREM IPSUM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Autor - email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Evento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B9BD15-D03D-4152-8135-184A2328B28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pt-BR" dirty="0" smtClean="0"/>
              <a:t>Corpo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0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Tahoma</vt:lpstr>
      <vt:lpstr>Calibri</vt:lpstr>
      <vt:lpstr>Office Theme</vt:lpstr>
      <vt:lpstr>PowerPoint Presentation</vt:lpstr>
      <vt:lpstr>Título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Iana</dc:creator>
  <cp:lastModifiedBy>Geraldo Xexéo</cp:lastModifiedBy>
  <cp:revision>42</cp:revision>
  <dcterms:created xsi:type="dcterms:W3CDTF">2014-03-25T18:15:29Z</dcterms:created>
  <dcterms:modified xsi:type="dcterms:W3CDTF">2017-10-18T23:18:07Z</dcterms:modified>
</cp:coreProperties>
</file>