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32399288" cy="43200638"/>
  <p:notesSz cx="6858000" cy="9144000"/>
  <p:defaultTextStyle>
    <a:defPPr>
      <a:defRPr lang="pt-BR"/>
    </a:defPPr>
    <a:lvl1pPr algn="l" defTabSz="4319014" rtl="0" fontAlgn="base">
      <a:spcBef>
        <a:spcPct val="0"/>
      </a:spcBef>
      <a:spcAft>
        <a:spcPct val="0"/>
      </a:spcAft>
      <a:defRPr sz="8522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2158527" indent="-1593898" algn="l" defTabSz="4319014" rtl="0" fontAlgn="base">
      <a:spcBef>
        <a:spcPct val="0"/>
      </a:spcBef>
      <a:spcAft>
        <a:spcPct val="0"/>
      </a:spcAft>
      <a:defRPr sz="8522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4319014" indent="-3189757" algn="l" defTabSz="4319014" rtl="0" fontAlgn="base">
      <a:spcBef>
        <a:spcPct val="0"/>
      </a:spcBef>
      <a:spcAft>
        <a:spcPct val="0"/>
      </a:spcAft>
      <a:defRPr sz="8522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6477539" indent="-4783655" algn="l" defTabSz="4319014" rtl="0" fontAlgn="base">
      <a:spcBef>
        <a:spcPct val="0"/>
      </a:spcBef>
      <a:spcAft>
        <a:spcPct val="0"/>
      </a:spcAft>
      <a:defRPr sz="8522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8638025" indent="-6379513" algn="l" defTabSz="4319014" rtl="0" fontAlgn="base">
      <a:spcBef>
        <a:spcPct val="0"/>
      </a:spcBef>
      <a:spcAft>
        <a:spcPct val="0"/>
      </a:spcAft>
      <a:defRPr sz="8522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823141" algn="l" defTabSz="1129256" rtl="0" eaLnBrk="1" latinLnBrk="0" hangingPunct="1">
      <a:defRPr sz="8522"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3387768" algn="l" defTabSz="1129256" rtl="0" eaLnBrk="1" latinLnBrk="0" hangingPunct="1">
      <a:defRPr sz="8522"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952397" algn="l" defTabSz="1129256" rtl="0" eaLnBrk="1" latinLnBrk="0" hangingPunct="1">
      <a:defRPr sz="8522"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4517025" algn="l" defTabSz="1129256" rtl="0" eaLnBrk="1" latinLnBrk="0" hangingPunct="1">
      <a:defRPr sz="8522"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98" userDrawn="1">
          <p15:clr>
            <a:srgbClr val="A4A3A4"/>
          </p15:clr>
        </p15:guide>
        <p15:guide id="2" pos="6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irine Carmo" initials="AC" lastIdx="2" clrIdx="0">
    <p:extLst>
      <p:ext uri="{19B8F6BF-5375-455C-9EA6-DF929625EA0E}">
        <p15:presenceInfo xmlns:p15="http://schemas.microsoft.com/office/powerpoint/2012/main" userId="Airine Carm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F0"/>
    <a:srgbClr val="F4F4F4"/>
    <a:srgbClr val="3E7EB6"/>
    <a:srgbClr val="A9C7D7"/>
    <a:srgbClr val="2F5787"/>
    <a:srgbClr val="3474A0"/>
    <a:srgbClr val="EDF4F9"/>
    <a:srgbClr val="6797B8"/>
    <a:srgbClr val="4B94C5"/>
    <a:srgbClr val="F6F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30" autoAdjust="0"/>
    <p:restoredTop sz="94660"/>
  </p:normalViewPr>
  <p:slideViewPr>
    <p:cSldViewPr>
      <p:cViewPr varScale="1">
        <p:scale>
          <a:sx n="19" d="100"/>
          <a:sy n="19" d="100"/>
        </p:scale>
        <p:origin x="3270" y="60"/>
      </p:cViewPr>
      <p:guideLst>
        <p:guide orient="horz" pos="598"/>
        <p:guide pos="6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349758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349758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06B600E-57B0-4FE8-8F39-7CAF93BF6C8B}" type="datetimeFigureOut">
              <a:rPr lang="pt-BR"/>
              <a:pPr>
                <a:defRPr/>
              </a:pPr>
              <a:t>21/10/2017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4713" y="685800"/>
            <a:ext cx="2568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349758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349758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5F96AC0-E35F-4107-85A3-8C24D8FBE9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008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319014" rtl="0" eaLnBrk="0" fontAlgn="base" hangingPunct="0">
      <a:spcBef>
        <a:spcPct val="30000"/>
      </a:spcBef>
      <a:spcAft>
        <a:spcPct val="0"/>
      </a:spcAft>
      <a:defRPr sz="5681" kern="1200">
        <a:solidFill>
          <a:schemeClr val="tx1"/>
        </a:solidFill>
        <a:latin typeface="+mn-lt"/>
        <a:ea typeface="+mn-ea"/>
        <a:cs typeface="+mn-cs"/>
      </a:defRPr>
    </a:lvl1pPr>
    <a:lvl2pPr marL="2158527" algn="l" defTabSz="4319014" rtl="0" eaLnBrk="0" fontAlgn="base" hangingPunct="0">
      <a:spcBef>
        <a:spcPct val="30000"/>
      </a:spcBef>
      <a:spcAft>
        <a:spcPct val="0"/>
      </a:spcAft>
      <a:defRPr sz="5681" kern="1200">
        <a:solidFill>
          <a:schemeClr val="tx1"/>
        </a:solidFill>
        <a:latin typeface="+mn-lt"/>
        <a:ea typeface="+mn-ea"/>
        <a:cs typeface="+mn-cs"/>
      </a:defRPr>
    </a:lvl2pPr>
    <a:lvl3pPr marL="4319014" algn="l" defTabSz="4319014" rtl="0" eaLnBrk="0" fontAlgn="base" hangingPunct="0">
      <a:spcBef>
        <a:spcPct val="30000"/>
      </a:spcBef>
      <a:spcAft>
        <a:spcPct val="0"/>
      </a:spcAft>
      <a:defRPr sz="5681" kern="1200">
        <a:solidFill>
          <a:schemeClr val="tx1"/>
        </a:solidFill>
        <a:latin typeface="+mn-lt"/>
        <a:ea typeface="+mn-ea"/>
        <a:cs typeface="+mn-cs"/>
      </a:defRPr>
    </a:lvl3pPr>
    <a:lvl4pPr marL="6477539" algn="l" defTabSz="4319014" rtl="0" eaLnBrk="0" fontAlgn="base" hangingPunct="0">
      <a:spcBef>
        <a:spcPct val="30000"/>
      </a:spcBef>
      <a:spcAft>
        <a:spcPct val="0"/>
      </a:spcAft>
      <a:defRPr sz="5681" kern="1200">
        <a:solidFill>
          <a:schemeClr val="tx1"/>
        </a:solidFill>
        <a:latin typeface="+mn-lt"/>
        <a:ea typeface="+mn-ea"/>
        <a:cs typeface="+mn-cs"/>
      </a:defRPr>
    </a:lvl4pPr>
    <a:lvl5pPr marL="8638025" algn="l" defTabSz="4319014" rtl="0" eaLnBrk="0" fontAlgn="base" hangingPunct="0">
      <a:spcBef>
        <a:spcPct val="30000"/>
      </a:spcBef>
      <a:spcAft>
        <a:spcPct val="0"/>
      </a:spcAft>
      <a:defRPr sz="5681" kern="1200">
        <a:solidFill>
          <a:schemeClr val="tx1"/>
        </a:solidFill>
        <a:latin typeface="+mn-lt"/>
        <a:ea typeface="+mn-ea"/>
        <a:cs typeface="+mn-cs"/>
      </a:defRPr>
    </a:lvl5pPr>
    <a:lvl6pPr marL="10798512" algn="l" defTabSz="4319404" rtl="0" eaLnBrk="1" latinLnBrk="0" hangingPunct="1">
      <a:defRPr sz="5681" kern="1200">
        <a:solidFill>
          <a:schemeClr val="tx1"/>
        </a:solidFill>
        <a:latin typeface="+mn-lt"/>
        <a:ea typeface="+mn-ea"/>
        <a:cs typeface="+mn-cs"/>
      </a:defRPr>
    </a:lvl6pPr>
    <a:lvl7pPr marL="12958214" algn="l" defTabSz="4319404" rtl="0" eaLnBrk="1" latinLnBrk="0" hangingPunct="1">
      <a:defRPr sz="5681" kern="1200">
        <a:solidFill>
          <a:schemeClr val="tx1"/>
        </a:solidFill>
        <a:latin typeface="+mn-lt"/>
        <a:ea typeface="+mn-ea"/>
        <a:cs typeface="+mn-cs"/>
      </a:defRPr>
    </a:lvl7pPr>
    <a:lvl8pPr marL="15117918" algn="l" defTabSz="4319404" rtl="0" eaLnBrk="1" latinLnBrk="0" hangingPunct="1">
      <a:defRPr sz="5681" kern="1200">
        <a:solidFill>
          <a:schemeClr val="tx1"/>
        </a:solidFill>
        <a:latin typeface="+mn-lt"/>
        <a:ea typeface="+mn-ea"/>
        <a:cs typeface="+mn-cs"/>
      </a:defRPr>
    </a:lvl8pPr>
    <a:lvl9pPr marL="17277619" algn="l" defTabSz="4319404" rtl="0" eaLnBrk="1" latinLnBrk="0" hangingPunct="1">
      <a:defRPr sz="568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44713" y="685800"/>
            <a:ext cx="256857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41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6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69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69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69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69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3497263" fontAlgn="base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3497263" fontAlgn="base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3497263" fontAlgn="base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3497263" fontAlgn="base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3497263" fontAlgn="base">
              <a:spcBef>
                <a:spcPct val="0"/>
              </a:spcBef>
              <a:spcAft>
                <a:spcPct val="0"/>
              </a:spcAft>
              <a:defRPr/>
            </a:pPr>
            <a:fld id="{46C949A4-D920-4EFA-88CF-4185F9565577}" type="slidenum">
              <a:rPr lang="pt-BR" sz="1200" smtClean="0"/>
              <a:pPr defTabSz="3497263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z="1200" smtClean="0"/>
          </a:p>
        </p:txBody>
      </p:sp>
    </p:spTree>
    <p:extLst>
      <p:ext uri="{BB962C8B-B14F-4D97-AF65-F5344CB8AC3E}">
        <p14:creationId xmlns:p14="http://schemas.microsoft.com/office/powerpoint/2010/main" val="2028096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44713" y="685800"/>
            <a:ext cx="256857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41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6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69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69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69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69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3497263" fontAlgn="base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3497263" fontAlgn="base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3497263" fontAlgn="base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3497263" fontAlgn="base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3497263" fontAlgn="base">
              <a:spcBef>
                <a:spcPct val="0"/>
              </a:spcBef>
              <a:spcAft>
                <a:spcPct val="0"/>
              </a:spcAft>
              <a:defRPr/>
            </a:pPr>
            <a:fld id="{46C949A4-D920-4EFA-88CF-4185F9565577}" type="slidenum">
              <a:rPr lang="pt-BR" sz="1200" smtClean="0"/>
              <a:pPr defTabSz="3497263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z="1200" smtClean="0"/>
          </a:p>
        </p:txBody>
      </p:sp>
    </p:spTree>
    <p:extLst>
      <p:ext uri="{BB962C8B-B14F-4D97-AF65-F5344CB8AC3E}">
        <p14:creationId xmlns:p14="http://schemas.microsoft.com/office/powerpoint/2010/main" val="3323265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9948" y="13420202"/>
            <a:ext cx="27539395" cy="926013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59895" y="24480363"/>
            <a:ext cx="22679502" cy="110401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6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2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80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440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801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161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52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881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D31FF-DF2F-44E9-B984-2547EE671EB9}" type="datetimeFigureOut">
              <a:rPr lang="pt-BR"/>
              <a:pPr>
                <a:defRPr/>
              </a:pPr>
              <a:t>21/10/2017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3E6D5-8F0D-47F6-8F78-D9ACF4785C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53A5C-4DF2-4690-A201-D8EACE8C0B73}" type="datetimeFigureOut">
              <a:rPr lang="pt-BR"/>
              <a:pPr>
                <a:defRPr/>
              </a:pPr>
              <a:t>21/10/2017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B87E8-0B99-409D-9DC1-7650059DD9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489486" y="1730032"/>
            <a:ext cx="7289841" cy="368605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619963" y="1730032"/>
            <a:ext cx="21329532" cy="368605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ED42-CF64-4AFD-BC22-5AE2A6FD965A}" type="datetimeFigureOut">
              <a:rPr lang="pt-BR"/>
              <a:pPr>
                <a:defRPr/>
              </a:pPr>
              <a:t>21/10/2017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2EE91-9C63-4787-AE94-8C67637E367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73CC1-78F9-4B35-B37A-68606009B421}" type="datetimeFigureOut">
              <a:rPr lang="pt-BR"/>
              <a:pPr>
                <a:defRPr/>
              </a:pPr>
              <a:t>21/10/2017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9FEC8-53C2-4AFF-B6FD-FC81A12F09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321" y="27760415"/>
            <a:ext cx="27539395" cy="8580127"/>
          </a:xfrm>
        </p:spPr>
        <p:txBody>
          <a:bodyPr anchor="t"/>
          <a:lstStyle>
            <a:lvl1pPr algn="l">
              <a:defRPr sz="119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321" y="18310278"/>
            <a:ext cx="27539395" cy="9450138"/>
          </a:xfrm>
        </p:spPr>
        <p:txBody>
          <a:bodyPr anchor="b"/>
          <a:lstStyle>
            <a:lvl1pPr marL="0" indent="0">
              <a:buNone/>
              <a:defRPr sz="5989">
                <a:solidFill>
                  <a:schemeClr val="tx1">
                    <a:tint val="75000"/>
                  </a:schemeClr>
                </a:solidFill>
              </a:defRPr>
            </a:lvl1pPr>
            <a:lvl2pPr marL="1360209" indent="0">
              <a:buNone/>
              <a:defRPr sz="5367">
                <a:solidFill>
                  <a:schemeClr val="tx1">
                    <a:tint val="75000"/>
                  </a:schemeClr>
                </a:solidFill>
              </a:defRPr>
            </a:lvl2pPr>
            <a:lvl3pPr marL="2720418" indent="0">
              <a:buNone/>
              <a:defRPr sz="4745">
                <a:solidFill>
                  <a:schemeClr val="tx1">
                    <a:tint val="75000"/>
                  </a:schemeClr>
                </a:solidFill>
              </a:defRPr>
            </a:lvl3pPr>
            <a:lvl4pPr marL="4080627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544083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80104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816125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9521462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1088167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AC981-2662-40C0-8D6F-A7CC7C7DEEFB}" type="datetimeFigureOut">
              <a:rPr lang="pt-BR"/>
              <a:pPr>
                <a:defRPr/>
              </a:pPr>
              <a:t>21/10/2017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3604E-18B9-45FA-B144-2428D4C068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19966" y="10080153"/>
            <a:ext cx="14309686" cy="28510425"/>
          </a:xfrm>
        </p:spPr>
        <p:txBody>
          <a:bodyPr/>
          <a:lstStyle>
            <a:lvl1pPr>
              <a:defRPr sz="8322"/>
            </a:lvl1pPr>
            <a:lvl2pPr>
              <a:defRPr sz="7156"/>
            </a:lvl2pPr>
            <a:lvl3pPr>
              <a:defRPr sz="5989"/>
            </a:lvl3pPr>
            <a:lvl4pPr>
              <a:defRPr sz="5367"/>
            </a:lvl4pPr>
            <a:lvl5pPr>
              <a:defRPr sz="5367"/>
            </a:lvl5pPr>
            <a:lvl6pPr>
              <a:defRPr sz="5367"/>
            </a:lvl6pPr>
            <a:lvl7pPr>
              <a:defRPr sz="5367"/>
            </a:lvl7pPr>
            <a:lvl8pPr>
              <a:defRPr sz="5367"/>
            </a:lvl8pPr>
            <a:lvl9pPr>
              <a:defRPr sz="5367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469638" y="10080153"/>
            <a:ext cx="14309686" cy="28510425"/>
          </a:xfrm>
        </p:spPr>
        <p:txBody>
          <a:bodyPr/>
          <a:lstStyle>
            <a:lvl1pPr>
              <a:defRPr sz="8322"/>
            </a:lvl1pPr>
            <a:lvl2pPr>
              <a:defRPr sz="7156"/>
            </a:lvl2pPr>
            <a:lvl3pPr>
              <a:defRPr sz="5989"/>
            </a:lvl3pPr>
            <a:lvl4pPr>
              <a:defRPr sz="5367"/>
            </a:lvl4pPr>
            <a:lvl5pPr>
              <a:defRPr sz="5367"/>
            </a:lvl5pPr>
            <a:lvl6pPr>
              <a:defRPr sz="5367"/>
            </a:lvl6pPr>
            <a:lvl7pPr>
              <a:defRPr sz="5367"/>
            </a:lvl7pPr>
            <a:lvl8pPr>
              <a:defRPr sz="5367"/>
            </a:lvl8pPr>
            <a:lvl9pPr>
              <a:defRPr sz="5367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0EB32-6B07-4613-A59F-A13D213942FE}" type="datetimeFigureOut">
              <a:rPr lang="pt-BR"/>
              <a:pPr>
                <a:defRPr/>
              </a:pPr>
              <a:t>21/10/2017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A2927-6858-4906-A2E6-3525CB5D9EF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19965" y="9670148"/>
            <a:ext cx="14315312" cy="4030057"/>
          </a:xfrm>
        </p:spPr>
        <p:txBody>
          <a:bodyPr anchor="b"/>
          <a:lstStyle>
            <a:lvl1pPr marL="0" indent="0">
              <a:buNone/>
              <a:defRPr sz="7156" b="1"/>
            </a:lvl1pPr>
            <a:lvl2pPr marL="1360209" indent="0">
              <a:buNone/>
              <a:defRPr sz="5989" b="1"/>
            </a:lvl2pPr>
            <a:lvl3pPr marL="2720418" indent="0">
              <a:buNone/>
              <a:defRPr sz="5367" b="1"/>
            </a:lvl3pPr>
            <a:lvl4pPr marL="4080627" indent="0">
              <a:buNone/>
              <a:defRPr sz="4745" b="1"/>
            </a:lvl4pPr>
            <a:lvl5pPr marL="5440835" indent="0">
              <a:buNone/>
              <a:defRPr sz="4745" b="1"/>
            </a:lvl5pPr>
            <a:lvl6pPr marL="6801044" indent="0">
              <a:buNone/>
              <a:defRPr sz="4745" b="1"/>
            </a:lvl6pPr>
            <a:lvl7pPr marL="8161253" indent="0">
              <a:buNone/>
              <a:defRPr sz="4745" b="1"/>
            </a:lvl7pPr>
            <a:lvl8pPr marL="9521462" indent="0">
              <a:buNone/>
              <a:defRPr sz="4745" b="1"/>
            </a:lvl8pPr>
            <a:lvl9pPr marL="10881671" indent="0">
              <a:buNone/>
              <a:defRPr sz="4745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19965" y="13700202"/>
            <a:ext cx="14315312" cy="24890372"/>
          </a:xfrm>
        </p:spPr>
        <p:txBody>
          <a:bodyPr/>
          <a:lstStyle>
            <a:lvl1pPr>
              <a:defRPr sz="7156"/>
            </a:lvl1pPr>
            <a:lvl2pPr>
              <a:defRPr sz="5989"/>
            </a:lvl2pPr>
            <a:lvl3pPr>
              <a:defRPr sz="5367"/>
            </a:lvl3pPr>
            <a:lvl4pPr>
              <a:defRPr sz="4745"/>
            </a:lvl4pPr>
            <a:lvl5pPr>
              <a:defRPr sz="4745"/>
            </a:lvl5pPr>
            <a:lvl6pPr>
              <a:defRPr sz="4745"/>
            </a:lvl6pPr>
            <a:lvl7pPr>
              <a:defRPr sz="4745"/>
            </a:lvl7pPr>
            <a:lvl8pPr>
              <a:defRPr sz="4745"/>
            </a:lvl8pPr>
            <a:lvl9pPr>
              <a:defRPr sz="4745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58393" y="9670148"/>
            <a:ext cx="14320935" cy="4030057"/>
          </a:xfrm>
        </p:spPr>
        <p:txBody>
          <a:bodyPr anchor="b"/>
          <a:lstStyle>
            <a:lvl1pPr marL="0" indent="0">
              <a:buNone/>
              <a:defRPr sz="7156" b="1"/>
            </a:lvl1pPr>
            <a:lvl2pPr marL="1360209" indent="0">
              <a:buNone/>
              <a:defRPr sz="5989" b="1"/>
            </a:lvl2pPr>
            <a:lvl3pPr marL="2720418" indent="0">
              <a:buNone/>
              <a:defRPr sz="5367" b="1"/>
            </a:lvl3pPr>
            <a:lvl4pPr marL="4080627" indent="0">
              <a:buNone/>
              <a:defRPr sz="4745" b="1"/>
            </a:lvl4pPr>
            <a:lvl5pPr marL="5440835" indent="0">
              <a:buNone/>
              <a:defRPr sz="4745" b="1"/>
            </a:lvl5pPr>
            <a:lvl6pPr marL="6801044" indent="0">
              <a:buNone/>
              <a:defRPr sz="4745" b="1"/>
            </a:lvl6pPr>
            <a:lvl7pPr marL="8161253" indent="0">
              <a:buNone/>
              <a:defRPr sz="4745" b="1"/>
            </a:lvl7pPr>
            <a:lvl8pPr marL="9521462" indent="0">
              <a:buNone/>
              <a:defRPr sz="4745" b="1"/>
            </a:lvl8pPr>
            <a:lvl9pPr marL="10881671" indent="0">
              <a:buNone/>
              <a:defRPr sz="4745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58393" y="13700202"/>
            <a:ext cx="14320935" cy="24890372"/>
          </a:xfrm>
        </p:spPr>
        <p:txBody>
          <a:bodyPr/>
          <a:lstStyle>
            <a:lvl1pPr>
              <a:defRPr sz="7156"/>
            </a:lvl1pPr>
            <a:lvl2pPr>
              <a:defRPr sz="5989"/>
            </a:lvl2pPr>
            <a:lvl3pPr>
              <a:defRPr sz="5367"/>
            </a:lvl3pPr>
            <a:lvl4pPr>
              <a:defRPr sz="4745"/>
            </a:lvl4pPr>
            <a:lvl5pPr>
              <a:defRPr sz="4745"/>
            </a:lvl5pPr>
            <a:lvl6pPr>
              <a:defRPr sz="4745"/>
            </a:lvl6pPr>
            <a:lvl7pPr>
              <a:defRPr sz="4745"/>
            </a:lvl7pPr>
            <a:lvl8pPr>
              <a:defRPr sz="4745"/>
            </a:lvl8pPr>
            <a:lvl9pPr>
              <a:defRPr sz="4745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3D5F6-2297-4414-A826-4E8257597A9E}" type="datetimeFigureOut">
              <a:rPr lang="pt-BR"/>
              <a:pPr>
                <a:defRPr/>
              </a:pPr>
              <a:t>21/10/2017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FC45B-8BB8-4D47-B6C7-8651031D20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2E1E4-75B6-45C0-B60E-EB42051C5AF9}" type="datetimeFigureOut">
              <a:rPr lang="pt-BR"/>
              <a:pPr>
                <a:defRPr/>
              </a:pPr>
              <a:t>21/10/2017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56CEA-786F-4C33-97F1-6545F069B5C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A5478-CA11-4FAF-93B8-BD3A548AFB0B}" type="datetimeFigureOut">
              <a:rPr lang="pt-BR"/>
              <a:pPr>
                <a:defRPr/>
              </a:pPr>
              <a:t>21/10/2017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11AD8-62DB-4B30-9FCC-5E4416FAEA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968" y="1720025"/>
            <a:ext cx="10659144" cy="7320109"/>
          </a:xfrm>
        </p:spPr>
        <p:txBody>
          <a:bodyPr anchor="b"/>
          <a:lstStyle>
            <a:lvl1pPr algn="l">
              <a:defRPr sz="5989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7223" y="1720031"/>
            <a:ext cx="18112102" cy="36870546"/>
          </a:xfrm>
        </p:spPr>
        <p:txBody>
          <a:bodyPr/>
          <a:lstStyle>
            <a:lvl1pPr>
              <a:defRPr sz="9489"/>
            </a:lvl1pPr>
            <a:lvl2pPr>
              <a:defRPr sz="8322"/>
            </a:lvl2pPr>
            <a:lvl3pPr>
              <a:defRPr sz="7156"/>
            </a:lvl3pPr>
            <a:lvl4pPr>
              <a:defRPr sz="5989"/>
            </a:lvl4pPr>
            <a:lvl5pPr>
              <a:defRPr sz="5989"/>
            </a:lvl5pPr>
            <a:lvl6pPr>
              <a:defRPr sz="5989"/>
            </a:lvl6pPr>
            <a:lvl7pPr>
              <a:defRPr sz="5989"/>
            </a:lvl7pPr>
            <a:lvl8pPr>
              <a:defRPr sz="5989"/>
            </a:lvl8pPr>
            <a:lvl9pPr>
              <a:defRPr sz="5989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19968" y="9040138"/>
            <a:ext cx="10659144" cy="29550440"/>
          </a:xfrm>
        </p:spPr>
        <p:txBody>
          <a:bodyPr/>
          <a:lstStyle>
            <a:lvl1pPr marL="0" indent="0">
              <a:buNone/>
              <a:defRPr sz="4200"/>
            </a:lvl1pPr>
            <a:lvl2pPr marL="1360209" indent="0">
              <a:buNone/>
              <a:defRPr sz="3578"/>
            </a:lvl2pPr>
            <a:lvl3pPr marL="2720418" indent="0">
              <a:buNone/>
              <a:defRPr sz="2956"/>
            </a:lvl3pPr>
            <a:lvl4pPr marL="4080627" indent="0">
              <a:buNone/>
              <a:defRPr sz="2645"/>
            </a:lvl4pPr>
            <a:lvl5pPr marL="5440835" indent="0">
              <a:buNone/>
              <a:defRPr sz="2645"/>
            </a:lvl5pPr>
            <a:lvl6pPr marL="6801044" indent="0">
              <a:buNone/>
              <a:defRPr sz="2645"/>
            </a:lvl6pPr>
            <a:lvl7pPr marL="8161253" indent="0">
              <a:buNone/>
              <a:defRPr sz="2645"/>
            </a:lvl7pPr>
            <a:lvl8pPr marL="9521462" indent="0">
              <a:buNone/>
              <a:defRPr sz="2645"/>
            </a:lvl8pPr>
            <a:lvl9pPr marL="10881671" indent="0">
              <a:buNone/>
              <a:defRPr sz="264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4001C-8903-4F23-A516-E072C24B29B4}" type="datetimeFigureOut">
              <a:rPr lang="pt-BR"/>
              <a:pPr>
                <a:defRPr/>
              </a:pPr>
              <a:t>21/10/2017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E4F73-7274-43E4-BFE4-A7F03CC9E06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0488" y="30240448"/>
            <a:ext cx="19439573" cy="3570056"/>
          </a:xfrm>
        </p:spPr>
        <p:txBody>
          <a:bodyPr anchor="b"/>
          <a:lstStyle>
            <a:lvl1pPr algn="l">
              <a:defRPr sz="5989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0488" y="3860059"/>
            <a:ext cx="19439573" cy="25920383"/>
          </a:xfrm>
        </p:spPr>
        <p:txBody>
          <a:bodyPr rtlCol="0">
            <a:normAutofit/>
          </a:bodyPr>
          <a:lstStyle>
            <a:lvl1pPr marL="0" indent="0">
              <a:buNone/>
              <a:defRPr sz="9489"/>
            </a:lvl1pPr>
            <a:lvl2pPr marL="1360209" indent="0">
              <a:buNone/>
              <a:defRPr sz="8322"/>
            </a:lvl2pPr>
            <a:lvl3pPr marL="2720418" indent="0">
              <a:buNone/>
              <a:defRPr sz="7156"/>
            </a:lvl3pPr>
            <a:lvl4pPr marL="4080627" indent="0">
              <a:buNone/>
              <a:defRPr sz="5989"/>
            </a:lvl4pPr>
            <a:lvl5pPr marL="5440835" indent="0">
              <a:buNone/>
              <a:defRPr sz="5989"/>
            </a:lvl5pPr>
            <a:lvl6pPr marL="6801044" indent="0">
              <a:buNone/>
              <a:defRPr sz="5989"/>
            </a:lvl6pPr>
            <a:lvl7pPr marL="8161253" indent="0">
              <a:buNone/>
              <a:defRPr sz="5989"/>
            </a:lvl7pPr>
            <a:lvl8pPr marL="9521462" indent="0">
              <a:buNone/>
              <a:defRPr sz="5989"/>
            </a:lvl8pPr>
            <a:lvl9pPr marL="10881671" indent="0">
              <a:buNone/>
              <a:defRPr sz="5989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0488" y="33810502"/>
            <a:ext cx="19439573" cy="5070072"/>
          </a:xfrm>
        </p:spPr>
        <p:txBody>
          <a:bodyPr/>
          <a:lstStyle>
            <a:lvl1pPr marL="0" indent="0">
              <a:buNone/>
              <a:defRPr sz="4200"/>
            </a:lvl1pPr>
            <a:lvl2pPr marL="1360209" indent="0">
              <a:buNone/>
              <a:defRPr sz="3578"/>
            </a:lvl2pPr>
            <a:lvl3pPr marL="2720418" indent="0">
              <a:buNone/>
              <a:defRPr sz="2956"/>
            </a:lvl3pPr>
            <a:lvl4pPr marL="4080627" indent="0">
              <a:buNone/>
              <a:defRPr sz="2645"/>
            </a:lvl4pPr>
            <a:lvl5pPr marL="5440835" indent="0">
              <a:buNone/>
              <a:defRPr sz="2645"/>
            </a:lvl5pPr>
            <a:lvl6pPr marL="6801044" indent="0">
              <a:buNone/>
              <a:defRPr sz="2645"/>
            </a:lvl6pPr>
            <a:lvl7pPr marL="8161253" indent="0">
              <a:buNone/>
              <a:defRPr sz="2645"/>
            </a:lvl7pPr>
            <a:lvl8pPr marL="9521462" indent="0">
              <a:buNone/>
              <a:defRPr sz="2645"/>
            </a:lvl8pPr>
            <a:lvl9pPr marL="10881671" indent="0">
              <a:buNone/>
              <a:defRPr sz="264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D5D9E-60D4-425C-A15E-225F13CB849E}" type="datetimeFigureOut">
              <a:rPr lang="pt-BR"/>
              <a:pPr>
                <a:defRPr/>
              </a:pPr>
              <a:t>21/10/2017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70D2C-7E00-4B79-97E4-202D8B67EA5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620374" y="1729550"/>
            <a:ext cx="29158543" cy="720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49758" tIns="174879" rIns="349758" bIns="1748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1620374" y="10080150"/>
            <a:ext cx="29158543" cy="28510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49758" tIns="174879" rIns="349758" bIns="1748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620372" y="40040591"/>
            <a:ext cx="7559019" cy="2300986"/>
          </a:xfrm>
          <a:prstGeom prst="rect">
            <a:avLst/>
          </a:prstGeom>
        </p:spPr>
        <p:txBody>
          <a:bodyPr vert="horz" lIns="349758" tIns="174879" rIns="349758" bIns="174879" rtlCol="0" anchor="ctr"/>
          <a:lstStyle>
            <a:lvl1pPr algn="l" defTabSz="2720418" fontAlgn="auto">
              <a:spcBef>
                <a:spcPts val="0"/>
              </a:spcBef>
              <a:spcAft>
                <a:spcPts val="0"/>
              </a:spcAft>
              <a:defRPr sz="3578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393945-362F-4A93-88F1-B063878272D7}" type="datetimeFigureOut">
              <a:rPr lang="pt-BR"/>
              <a:pPr>
                <a:defRPr/>
              </a:pPr>
              <a:t>21/10/2017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069146" y="40040591"/>
            <a:ext cx="10260998" cy="2300986"/>
          </a:xfrm>
          <a:prstGeom prst="rect">
            <a:avLst/>
          </a:prstGeom>
        </p:spPr>
        <p:txBody>
          <a:bodyPr vert="horz" lIns="349758" tIns="174879" rIns="349758" bIns="174879" rtlCol="0" anchor="ctr"/>
          <a:lstStyle>
            <a:lvl1pPr algn="ctr" defTabSz="2720418" fontAlgn="auto">
              <a:spcBef>
                <a:spcPts val="0"/>
              </a:spcBef>
              <a:spcAft>
                <a:spcPts val="0"/>
              </a:spcAft>
              <a:defRPr sz="3578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3219897" y="40040591"/>
            <a:ext cx="7559019" cy="2300986"/>
          </a:xfrm>
          <a:prstGeom prst="rect">
            <a:avLst/>
          </a:prstGeom>
        </p:spPr>
        <p:txBody>
          <a:bodyPr vert="horz" lIns="349758" tIns="174879" rIns="349758" bIns="174879" rtlCol="0" anchor="ctr"/>
          <a:lstStyle>
            <a:lvl1pPr algn="r" defTabSz="2720418" fontAlgn="auto">
              <a:spcBef>
                <a:spcPts val="0"/>
              </a:spcBef>
              <a:spcAft>
                <a:spcPts val="0"/>
              </a:spcAft>
              <a:defRPr sz="3578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BB9F68-A798-4865-A259-5C6A5ACA8A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2720171" rtl="0" eaLnBrk="0" fontAlgn="base" hangingPunct="0">
        <a:spcBef>
          <a:spcPct val="0"/>
        </a:spcBef>
        <a:spcAft>
          <a:spcPct val="0"/>
        </a:spcAft>
        <a:defRPr sz="130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720171" rtl="0" eaLnBrk="0" fontAlgn="base" hangingPunct="0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itchFamily="34" charset="0"/>
        </a:defRPr>
      </a:lvl2pPr>
      <a:lvl3pPr algn="ctr" defTabSz="2720171" rtl="0" eaLnBrk="0" fontAlgn="base" hangingPunct="0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itchFamily="34" charset="0"/>
        </a:defRPr>
      </a:lvl3pPr>
      <a:lvl4pPr algn="ctr" defTabSz="2720171" rtl="0" eaLnBrk="0" fontAlgn="base" hangingPunct="0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itchFamily="34" charset="0"/>
        </a:defRPr>
      </a:lvl4pPr>
      <a:lvl5pPr algn="ctr" defTabSz="2720171" rtl="0" eaLnBrk="0" fontAlgn="base" hangingPunct="0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itchFamily="34" charset="0"/>
        </a:defRPr>
      </a:lvl5pPr>
      <a:lvl6pPr marL="355610" algn="ctr" defTabSz="2720171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itchFamily="34" charset="0"/>
        </a:defRPr>
      </a:lvl6pPr>
      <a:lvl7pPr marL="711220" algn="ctr" defTabSz="2720171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itchFamily="34" charset="0"/>
        </a:defRPr>
      </a:lvl7pPr>
      <a:lvl8pPr marL="1066830" algn="ctr" defTabSz="2720171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itchFamily="34" charset="0"/>
        </a:defRPr>
      </a:lvl8pPr>
      <a:lvl9pPr marL="1422441" algn="ctr" defTabSz="2720171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itchFamily="34" charset="0"/>
        </a:defRPr>
      </a:lvl9pPr>
    </p:titleStyle>
    <p:bodyStyle>
      <a:lvl1pPr marL="1019910" indent="-1019910" algn="l" defTabSz="2720171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9489" kern="1200">
          <a:solidFill>
            <a:schemeClr val="tx1"/>
          </a:solidFill>
          <a:latin typeface="+mn-lt"/>
          <a:ea typeface="+mn-ea"/>
          <a:cs typeface="+mn-cs"/>
        </a:defRPr>
      </a:lvl1pPr>
      <a:lvl2pPr marL="2210216" indent="-849513" algn="l" defTabSz="2720171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8322" kern="1200">
          <a:solidFill>
            <a:schemeClr val="tx1"/>
          </a:solidFill>
          <a:latin typeface="+mn-lt"/>
          <a:ea typeface="+mn-ea"/>
          <a:cs typeface="+mn-cs"/>
        </a:defRPr>
      </a:lvl2pPr>
      <a:lvl3pPr marL="3400522" indent="-679117" algn="l" defTabSz="2720171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7156" kern="1200">
          <a:solidFill>
            <a:schemeClr val="tx1"/>
          </a:solidFill>
          <a:latin typeface="+mn-lt"/>
          <a:ea typeface="+mn-ea"/>
          <a:cs typeface="+mn-cs"/>
        </a:defRPr>
      </a:lvl3pPr>
      <a:lvl4pPr marL="4759991" indent="-679117" algn="l" defTabSz="2720171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5989" kern="1200">
          <a:solidFill>
            <a:schemeClr val="tx1"/>
          </a:solidFill>
          <a:latin typeface="+mn-lt"/>
          <a:ea typeface="+mn-ea"/>
          <a:cs typeface="+mn-cs"/>
        </a:defRPr>
      </a:lvl4pPr>
      <a:lvl5pPr marL="6120693" indent="-679117" algn="l" defTabSz="2720171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5989" kern="1200">
          <a:solidFill>
            <a:schemeClr val="tx1"/>
          </a:solidFill>
          <a:latin typeface="+mn-lt"/>
          <a:ea typeface="+mn-ea"/>
          <a:cs typeface="+mn-cs"/>
        </a:defRPr>
      </a:lvl5pPr>
      <a:lvl6pPr marL="7481149" indent="-680104" algn="l" defTabSz="2720418" rtl="0" eaLnBrk="1" latinLnBrk="0" hangingPunct="1">
        <a:spcBef>
          <a:spcPct val="20000"/>
        </a:spcBef>
        <a:buFont typeface="Arial" pitchFamily="34" charset="0"/>
        <a:buChar char="•"/>
        <a:defRPr sz="5989" kern="1200">
          <a:solidFill>
            <a:schemeClr val="tx1"/>
          </a:solidFill>
          <a:latin typeface="+mn-lt"/>
          <a:ea typeface="+mn-ea"/>
          <a:cs typeface="+mn-cs"/>
        </a:defRPr>
      </a:lvl6pPr>
      <a:lvl7pPr marL="8841358" indent="-680104" algn="l" defTabSz="2720418" rtl="0" eaLnBrk="1" latinLnBrk="0" hangingPunct="1">
        <a:spcBef>
          <a:spcPct val="20000"/>
        </a:spcBef>
        <a:buFont typeface="Arial" pitchFamily="34" charset="0"/>
        <a:buChar char="•"/>
        <a:defRPr sz="5989" kern="1200">
          <a:solidFill>
            <a:schemeClr val="tx1"/>
          </a:solidFill>
          <a:latin typeface="+mn-lt"/>
          <a:ea typeface="+mn-ea"/>
          <a:cs typeface="+mn-cs"/>
        </a:defRPr>
      </a:lvl7pPr>
      <a:lvl8pPr marL="10201566" indent="-680104" algn="l" defTabSz="2720418" rtl="0" eaLnBrk="1" latinLnBrk="0" hangingPunct="1">
        <a:spcBef>
          <a:spcPct val="20000"/>
        </a:spcBef>
        <a:buFont typeface="Arial" pitchFamily="34" charset="0"/>
        <a:buChar char="•"/>
        <a:defRPr sz="5989" kern="1200">
          <a:solidFill>
            <a:schemeClr val="tx1"/>
          </a:solidFill>
          <a:latin typeface="+mn-lt"/>
          <a:ea typeface="+mn-ea"/>
          <a:cs typeface="+mn-cs"/>
        </a:defRPr>
      </a:lvl8pPr>
      <a:lvl9pPr marL="11561775" indent="-680104" algn="l" defTabSz="2720418" rtl="0" eaLnBrk="1" latinLnBrk="0" hangingPunct="1">
        <a:spcBef>
          <a:spcPct val="20000"/>
        </a:spcBef>
        <a:buFont typeface="Arial" pitchFamily="34" charset="0"/>
        <a:buChar char="•"/>
        <a:defRPr sz="59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2720418" rtl="0" eaLnBrk="1" latinLnBrk="0" hangingPunct="1">
        <a:defRPr sz="5367" kern="1200">
          <a:solidFill>
            <a:schemeClr val="tx1"/>
          </a:solidFill>
          <a:latin typeface="+mn-lt"/>
          <a:ea typeface="+mn-ea"/>
          <a:cs typeface="+mn-cs"/>
        </a:defRPr>
      </a:lvl1pPr>
      <a:lvl2pPr marL="1360209" algn="l" defTabSz="2720418" rtl="0" eaLnBrk="1" latinLnBrk="0" hangingPunct="1">
        <a:defRPr sz="5367" kern="1200">
          <a:solidFill>
            <a:schemeClr val="tx1"/>
          </a:solidFill>
          <a:latin typeface="+mn-lt"/>
          <a:ea typeface="+mn-ea"/>
          <a:cs typeface="+mn-cs"/>
        </a:defRPr>
      </a:lvl2pPr>
      <a:lvl3pPr marL="2720418" algn="l" defTabSz="2720418" rtl="0" eaLnBrk="1" latinLnBrk="0" hangingPunct="1">
        <a:defRPr sz="5367" kern="1200">
          <a:solidFill>
            <a:schemeClr val="tx1"/>
          </a:solidFill>
          <a:latin typeface="+mn-lt"/>
          <a:ea typeface="+mn-ea"/>
          <a:cs typeface="+mn-cs"/>
        </a:defRPr>
      </a:lvl3pPr>
      <a:lvl4pPr marL="4080627" algn="l" defTabSz="2720418" rtl="0" eaLnBrk="1" latinLnBrk="0" hangingPunct="1">
        <a:defRPr sz="5367" kern="1200">
          <a:solidFill>
            <a:schemeClr val="tx1"/>
          </a:solidFill>
          <a:latin typeface="+mn-lt"/>
          <a:ea typeface="+mn-ea"/>
          <a:cs typeface="+mn-cs"/>
        </a:defRPr>
      </a:lvl4pPr>
      <a:lvl5pPr marL="5440835" algn="l" defTabSz="2720418" rtl="0" eaLnBrk="1" latinLnBrk="0" hangingPunct="1">
        <a:defRPr sz="5367" kern="1200">
          <a:solidFill>
            <a:schemeClr val="tx1"/>
          </a:solidFill>
          <a:latin typeface="+mn-lt"/>
          <a:ea typeface="+mn-ea"/>
          <a:cs typeface="+mn-cs"/>
        </a:defRPr>
      </a:lvl5pPr>
      <a:lvl6pPr marL="6801044" algn="l" defTabSz="2720418" rtl="0" eaLnBrk="1" latinLnBrk="0" hangingPunct="1">
        <a:defRPr sz="5367" kern="1200">
          <a:solidFill>
            <a:schemeClr val="tx1"/>
          </a:solidFill>
          <a:latin typeface="+mn-lt"/>
          <a:ea typeface="+mn-ea"/>
          <a:cs typeface="+mn-cs"/>
        </a:defRPr>
      </a:lvl6pPr>
      <a:lvl7pPr marL="8161253" algn="l" defTabSz="2720418" rtl="0" eaLnBrk="1" latinLnBrk="0" hangingPunct="1">
        <a:defRPr sz="5367" kern="1200">
          <a:solidFill>
            <a:schemeClr val="tx1"/>
          </a:solidFill>
          <a:latin typeface="+mn-lt"/>
          <a:ea typeface="+mn-ea"/>
          <a:cs typeface="+mn-cs"/>
        </a:defRPr>
      </a:lvl7pPr>
      <a:lvl8pPr marL="9521462" algn="l" defTabSz="2720418" rtl="0" eaLnBrk="1" latinLnBrk="0" hangingPunct="1">
        <a:defRPr sz="5367" kern="1200">
          <a:solidFill>
            <a:schemeClr val="tx1"/>
          </a:solidFill>
          <a:latin typeface="+mn-lt"/>
          <a:ea typeface="+mn-ea"/>
          <a:cs typeface="+mn-cs"/>
        </a:defRPr>
      </a:lvl8pPr>
      <a:lvl9pPr marL="10881671" algn="l" defTabSz="2720418" rtl="0" eaLnBrk="1" latinLnBrk="0" hangingPunct="1">
        <a:defRPr sz="5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73" y="-19817"/>
            <a:ext cx="32419884" cy="14919448"/>
          </a:xfrm>
          <a:prstGeom prst="rect">
            <a:avLst/>
          </a:prstGeom>
        </p:spPr>
      </p:pic>
      <p:pic>
        <p:nvPicPr>
          <p:cNvPr id="67" name="Imagem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76" y="2878239"/>
            <a:ext cx="20424664" cy="7462996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4420" y="17216448"/>
            <a:ext cx="9164435" cy="16577929"/>
          </a:xfrm>
          <a:prstGeom prst="rect">
            <a:avLst/>
          </a:prstGeom>
        </p:spPr>
      </p:pic>
      <p:sp>
        <p:nvSpPr>
          <p:cNvPr id="23" name="Retângulo 22"/>
          <p:cNvSpPr/>
          <p:nvPr/>
        </p:nvSpPr>
        <p:spPr>
          <a:xfrm>
            <a:off x="0" y="37946135"/>
            <a:ext cx="32425146" cy="5254503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497" y="2878239"/>
            <a:ext cx="5541275" cy="502189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943060" y="3981586"/>
            <a:ext cx="177139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8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Título do artigo. Fonte Open </a:t>
            </a:r>
            <a:r>
              <a:rPr lang="pt-BR" sz="6800" b="1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Sans</a:t>
            </a:r>
            <a:r>
              <a:rPr lang="pt-BR" sz="68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B, 68pt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0907416" y="5329413"/>
            <a:ext cx="17569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Primeiro Autor¹*, Segundo Autor¹²**------ Fonte Open Sans Bold, 32 pt</a:t>
            </a:r>
          </a:p>
          <a:p>
            <a:r>
              <a:rPr lang="it-IT" sz="32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*emailautor1@cos.ufrj.br, **emailautor2@cos.ufrj.br</a:t>
            </a:r>
            <a:endParaRPr lang="pt-BR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0943060" y="6609295"/>
            <a:ext cx="16777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Resumo/Abstract – Fonte Open </a:t>
            </a:r>
            <a:r>
              <a:rPr lang="pt-BR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Sans</a:t>
            </a:r>
            <a:r>
              <a:rPr lang="pt-BR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28 </a:t>
            </a:r>
            <a:r>
              <a:rPr lang="pt-BR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pt</a:t>
            </a:r>
            <a:r>
              <a:rPr lang="pt-BR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</a:t>
            </a:r>
            <a:r>
              <a:rPr lang="pt-BR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nonummy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euismod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laoreet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aliquam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erat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volutpat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wisi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quis nos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nonummy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euismod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laoreet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aliquam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erat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volutpat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wisi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quis nos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nonummy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euismod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ut.</a:t>
            </a:r>
            <a:endParaRPr lang="pt-BR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881505" y="13609753"/>
            <a:ext cx="123100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b="1" dirty="0" smtClean="0">
                <a:solidFill>
                  <a:srgbClr val="2F578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Subtítulos - Open </a:t>
            </a:r>
            <a:r>
              <a:rPr lang="pt-BR" sz="5000" b="1" dirty="0" err="1" smtClean="0">
                <a:solidFill>
                  <a:srgbClr val="2F578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Sans</a:t>
            </a:r>
            <a:r>
              <a:rPr lang="pt-BR" sz="5000" b="1" dirty="0">
                <a:solidFill>
                  <a:srgbClr val="2F578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5000" b="1" dirty="0" err="1" smtClean="0">
                <a:solidFill>
                  <a:srgbClr val="2F578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Bold</a:t>
            </a:r>
            <a:r>
              <a:rPr lang="pt-BR" sz="5000" b="1" dirty="0" smtClean="0">
                <a:solidFill>
                  <a:srgbClr val="2F578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- 50 </a:t>
            </a:r>
            <a:r>
              <a:rPr lang="pt-BR" sz="5000" b="1" dirty="0" err="1" smtClean="0">
                <a:solidFill>
                  <a:srgbClr val="2F578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pt</a:t>
            </a:r>
            <a:endParaRPr lang="pt-BR" sz="5000" b="1" dirty="0">
              <a:solidFill>
                <a:srgbClr val="2F578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809497" y="14687551"/>
            <a:ext cx="1223801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Textos – Fonte Open </a:t>
            </a:r>
            <a:r>
              <a:rPr lang="pt-BR" sz="3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Sans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35 </a:t>
            </a:r>
            <a:r>
              <a:rPr lang="pt-BR" sz="3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pt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Alinhamento Justificado. </a:t>
            </a:r>
            <a:r>
              <a:rPr lang="pt-BR" sz="3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nonummy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euismod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laoreet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erat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volutpat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wisi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quis 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nos.</a:t>
            </a:r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548" y="11103445"/>
            <a:ext cx="6084453" cy="186344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611" y="10841270"/>
            <a:ext cx="4753971" cy="2190097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249" y="40052853"/>
            <a:ext cx="4008738" cy="1682499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764" y="39980845"/>
            <a:ext cx="4824384" cy="192573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7567" y="39824027"/>
            <a:ext cx="2113099" cy="1938532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2809497" y="17711887"/>
            <a:ext cx="12238019" cy="6480720"/>
          </a:xfrm>
          <a:prstGeom prst="rect">
            <a:avLst/>
          </a:prstGeom>
          <a:solidFill>
            <a:srgbClr val="2F5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2707249" y="24246848"/>
            <a:ext cx="12238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Legenda de imagem – Fonte Open </a:t>
            </a:r>
            <a:r>
              <a:rPr lang="pt-BR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Sans</a:t>
            </a:r>
            <a:r>
              <a:rPr lang="pt-B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32 </a:t>
            </a:r>
            <a:r>
              <a:rPr lang="pt-BR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pt</a:t>
            </a:r>
            <a:endParaRPr lang="pt-BR" sz="32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2707249" y="25690254"/>
            <a:ext cx="122380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nonummy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euismod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laoreet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erat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volutpat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wisi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quis nos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2827520" y="28313838"/>
            <a:ext cx="12238019" cy="6480720"/>
          </a:xfrm>
          <a:prstGeom prst="rect">
            <a:avLst/>
          </a:prstGeom>
          <a:solidFill>
            <a:srgbClr val="2F5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2725272" y="34848799"/>
            <a:ext cx="12238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Legenda de imagem – Fonte Open </a:t>
            </a:r>
            <a:r>
              <a:rPr lang="pt-B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Sans</a:t>
            </a: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32 </a:t>
            </a:r>
            <a:r>
              <a:rPr lang="pt-B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pt</a:t>
            </a:r>
            <a:endParaRPr lang="pt-BR" sz="32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2718147" y="14230733"/>
            <a:ext cx="6993393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nonummy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euismod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laoreet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erat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volutpat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wisi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quis nos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22815763" y="19600136"/>
            <a:ext cx="6993393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nonummy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euismod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laoreet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erat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volutpat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wisi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quis nos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2887771" y="24866515"/>
            <a:ext cx="6993393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nonummy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euismod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laoreet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erat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volutpat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wisi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quis nos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17207756" y="31059203"/>
            <a:ext cx="126734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nonummy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euismod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laoreet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erat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volutpat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wisi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quis 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nonummy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euismod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laoreet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erat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volutpat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wisi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quis 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 </a:t>
            </a:r>
            <a:r>
              <a:rPr lang="pt-BR" sz="3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2707248" y="38594207"/>
            <a:ext cx="1223801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Filiações conforme numeração ¹² - Fonte Open </a:t>
            </a:r>
            <a:r>
              <a:rPr lang="pt-BR" sz="19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Sans</a:t>
            </a:r>
            <a:r>
              <a:rPr lang="pt-BR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19 </a:t>
            </a:r>
            <a:r>
              <a:rPr lang="pt-BR" sz="19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pt</a:t>
            </a:r>
            <a:endParaRPr lang="pt-BR" sz="1900" dirty="0" smtClean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Universidade </a:t>
            </a:r>
            <a:r>
              <a:rPr lang="pt-BR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Federal do Rio de Janeiro, Programa de Engenharia de Sistemas e Computação/COPPE, Brasil¹</a:t>
            </a:r>
          </a:p>
          <a:p>
            <a:pPr algn="just"/>
            <a:r>
              <a:rPr lang="pt-BR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Universidade Federal do Rio de Janeiro, Departamento de Ciência da </a:t>
            </a:r>
            <a:r>
              <a:rPr lang="pt-BR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Computação/IM</a:t>
            </a:r>
            <a:r>
              <a:rPr lang="pt-BR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Brasil²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21384221" y="38810652"/>
            <a:ext cx="8281970" cy="503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 smtClean="0">
                <a:solidFill>
                  <a:srgbClr val="2F578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Agradecimento</a:t>
            </a:r>
            <a:endParaRPr lang="pt-BR" sz="3000" b="1" dirty="0">
              <a:solidFill>
                <a:srgbClr val="2F578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17279764" y="30099585"/>
            <a:ext cx="123100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b="1" dirty="0" smtClean="0">
                <a:solidFill>
                  <a:srgbClr val="2F578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Conclusão</a:t>
            </a:r>
            <a:endParaRPr lang="pt-BR" sz="5000" b="1" dirty="0">
              <a:solidFill>
                <a:srgbClr val="2F578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7356163" y="14687551"/>
            <a:ext cx="500849" cy="3816424"/>
          </a:xfrm>
          <a:prstGeom prst="rect">
            <a:avLst/>
          </a:prstGeom>
          <a:solidFill>
            <a:srgbClr val="2F5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18950462" y="14687551"/>
            <a:ext cx="500849" cy="3816424"/>
          </a:xfrm>
          <a:prstGeom prst="rect">
            <a:avLst/>
          </a:prstGeom>
          <a:solidFill>
            <a:srgbClr val="2F5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18063927" y="16441406"/>
            <a:ext cx="507433" cy="2038796"/>
          </a:xfrm>
          <a:prstGeom prst="rect">
            <a:avLst/>
          </a:prstGeom>
          <a:solidFill>
            <a:srgbClr val="2F5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19658226" y="16441406"/>
            <a:ext cx="507433" cy="2038796"/>
          </a:xfrm>
          <a:prstGeom prst="rect">
            <a:avLst/>
          </a:prstGeom>
          <a:solidFill>
            <a:srgbClr val="2F5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20616414" y="16127711"/>
            <a:ext cx="507433" cy="2425169"/>
          </a:xfrm>
          <a:prstGeom prst="rect">
            <a:avLst/>
          </a:prstGeom>
          <a:solidFill>
            <a:srgbClr val="2F5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21402913" y="17207831"/>
            <a:ext cx="435284" cy="1321066"/>
          </a:xfrm>
          <a:prstGeom prst="rect">
            <a:avLst/>
          </a:prstGeom>
          <a:solidFill>
            <a:srgbClr val="2F5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17279764" y="25221215"/>
            <a:ext cx="4752528" cy="555568"/>
          </a:xfrm>
          <a:prstGeom prst="rect">
            <a:avLst/>
          </a:prstGeom>
          <a:solidFill>
            <a:srgbClr val="2F5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>
            <a:off x="17279764" y="25998146"/>
            <a:ext cx="3064025" cy="515971"/>
          </a:xfrm>
          <a:prstGeom prst="rect">
            <a:avLst/>
          </a:prstGeom>
          <a:solidFill>
            <a:srgbClr val="2F5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17287317" y="26817490"/>
            <a:ext cx="3836529" cy="555569"/>
          </a:xfrm>
          <a:prstGeom prst="rect">
            <a:avLst/>
          </a:prstGeom>
          <a:solidFill>
            <a:srgbClr val="2F5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>
            <a:off x="17287318" y="27554825"/>
            <a:ext cx="2656742" cy="545307"/>
          </a:xfrm>
          <a:prstGeom prst="rect">
            <a:avLst/>
          </a:prstGeom>
          <a:solidFill>
            <a:srgbClr val="2F5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Pizza 24"/>
          <p:cNvSpPr/>
          <p:nvPr/>
        </p:nvSpPr>
        <p:spPr>
          <a:xfrm>
            <a:off x="17351772" y="19697249"/>
            <a:ext cx="4248472" cy="4089146"/>
          </a:xfrm>
          <a:prstGeom prst="pie">
            <a:avLst>
              <a:gd name="adj1" fmla="val 3720636"/>
              <a:gd name="adj2" fmla="val 13946356"/>
            </a:avLst>
          </a:prstGeom>
          <a:solidFill>
            <a:srgbClr val="A9C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6" name="Pizza 55"/>
          <p:cNvSpPr/>
          <p:nvPr/>
        </p:nvSpPr>
        <p:spPr>
          <a:xfrm>
            <a:off x="17351772" y="19706001"/>
            <a:ext cx="4248472" cy="4089146"/>
          </a:xfrm>
          <a:prstGeom prst="pie">
            <a:avLst>
              <a:gd name="adj1" fmla="val 13631665"/>
              <a:gd name="adj2" fmla="val 18408189"/>
            </a:avLst>
          </a:prstGeom>
          <a:solidFill>
            <a:srgbClr val="2F5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7" name="Pizza 56"/>
          <p:cNvSpPr/>
          <p:nvPr/>
        </p:nvSpPr>
        <p:spPr>
          <a:xfrm>
            <a:off x="17351772" y="19703570"/>
            <a:ext cx="4248472" cy="4091577"/>
          </a:xfrm>
          <a:prstGeom prst="pie">
            <a:avLst>
              <a:gd name="adj1" fmla="val 18351962"/>
              <a:gd name="adj2" fmla="val 3939189"/>
            </a:avLst>
          </a:prstGeom>
          <a:solidFill>
            <a:srgbClr val="3E7E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160" y="39943820"/>
            <a:ext cx="3654282" cy="1562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73" y="-19817"/>
            <a:ext cx="32419884" cy="14919448"/>
          </a:xfrm>
          <a:prstGeom prst="rect">
            <a:avLst/>
          </a:prstGeom>
        </p:spPr>
      </p:pic>
      <p:pic>
        <p:nvPicPr>
          <p:cNvPr id="67" name="Imagem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76" y="2224477"/>
            <a:ext cx="20424664" cy="8116758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4420" y="17216448"/>
            <a:ext cx="9164435" cy="16577929"/>
          </a:xfrm>
          <a:prstGeom prst="rect">
            <a:avLst/>
          </a:prstGeom>
        </p:spPr>
      </p:pic>
      <p:sp>
        <p:nvSpPr>
          <p:cNvPr id="23" name="Retângulo 22"/>
          <p:cNvSpPr/>
          <p:nvPr/>
        </p:nvSpPr>
        <p:spPr>
          <a:xfrm>
            <a:off x="0" y="37946135"/>
            <a:ext cx="32425146" cy="5254503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497" y="2302175"/>
            <a:ext cx="5541275" cy="502189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943060" y="3166271"/>
            <a:ext cx="1771396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8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Título do artigo com duas linhas. Fonte Open </a:t>
            </a:r>
            <a:r>
              <a:rPr lang="pt-BR" sz="6800" b="1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Sans</a:t>
            </a:r>
            <a:r>
              <a:rPr lang="pt-BR" sz="68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6800" b="1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Bold</a:t>
            </a:r>
            <a:r>
              <a:rPr lang="pt-BR" sz="68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68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68pt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0907416" y="5519308"/>
            <a:ext cx="17569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Primeiro Autor¹*, Segundo Autor¹²**------ Fonte Open Sans Bold, 32 pt</a:t>
            </a:r>
          </a:p>
          <a:p>
            <a:r>
              <a:rPr lang="it-IT" sz="32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*emailautor1@cos.ufrj.br, **emailautor2@cos.ufrj.br</a:t>
            </a:r>
            <a:endParaRPr lang="pt-BR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0943060" y="6799190"/>
            <a:ext cx="16777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Resumo/Abstract – Fonte Open </a:t>
            </a:r>
            <a:r>
              <a:rPr lang="pt-BR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Sans</a:t>
            </a:r>
            <a:r>
              <a:rPr lang="pt-BR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28 </a:t>
            </a:r>
            <a:r>
              <a:rPr lang="pt-BR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pt</a:t>
            </a:r>
            <a:r>
              <a:rPr lang="pt-BR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</a:t>
            </a:r>
            <a:r>
              <a:rPr lang="pt-BR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nonummy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euismod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laoreet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aliquam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erat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volutpat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wisi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quis nos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nonummy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euismod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laoreet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aliquam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erat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volutpat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wisi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quis nos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nonummy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euismod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ut.</a:t>
            </a:r>
            <a:endParaRPr lang="pt-BR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881505" y="13609753"/>
            <a:ext cx="123100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b="1" dirty="0" smtClean="0">
                <a:solidFill>
                  <a:srgbClr val="2F578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Subtítulos - Open </a:t>
            </a:r>
            <a:r>
              <a:rPr lang="pt-BR" sz="5000" b="1" dirty="0" err="1" smtClean="0">
                <a:solidFill>
                  <a:srgbClr val="2F578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Sans</a:t>
            </a:r>
            <a:r>
              <a:rPr lang="pt-BR" sz="5000" b="1" dirty="0">
                <a:solidFill>
                  <a:srgbClr val="2F578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5000" b="1" dirty="0" err="1" smtClean="0">
                <a:solidFill>
                  <a:srgbClr val="2F578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Bold</a:t>
            </a:r>
            <a:r>
              <a:rPr lang="pt-BR" sz="5000" b="1" dirty="0" smtClean="0">
                <a:solidFill>
                  <a:srgbClr val="2F578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- 50 </a:t>
            </a:r>
            <a:r>
              <a:rPr lang="pt-BR" sz="5000" b="1" dirty="0" err="1" smtClean="0">
                <a:solidFill>
                  <a:srgbClr val="2F578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pt</a:t>
            </a:r>
            <a:endParaRPr lang="pt-BR" sz="5000" b="1" dirty="0">
              <a:solidFill>
                <a:srgbClr val="2F578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809497" y="14687551"/>
            <a:ext cx="1223801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Textos – Fonte Open </a:t>
            </a:r>
            <a:r>
              <a:rPr lang="pt-BR" sz="3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Sans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35 </a:t>
            </a:r>
            <a:r>
              <a:rPr lang="pt-BR" sz="3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pt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Alinhamento Justificado. </a:t>
            </a:r>
            <a:r>
              <a:rPr lang="pt-BR" sz="3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nonummy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euismod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laoreet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erat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volutpat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wisi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quis 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nos.</a:t>
            </a:r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548" y="11103445"/>
            <a:ext cx="6084453" cy="186344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611" y="10841270"/>
            <a:ext cx="4753971" cy="2190097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249" y="40052853"/>
            <a:ext cx="4008738" cy="1682499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764" y="39980845"/>
            <a:ext cx="4824384" cy="192573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7567" y="39824027"/>
            <a:ext cx="2113099" cy="1938532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2809497" y="17711887"/>
            <a:ext cx="12238019" cy="6480720"/>
          </a:xfrm>
          <a:prstGeom prst="rect">
            <a:avLst/>
          </a:prstGeom>
          <a:solidFill>
            <a:srgbClr val="2F5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2707249" y="24246848"/>
            <a:ext cx="12238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Legenda de imagem – Fonte Open </a:t>
            </a:r>
            <a:r>
              <a:rPr lang="pt-BR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Sans</a:t>
            </a:r>
            <a:r>
              <a:rPr lang="pt-B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32 </a:t>
            </a:r>
            <a:r>
              <a:rPr lang="pt-BR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pt</a:t>
            </a:r>
            <a:endParaRPr lang="pt-BR" sz="32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2707249" y="25690254"/>
            <a:ext cx="122380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nonummy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euismod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laoreet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erat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volutpat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wisi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quis nos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2827520" y="28313838"/>
            <a:ext cx="12238019" cy="6480720"/>
          </a:xfrm>
          <a:prstGeom prst="rect">
            <a:avLst/>
          </a:prstGeom>
          <a:solidFill>
            <a:srgbClr val="2F5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2725272" y="34848799"/>
            <a:ext cx="12238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Legenda de imagem – Fonte Open </a:t>
            </a:r>
            <a:r>
              <a:rPr lang="pt-B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Sans</a:t>
            </a: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32 </a:t>
            </a:r>
            <a:r>
              <a:rPr lang="pt-B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pt</a:t>
            </a:r>
            <a:endParaRPr lang="pt-BR" sz="32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2718147" y="14230733"/>
            <a:ext cx="6993393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nonummy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euismod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laoreet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erat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volutpat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wisi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quis nos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22815763" y="19600136"/>
            <a:ext cx="6993393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nonummy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euismod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laoreet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erat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volutpat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wisi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quis nos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2887771" y="24866515"/>
            <a:ext cx="6993393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nonummy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euismod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laoreet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erat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volutpat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wisi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quis nos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17207756" y="31059203"/>
            <a:ext cx="126734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nonummy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euismod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laoreet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erat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volutpat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wisi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quis 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nonummy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euismod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laoreet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erat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volutpat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wisi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quis 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 </a:t>
            </a:r>
            <a:r>
              <a:rPr lang="pt-BR" sz="3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2707248" y="38594207"/>
            <a:ext cx="1223801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Filiações conforme numeração ¹² - Fonte Open </a:t>
            </a:r>
            <a:r>
              <a:rPr lang="pt-BR" sz="19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Sans</a:t>
            </a:r>
            <a:r>
              <a:rPr lang="pt-BR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19 </a:t>
            </a:r>
            <a:r>
              <a:rPr lang="pt-BR" sz="19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pt</a:t>
            </a:r>
            <a:endParaRPr lang="pt-BR" sz="1900" dirty="0" smtClean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Universidade </a:t>
            </a:r>
            <a:r>
              <a:rPr lang="pt-BR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Federal do Rio de Janeiro, Programa de Engenharia de Sistemas e Computação/COPPE, Brasil¹</a:t>
            </a:r>
          </a:p>
          <a:p>
            <a:pPr algn="just"/>
            <a:r>
              <a:rPr lang="pt-BR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Universidade Federal do Rio de Janeiro, Departamento de Ciência da </a:t>
            </a:r>
            <a:r>
              <a:rPr lang="pt-BR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Computação/IM</a:t>
            </a:r>
            <a:r>
              <a:rPr lang="pt-BR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Brasil²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21384221" y="38810652"/>
            <a:ext cx="8281970" cy="503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 smtClean="0">
                <a:solidFill>
                  <a:srgbClr val="2F578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Agradecimento</a:t>
            </a:r>
            <a:endParaRPr lang="pt-BR" sz="3000" b="1" dirty="0">
              <a:solidFill>
                <a:srgbClr val="2F578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17279764" y="30099585"/>
            <a:ext cx="123100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b="1" dirty="0" smtClean="0">
                <a:solidFill>
                  <a:srgbClr val="2F578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Conclusão</a:t>
            </a:r>
            <a:endParaRPr lang="pt-BR" sz="5000" b="1" dirty="0">
              <a:solidFill>
                <a:srgbClr val="2F578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7356163" y="14687551"/>
            <a:ext cx="500849" cy="3816424"/>
          </a:xfrm>
          <a:prstGeom prst="rect">
            <a:avLst/>
          </a:prstGeom>
          <a:solidFill>
            <a:srgbClr val="2F5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18950462" y="14687551"/>
            <a:ext cx="500849" cy="3816424"/>
          </a:xfrm>
          <a:prstGeom prst="rect">
            <a:avLst/>
          </a:prstGeom>
          <a:solidFill>
            <a:srgbClr val="2F5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18063927" y="16441406"/>
            <a:ext cx="507433" cy="2038796"/>
          </a:xfrm>
          <a:prstGeom prst="rect">
            <a:avLst/>
          </a:prstGeom>
          <a:solidFill>
            <a:srgbClr val="2F5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19658226" y="16441406"/>
            <a:ext cx="507433" cy="2038796"/>
          </a:xfrm>
          <a:prstGeom prst="rect">
            <a:avLst/>
          </a:prstGeom>
          <a:solidFill>
            <a:srgbClr val="2F5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20616414" y="16127711"/>
            <a:ext cx="507433" cy="2425169"/>
          </a:xfrm>
          <a:prstGeom prst="rect">
            <a:avLst/>
          </a:prstGeom>
          <a:solidFill>
            <a:srgbClr val="2F5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21402913" y="17207831"/>
            <a:ext cx="435284" cy="1321066"/>
          </a:xfrm>
          <a:prstGeom prst="rect">
            <a:avLst/>
          </a:prstGeom>
          <a:solidFill>
            <a:srgbClr val="2F5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17279764" y="25221215"/>
            <a:ext cx="4752528" cy="555568"/>
          </a:xfrm>
          <a:prstGeom prst="rect">
            <a:avLst/>
          </a:prstGeom>
          <a:solidFill>
            <a:srgbClr val="2F5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>
            <a:off x="17279764" y="25998146"/>
            <a:ext cx="3064025" cy="515971"/>
          </a:xfrm>
          <a:prstGeom prst="rect">
            <a:avLst/>
          </a:prstGeom>
          <a:solidFill>
            <a:srgbClr val="2F5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17287317" y="26817490"/>
            <a:ext cx="3836529" cy="555569"/>
          </a:xfrm>
          <a:prstGeom prst="rect">
            <a:avLst/>
          </a:prstGeom>
          <a:solidFill>
            <a:srgbClr val="2F5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>
            <a:off x="17287318" y="27554825"/>
            <a:ext cx="2656742" cy="545307"/>
          </a:xfrm>
          <a:prstGeom prst="rect">
            <a:avLst/>
          </a:prstGeom>
          <a:solidFill>
            <a:srgbClr val="2F5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Pizza 24"/>
          <p:cNvSpPr/>
          <p:nvPr/>
        </p:nvSpPr>
        <p:spPr>
          <a:xfrm>
            <a:off x="17351772" y="19697249"/>
            <a:ext cx="4248472" cy="4089146"/>
          </a:xfrm>
          <a:prstGeom prst="pie">
            <a:avLst>
              <a:gd name="adj1" fmla="val 3720636"/>
              <a:gd name="adj2" fmla="val 13946356"/>
            </a:avLst>
          </a:prstGeom>
          <a:solidFill>
            <a:srgbClr val="A9C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6" name="Pizza 55"/>
          <p:cNvSpPr/>
          <p:nvPr/>
        </p:nvSpPr>
        <p:spPr>
          <a:xfrm>
            <a:off x="17351772" y="19706001"/>
            <a:ext cx="4248472" cy="4089146"/>
          </a:xfrm>
          <a:prstGeom prst="pie">
            <a:avLst>
              <a:gd name="adj1" fmla="val 13631665"/>
              <a:gd name="adj2" fmla="val 18408189"/>
            </a:avLst>
          </a:prstGeom>
          <a:solidFill>
            <a:srgbClr val="2F5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7" name="Pizza 56"/>
          <p:cNvSpPr/>
          <p:nvPr/>
        </p:nvSpPr>
        <p:spPr>
          <a:xfrm>
            <a:off x="17351772" y="19703570"/>
            <a:ext cx="4248472" cy="4091577"/>
          </a:xfrm>
          <a:prstGeom prst="pie">
            <a:avLst>
              <a:gd name="adj1" fmla="val 18351962"/>
              <a:gd name="adj2" fmla="val 3939189"/>
            </a:avLst>
          </a:prstGeom>
          <a:solidFill>
            <a:srgbClr val="3E7E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160" y="39943820"/>
            <a:ext cx="3654282" cy="156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8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915</Words>
  <Application>Microsoft Office PowerPoint</Application>
  <PresentationFormat>Personalizar</PresentationFormat>
  <Paragraphs>38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Open Sans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Glauber</dc:creator>
  <cp:lastModifiedBy>Airine Carmo</cp:lastModifiedBy>
  <cp:revision>72</cp:revision>
  <dcterms:created xsi:type="dcterms:W3CDTF">2011-08-10T18:22:05Z</dcterms:created>
  <dcterms:modified xsi:type="dcterms:W3CDTF">2017-10-21T16:02:47Z</dcterms:modified>
</cp:coreProperties>
</file>