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notesMasterIdLst>
    <p:notesMasterId r:id="rId5"/>
  </p:notesMasterIdLst>
  <p:sldIdLst>
    <p:sldId id="256" r:id="rId2"/>
    <p:sldId id="332" r:id="rId3"/>
    <p:sldId id="331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2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 Simpósio Fluminense de Jogos e Educação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1" r:id="rId4"/>
    <p:sldLayoutId id="2147483695" r:id="rId5"/>
    <p:sldLayoutId id="2147483697" r:id="rId6"/>
    <p:sldLayoutId id="2147483698" r:id="rId7"/>
    <p:sldLayoutId id="2147483705" r:id="rId8"/>
    <p:sldLayoutId id="2147483706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2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2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2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2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2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g.com/game/doom_ii_final_do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Geraldo </a:t>
            </a:r>
            <a:r>
              <a:rPr lang="pt-BR" dirty="0" err="1"/>
              <a:t>Xexéo</a:t>
            </a:r>
            <a:r>
              <a:rPr lang="pt-BR" dirty="0"/>
              <a:t>, </a:t>
            </a:r>
            <a:r>
              <a:rPr lang="pt-BR" dirty="0" err="1"/>
              <a:t>D.Sc</a:t>
            </a:r>
            <a:r>
              <a:rPr lang="pt-BR" dirty="0"/>
              <a:t>.</a:t>
            </a:r>
          </a:p>
          <a:p>
            <a:r>
              <a:rPr lang="pt-BR" dirty="0"/>
              <a:t>Departamento de Ciência da Computação/ Instituto de Matemática</a:t>
            </a:r>
          </a:p>
          <a:p>
            <a:r>
              <a:rPr lang="pt-BR" dirty="0"/>
              <a:t>Programa de Engenharia de Sistemas e Computação/COPPE</a:t>
            </a:r>
          </a:p>
          <a:p>
            <a:r>
              <a:rPr lang="pt-BR" dirty="0"/>
              <a:t>UFRJ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dirty="0"/>
              <a:t>Analógico e Digital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35B0-EAE6-41DD-B2C3-8C7E6E20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ECC6E-9E31-4BB1-BE44-9EE78886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E7CFA-45D9-4D49-A05D-C0D218EE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8A898-043A-44A0-9EA8-4D497545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3" y="361867"/>
            <a:ext cx="8383093" cy="5220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209747-8FF7-49DD-A6A7-26534B187571}"/>
              </a:ext>
            </a:extLst>
          </p:cNvPr>
          <p:cNvSpPr/>
          <p:nvPr/>
        </p:nvSpPr>
        <p:spPr>
          <a:xfrm>
            <a:off x="0" y="581420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https://www.gog.com/game/doom_ii_final_doom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024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620000"/>
          </a:xfrm>
        </p:spPr>
        <p:txBody>
          <a:bodyPr>
            <a:noAutofit/>
          </a:bodyPr>
          <a:lstStyle/>
          <a:p>
            <a:r>
              <a:rPr lang="pt-BR" sz="6600" dirty="0"/>
              <a:t>LUDES.COS.UFRJ.BR</a:t>
            </a:r>
            <a:endParaRPr lang="en-US" sz="6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8F4E2-4CFF-4079-B12A-ED6DBCE8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8D063-DFF6-4FD8-90EC-A58CAB1E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 Simpósio Fluminense de Jogos e Educação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E596-51C8-452B-B6BC-F817ED32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2928</TotalTime>
  <Words>73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Tahoma</vt:lpstr>
      <vt:lpstr>Arial</vt:lpstr>
      <vt:lpstr>ApresentacaoLudesXexeo</vt:lpstr>
      <vt:lpstr>Analógico e Digital</vt:lpstr>
      <vt:lpstr>PowerPoint Presentation</vt:lpstr>
      <vt:lpstr>LUDES.COS.UFRJ.BR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Geraldo Xexéo</cp:lastModifiedBy>
  <cp:revision>52</cp:revision>
  <dcterms:created xsi:type="dcterms:W3CDTF">2014-08-27T12:28:17Z</dcterms:created>
  <dcterms:modified xsi:type="dcterms:W3CDTF">2019-11-13T07:15:50Z</dcterms:modified>
</cp:coreProperties>
</file>