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71" r:id="rId6"/>
    <p:sldId id="275" r:id="rId7"/>
    <p:sldId id="274" r:id="rId8"/>
    <p:sldId id="273" r:id="rId9"/>
    <p:sldId id="272" r:id="rId10"/>
    <p:sldId id="270" r:id="rId11"/>
    <p:sldId id="269" r:id="rId12"/>
    <p:sldId id="267" r:id="rId13"/>
    <p:sldId id="277" r:id="rId14"/>
    <p:sldId id="276" r:id="rId15"/>
    <p:sldId id="280" r:id="rId16"/>
    <p:sldId id="283" r:id="rId17"/>
    <p:sldId id="282" r:id="rId18"/>
    <p:sldId id="281" r:id="rId19"/>
    <p:sldId id="284" r:id="rId20"/>
    <p:sldId id="285" r:id="rId21"/>
    <p:sldId id="286" r:id="rId22"/>
    <p:sldId id="289" r:id="rId23"/>
    <p:sldId id="288" r:id="rId24"/>
    <p:sldId id="287" r:id="rId25"/>
    <p:sldId id="291" r:id="rId26"/>
    <p:sldId id="290" r:id="rId27"/>
    <p:sldId id="292" r:id="rId28"/>
    <p:sldId id="294" r:id="rId29"/>
    <p:sldId id="293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7AB"/>
    <a:srgbClr val="6C5DC1"/>
    <a:srgbClr val="0000FF"/>
    <a:srgbClr val="4F44D3"/>
    <a:srgbClr val="2DE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4660"/>
  </p:normalViewPr>
  <p:slideViewPr>
    <p:cSldViewPr snapToGrid="0">
      <p:cViewPr>
        <p:scale>
          <a:sx n="65" d="100"/>
          <a:sy n="65" d="100"/>
        </p:scale>
        <p:origin x="1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9EA1-6527-C842-0577-C86243B1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F5CB-6326-0FAA-3118-4BC683D78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AC34-9F0C-2EF1-BE80-A51B3533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6ADB-6942-F74B-563D-AB694D96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63B0-2621-9D87-1ABA-AD5DF5F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B39C-39EE-CF19-7F3C-51B5DD1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8601-FFF0-9FDC-2C3D-319EA022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D3B9-5A84-1020-E549-CE01E6D6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2F21-D9CE-6EFC-657E-DC158AEE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1042-C025-302E-79DD-00EF33A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26971-DD2F-B1DA-D996-E442A040D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0C20F-2E1E-9A09-4300-866B05A2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E16F-9F40-2D52-8DC3-D7B9C942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FD23-F1FB-AFFC-DDCF-54C19765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5B5D-DCFB-1F4F-B4CA-75160AC6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5001-A5E3-201D-6CAD-DD87DA6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F273-03AD-637D-3483-E06EA686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2D60-48D1-AE41-0B84-CE582E11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F18E-7F1B-F427-9DFE-E47090FC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9479-06B4-9EDA-AD47-F8493C0E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BC6D-3610-510E-EC97-6C3F715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F321-7F1C-F0D8-DDF5-5F7DC191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2A8F-262C-F750-4F64-C24FAE17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CE6A-FBBF-5342-B02B-AF980B2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6F9E-13B5-39A3-AA32-269C5F35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30FB-7C36-0BD3-F663-20CB0D4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B905-3747-81F0-7DAE-6459D088A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6339-40FE-EEC2-4EE5-E83673A5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0D40-565F-010A-43DD-FE94B17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32AD-A248-5652-2B7D-B3B3FFC6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406F-0134-303A-26CE-014B78EB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F9E-B471-552B-DA4F-789A7DC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430B-4195-7611-ED8A-24274113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D7B61-1ECB-A056-4CF1-10F55D84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51A5-0FA7-78F3-92B9-572DE6A9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65BC-3C0D-667F-3474-972CBA50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CA290-8509-C743-EDFE-415F01D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6B21C-4AB3-0700-BF5C-762C363A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544B7-7296-B6A3-44A4-38645FAB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96D-E098-0FF1-A785-0625E5A0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23676-0681-24E0-75EF-0BCE9E2F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9127-2DE5-1005-0673-7831F332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7861-C5A1-67E4-6968-73455485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57C03-F7AA-25C1-27A6-1BFC07F9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DCD2B-8D59-A86E-0756-8188164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C17A-9687-CC55-6F6F-B08BCF4A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90BD-FF92-3906-DA90-380C748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207D-24F3-7704-C96C-DBC381DE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0206-A494-758E-6A09-921C5E44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A92C2-B53E-F277-688E-250A500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FCC8-D6E7-F48D-64C2-0BF2E496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E566-23FA-1CB9-FCB0-717B2D1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959-0C99-5668-3422-E9E109B6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FE88D-212B-3B63-9081-ED159ECFF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BDCF-1F4A-3C49-05AD-FD3228D8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54038-739C-AFE8-E24F-FA2FC04E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BAF2-59B7-6EDB-3E34-9F746EA6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E5D6-970E-32C6-31A9-2D5BC95B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FFC4E-8096-E0FC-954F-9C3584A3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EF4D-68F8-3C9E-9909-D22E46DB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3601-ABF1-41A0-44B8-2EBCE8C0D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39A9-A41C-490E-9372-D7282AB331CA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2FD9-B54E-8907-9BA0-495DE0535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F981-CA95-1040-923F-C050C819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C0F5-C307-4097-BF17-0E5FE3318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Relationship Id="rId1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7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380411"/>
            <a:ext cx="2095233" cy="3076784"/>
          </a:xfrm>
          <a:prstGeom prst="rect">
            <a:avLst/>
          </a:prstGeom>
        </p:spPr>
      </p:pic>
      <p:pic>
        <p:nvPicPr>
          <p:cNvPr id="7" name="Picture 6" descr="A yellow hexagon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879D8C5-0652-9414-83C8-B92B12A6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5" y="110436"/>
            <a:ext cx="5047549" cy="5002758"/>
          </a:xfrm>
          <a:prstGeom prst="rect">
            <a:avLst/>
          </a:prstGeom>
        </p:spPr>
      </p:pic>
      <p:pic>
        <p:nvPicPr>
          <p:cNvPr id="9" name="Picture 8" descr="A blue and green hexagon&#10;&#10;Description automatically generated">
            <a:extLst>
              <a:ext uri="{FF2B5EF4-FFF2-40B4-BE49-F238E27FC236}">
                <a16:creationId xmlns:a16="http://schemas.microsoft.com/office/drawing/2014/main" id="{D8FC0AB0-2041-CD66-C9FC-089729DE0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6" y="936315"/>
            <a:ext cx="3296065" cy="3350999"/>
          </a:xfrm>
          <a:prstGeom prst="rect">
            <a:avLst/>
          </a:prstGeom>
        </p:spPr>
      </p:pic>
      <p:pic>
        <p:nvPicPr>
          <p:cNvPr id="3" name="Picture 2" descr="A cartoon of a chick&#10;&#10;Description automatically generated with low confidence">
            <a:extLst>
              <a:ext uri="{FF2B5EF4-FFF2-40B4-BE49-F238E27FC236}">
                <a16:creationId xmlns:a16="http://schemas.microsoft.com/office/drawing/2014/main" id="{E4745129-08CD-6CC2-32DE-325FC08CE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22" y="3141538"/>
            <a:ext cx="1041971" cy="1162930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00444450-6B32-EE74-94A9-9CDB2A5A4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30" y="2002303"/>
            <a:ext cx="639596" cy="330509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83ADD532-242B-EAB7-72F3-A8905FD0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68" y="1576278"/>
            <a:ext cx="639596" cy="330509"/>
          </a:xfrm>
          <a:prstGeom prst="rect">
            <a:avLst/>
          </a:prstGeom>
        </p:spPr>
      </p:pic>
      <p:pic>
        <p:nvPicPr>
          <p:cNvPr id="2" name="Picture 1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C1F18B6F-E71F-546A-5542-0314EA4E93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39" y="1150290"/>
            <a:ext cx="117851" cy="84497"/>
          </a:xfrm>
          <a:prstGeom prst="rect">
            <a:avLst/>
          </a:prstGeom>
        </p:spPr>
      </p:pic>
      <p:pic>
        <p:nvPicPr>
          <p:cNvPr id="4" name="Picture 3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E2E8447-C0A9-8F3A-B73A-429E32FCE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09" y="1154760"/>
            <a:ext cx="65313" cy="45719"/>
          </a:xfrm>
          <a:prstGeom prst="rect">
            <a:avLst/>
          </a:prstGeom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61007D-AF32-5CC8-A8A1-9A4A21C78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67" y="1155853"/>
            <a:ext cx="639596" cy="3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3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74"/>
    </mc:Choice>
    <mc:Fallback>
      <p:transition advTm="36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945584"/>
            <a:ext cx="481562" cy="416736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946634"/>
            <a:ext cx="481562" cy="413650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507249"/>
            <a:ext cx="481562" cy="413650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508299"/>
            <a:ext cx="481562" cy="413650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40599" y="1721938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1190EBF-00E8-3DA3-0657-D7FC5EE660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1A028D26-8C25-77D1-8F0D-F6C45D993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7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2">
        <p159:morph option="byObject"/>
      </p:transition>
    </mc:Choice>
    <mc:Fallback>
      <p:transition spd="slow" advTm="6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945584"/>
            <a:ext cx="481562" cy="416736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946634"/>
            <a:ext cx="481562" cy="413650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507249"/>
            <a:ext cx="481562" cy="413650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508299"/>
            <a:ext cx="481562" cy="413650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00" y="1721938"/>
            <a:ext cx="1237307" cy="92632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5D1215D-9952-B42C-0B37-3972CF25F5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08DEDF7A-30E4-0C34-A402-160C818AF4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  <p:pic>
        <p:nvPicPr>
          <p:cNvPr id="4" name="Picture 3" descr="A picture containing symmetry, screenshot, black, darkness&#10;&#10;Description automatically generated">
            <a:extLst>
              <a:ext uri="{FF2B5EF4-FFF2-40B4-BE49-F238E27FC236}">
                <a16:creationId xmlns:a16="http://schemas.microsoft.com/office/drawing/2014/main" id="{A5A87981-038C-369F-8D9E-700005B896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42754" y="1577634"/>
            <a:ext cx="2805697" cy="27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3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7">
        <p159:morph option="byObject"/>
      </p:transition>
    </mc:Choice>
    <mc:Fallback>
      <p:transition spd="slow" advTm="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945584"/>
            <a:ext cx="481562" cy="416736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946634"/>
            <a:ext cx="481562" cy="413650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507249"/>
            <a:ext cx="481562" cy="413650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508299"/>
            <a:ext cx="481562" cy="413650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00" y="1721938"/>
            <a:ext cx="1237307" cy="926327"/>
          </a:xfrm>
          <a:prstGeom prst="rect">
            <a:avLst/>
          </a:prstGeom>
        </p:spPr>
      </p:pic>
      <p:pic>
        <p:nvPicPr>
          <p:cNvPr id="44" name="Picture 43" descr="A picture containing symmetry, screenshot, black, darkness&#10;&#10;Description automatically generated">
            <a:extLst>
              <a:ext uri="{FF2B5EF4-FFF2-40B4-BE49-F238E27FC236}">
                <a16:creationId xmlns:a16="http://schemas.microsoft.com/office/drawing/2014/main" id="{4152626D-7A2C-9586-A8F1-54A36DFC0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577634"/>
            <a:ext cx="2805697" cy="2777605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393" y="2180657"/>
            <a:ext cx="600000" cy="310048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17" y="1792516"/>
            <a:ext cx="600000" cy="310048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48" y="2121059"/>
            <a:ext cx="600000" cy="310048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070" y="2795201"/>
            <a:ext cx="600000" cy="310048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33" y="2852260"/>
            <a:ext cx="600000" cy="310048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F0B1694-C1DE-213B-CDF7-BC941D877E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F294C513-5496-A1BC-1B06-999EB8B505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9">
        <p159:morph option="byObject"/>
      </p:transition>
    </mc:Choice>
    <mc:Fallback>
      <p:transition spd="slow" advTm="7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D7E2E6-3F81-5B62-9378-98BAB9AD78CE}"/>
              </a:ext>
            </a:extLst>
          </p:cNvPr>
          <p:cNvGrpSpPr/>
          <p:nvPr/>
        </p:nvGrpSpPr>
        <p:grpSpPr>
          <a:xfrm>
            <a:off x="3854774" y="698503"/>
            <a:ext cx="4483198" cy="5785889"/>
            <a:chOff x="3854774" y="698503"/>
            <a:chExt cx="4483198" cy="5785889"/>
          </a:xfrm>
        </p:grpSpPr>
        <p:pic>
          <p:nvPicPr>
            <p:cNvPr id="5" name="Picture 4" descr="A purple and white rectangle with a black arrow&#10;&#10;Description automatically generated with low confidence">
              <a:extLst>
                <a:ext uri="{FF2B5EF4-FFF2-40B4-BE49-F238E27FC236}">
                  <a16:creationId xmlns:a16="http://schemas.microsoft.com/office/drawing/2014/main" id="{8D4D4157-98B4-2350-4463-342F5A2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81" y="3407608"/>
              <a:ext cx="2095233" cy="3076784"/>
            </a:xfrm>
            <a:prstGeom prst="rect">
              <a:avLst/>
            </a:prstGeom>
          </p:spPr>
        </p:pic>
        <p:pic>
          <p:nvPicPr>
            <p:cNvPr id="23" name="Picture 22" descr="A purple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51A4C1E0-0A33-8703-C494-B9E15FB86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54" y="1486000"/>
              <a:ext cx="2906486" cy="2871764"/>
            </a:xfrm>
            <a:prstGeom prst="rect">
              <a:avLst/>
            </a:prstGeom>
          </p:spPr>
        </p:pic>
        <p:pic>
          <p:nvPicPr>
            <p:cNvPr id="11" name="Picture 10" descr="A picture containing yellow, screenshot, rectangle, design&#10;&#10;Description automatically generated">
              <a:extLst>
                <a:ext uri="{FF2B5EF4-FFF2-40B4-BE49-F238E27FC236}">
                  <a16:creationId xmlns:a16="http://schemas.microsoft.com/office/drawing/2014/main" id="{C227D6D0-F334-187A-CCF1-08F34C25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122" y="3358237"/>
              <a:ext cx="1556799" cy="420380"/>
            </a:xfrm>
            <a:prstGeom prst="rect">
              <a:avLst/>
            </a:prstGeom>
          </p:spPr>
        </p:pic>
        <p:pic>
          <p:nvPicPr>
            <p:cNvPr id="15" name="Picture 14" descr="A picture containing screenshot, rectangle, red, graphics&#10;&#10;Description automatically generated">
              <a:extLst>
                <a:ext uri="{FF2B5EF4-FFF2-40B4-BE49-F238E27FC236}">
                  <a16:creationId xmlns:a16="http://schemas.microsoft.com/office/drawing/2014/main" id="{70709F40-A72A-3ED0-BF6B-8DAB2C5A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013" y="3773102"/>
              <a:ext cx="1678769" cy="582137"/>
            </a:xfrm>
            <a:prstGeom prst="rect">
              <a:avLst/>
            </a:prstGeom>
          </p:spPr>
        </p:pic>
        <p:pic>
          <p:nvPicPr>
            <p:cNvPr id="32" name="Picture 31" descr="A purple x on a yellow background&#10;&#10;Description automatically generated">
              <a:extLst>
                <a:ext uri="{FF2B5EF4-FFF2-40B4-BE49-F238E27FC236}">
                  <a16:creationId xmlns:a16="http://schemas.microsoft.com/office/drawing/2014/main" id="{4276324C-632D-9105-D7F0-7F5C25AD6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840" y="2945584"/>
              <a:ext cx="481562" cy="416736"/>
            </a:xfrm>
            <a:prstGeom prst="rect">
              <a:avLst/>
            </a:prstGeom>
          </p:spPr>
        </p:pic>
        <p:pic>
          <p:nvPicPr>
            <p:cNvPr id="34" name="Picture 33" descr="A purple rectangle on a green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059F8F7-F3C8-4256-3957-43D07ABB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00" y="2946634"/>
              <a:ext cx="481562" cy="413650"/>
            </a:xfrm>
            <a:prstGeom prst="rect">
              <a:avLst/>
            </a:prstGeom>
          </p:spPr>
        </p:pic>
        <p:pic>
          <p:nvPicPr>
            <p:cNvPr id="36" name="Picture 35" descr="A picture containing screenshot, circle, colorfulness, rectangle&#10;&#10;Description automatically generated">
              <a:extLst>
                <a:ext uri="{FF2B5EF4-FFF2-40B4-BE49-F238E27FC236}">
                  <a16:creationId xmlns:a16="http://schemas.microsoft.com/office/drawing/2014/main" id="{C9437A49-BDA1-CDA6-AA05-D15F01EE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840" y="2507249"/>
              <a:ext cx="481562" cy="413650"/>
            </a:xfrm>
            <a:prstGeom prst="rect">
              <a:avLst/>
            </a:prstGeom>
          </p:spPr>
        </p:pic>
        <p:pic>
          <p:nvPicPr>
            <p:cNvPr id="38" name="Picture 37" descr="A purple cross on an orang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A1927D61-BF16-8A1A-3BB6-DA0FB9B89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900" y="2508299"/>
              <a:ext cx="481562" cy="413650"/>
            </a:xfrm>
            <a:prstGeom prst="rect">
              <a:avLst/>
            </a:prstGeom>
          </p:spPr>
        </p:pic>
        <p:pic>
          <p:nvPicPr>
            <p:cNvPr id="42" name="Picture 41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AED5DE68-C8D1-9B81-0ABC-2AFFBECA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100" y="1721938"/>
              <a:ext cx="1237307" cy="926327"/>
            </a:xfrm>
            <a:prstGeom prst="rect">
              <a:avLst/>
            </a:prstGeom>
          </p:spPr>
        </p:pic>
        <p:pic>
          <p:nvPicPr>
            <p:cNvPr id="44" name="Picture 43" descr="A picture containing symmetry, screenshot, black, darkness&#10;&#10;Description automatically generated">
              <a:extLst>
                <a:ext uri="{FF2B5EF4-FFF2-40B4-BE49-F238E27FC236}">
                  <a16:creationId xmlns:a16="http://schemas.microsoft.com/office/drawing/2014/main" id="{4152626D-7A2C-9586-A8F1-54A36DFC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54" y="1577634"/>
              <a:ext cx="2805697" cy="2777605"/>
            </a:xfrm>
            <a:prstGeom prst="rect">
              <a:avLst/>
            </a:prstGeom>
          </p:spPr>
        </p:pic>
        <p:pic>
          <p:nvPicPr>
            <p:cNvPr id="46" name="Picture 4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F1CED45-CD75-9D0A-3165-D9C4DEFD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393" y="2180657"/>
              <a:ext cx="600000" cy="310048"/>
            </a:xfrm>
            <a:prstGeom prst="rect">
              <a:avLst/>
            </a:prstGeom>
          </p:spPr>
        </p:pic>
        <p:pic>
          <p:nvPicPr>
            <p:cNvPr id="47" name="Picture 4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9531AD9-D578-6617-0B69-7D491DF6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717" y="1792516"/>
              <a:ext cx="600000" cy="310048"/>
            </a:xfrm>
            <a:prstGeom prst="rect">
              <a:avLst/>
            </a:prstGeom>
          </p:spPr>
        </p:pic>
        <p:pic>
          <p:nvPicPr>
            <p:cNvPr id="48" name="Picture 4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69F8793A-9C0E-0C5F-2988-7EAFCBBFB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848" y="2121059"/>
              <a:ext cx="600000" cy="310048"/>
            </a:xfrm>
            <a:prstGeom prst="rect">
              <a:avLst/>
            </a:prstGeom>
          </p:spPr>
        </p:pic>
        <p:pic>
          <p:nvPicPr>
            <p:cNvPr id="49" name="Picture 4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B07D6B1-F48A-C6C7-084B-B6C60A51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070" y="2795201"/>
              <a:ext cx="600000" cy="310048"/>
            </a:xfrm>
            <a:prstGeom prst="rect">
              <a:avLst/>
            </a:prstGeom>
          </p:spPr>
        </p:pic>
        <p:pic>
          <p:nvPicPr>
            <p:cNvPr id="50" name="Picture 4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7D237FBC-A4A4-5D00-5A5F-670BCC6C2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933" y="2852260"/>
              <a:ext cx="600000" cy="310048"/>
            </a:xfrm>
            <a:prstGeom prst="rect">
              <a:avLst/>
            </a:prstGeom>
          </p:spPr>
        </p:pic>
        <p:pic>
          <p:nvPicPr>
            <p:cNvPr id="2" name="Picture 1" descr="A yellow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5F0B1694-C1DE-213B-CDF7-BC941D877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774" y="698503"/>
              <a:ext cx="4483198" cy="4492209"/>
            </a:xfrm>
            <a:prstGeom prst="rect">
              <a:avLst/>
            </a:prstGeom>
          </p:spPr>
        </p:pic>
        <p:pic>
          <p:nvPicPr>
            <p:cNvPr id="3" name="Picture 2" descr="A white hexagon on a black background&#10;&#10;Description automatically generated">
              <a:extLst>
                <a:ext uri="{FF2B5EF4-FFF2-40B4-BE49-F238E27FC236}">
                  <a16:creationId xmlns:a16="http://schemas.microsoft.com/office/drawing/2014/main" id="{F294C513-5496-A1BC-1B06-999EB8B5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901" y="1253550"/>
              <a:ext cx="3363549" cy="3347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7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66"/>
    </mc:Choice>
    <mc:Fallback>
      <p:transition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17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"/>
    </mc:Choice>
    <mc:Fallback>
      <p:transition spd="slow" advTm="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6" name="Picture 5" descr="A blue hexagon on a black background&#10;&#10;Description automatically generated">
            <a:extLst>
              <a:ext uri="{FF2B5EF4-FFF2-40B4-BE49-F238E27FC236}">
                <a16:creationId xmlns:a16="http://schemas.microsoft.com/office/drawing/2014/main" id="{2E843271-A40E-62A7-054D-961CF18DE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9"/>
            <a:ext cx="2906486" cy="2869239"/>
          </a:xfrm>
          <a:prstGeom prst="rect">
            <a:avLst/>
          </a:prstGeom>
        </p:spPr>
      </p:pic>
      <p:pic>
        <p:nvPicPr>
          <p:cNvPr id="8" name="Picture 7" descr="A blue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DD50D879-BA7A-C179-EB22-246262930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2923588"/>
            <a:ext cx="2971799" cy="1429128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06562">
            <a:off x="5135398" y="1710330"/>
            <a:ext cx="249231" cy="67299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9283">
            <a:off x="7211960" y="2111486"/>
            <a:ext cx="190942" cy="66212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10" y="2599344"/>
            <a:ext cx="195384" cy="10096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28" y="1438285"/>
            <a:ext cx="248944" cy="128641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2492513"/>
            <a:ext cx="206738" cy="106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4DC6B-E4A6-72FE-EDBF-79D28232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17230" y="3119879"/>
            <a:ext cx="441949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21889-F028-A753-CEDE-72A1FF7BD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8302" y="3643688"/>
            <a:ext cx="441949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ACBC9-BB2E-206A-2EC2-37F3C1B85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26528" y="3550229"/>
            <a:ext cx="441949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7C92B-CCE5-2B24-B507-A36F5F28B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61353" y="3161068"/>
            <a:ext cx="441949" cy="45719"/>
          </a:xfrm>
          <a:prstGeom prst="rect">
            <a:avLst/>
          </a:prstGeom>
        </p:spPr>
      </p:pic>
      <p:pic>
        <p:nvPicPr>
          <p:cNvPr id="16" name="Picture 15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E22A69E2-9E7A-EBF4-DE9B-B2CBBB050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001" y="1660668"/>
            <a:ext cx="195539" cy="140198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8857" y="1673024"/>
            <a:ext cx="115705" cy="80994"/>
          </a:xfrm>
          <a:prstGeom prst="rect">
            <a:avLst/>
          </a:prstGeom>
        </p:spPr>
      </p:pic>
      <p:pic>
        <p:nvPicPr>
          <p:cNvPr id="24" name="Picture 23" descr="A bird wearing a graduation cap&#10;&#10;Description automatically generated with medium confidence">
            <a:extLst>
              <a:ext uri="{FF2B5EF4-FFF2-40B4-BE49-F238E27FC236}">
                <a16:creationId xmlns:a16="http://schemas.microsoft.com/office/drawing/2014/main" id="{DD4974A0-7B6F-6FD1-CC48-8F9167F65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40" y="2455887"/>
            <a:ext cx="576160" cy="65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AEC1CD-C3D0-79CF-0A64-1F8461D16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95996" y="3427483"/>
            <a:ext cx="441949" cy="457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2638F-91C6-C779-5571-4BDC6BD804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5055">
            <a:off x="4500141" y="2649862"/>
            <a:ext cx="81278" cy="45719"/>
          </a:xfrm>
          <a:prstGeom prst="rect">
            <a:avLst/>
          </a:prstGeom>
        </p:spPr>
      </p:pic>
      <p:pic>
        <p:nvPicPr>
          <p:cNvPr id="21" name="Picture 20" descr="A picture containing graphics&#10;&#10;Description automatically generated">
            <a:extLst>
              <a:ext uri="{FF2B5EF4-FFF2-40B4-BE49-F238E27FC236}">
                <a16:creationId xmlns:a16="http://schemas.microsoft.com/office/drawing/2014/main" id="{127713F4-9B77-65AC-25A7-823C8191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2717">
            <a:off x="3959409" y="2611378"/>
            <a:ext cx="446586" cy="262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3EEB3D-563D-5143-850C-6020187B2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70167" y="3919509"/>
            <a:ext cx="564928" cy="5844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F0B1694-C1DE-213B-CDF7-BC941D877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3" y="761991"/>
            <a:ext cx="4470204" cy="4402666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F294C513-5496-A1BC-1B06-999EB8B505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270274"/>
            <a:ext cx="3363549" cy="331413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792DFED-25A5-63D0-BC21-E553B137C093}"/>
              </a:ext>
            </a:extLst>
          </p:cNvPr>
          <p:cNvSpPr/>
          <p:nvPr/>
        </p:nvSpPr>
        <p:spPr>
          <a:xfrm rot="17538993">
            <a:off x="3804606" y="2662416"/>
            <a:ext cx="473075" cy="11898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8B6477-D038-EADE-7DC8-54B080008EC4}"/>
              </a:ext>
            </a:extLst>
          </p:cNvPr>
          <p:cNvSpPr/>
          <p:nvPr/>
        </p:nvSpPr>
        <p:spPr>
          <a:xfrm rot="17538993">
            <a:off x="3792574" y="2665027"/>
            <a:ext cx="508265" cy="118989"/>
          </a:xfrm>
          <a:prstGeom prst="rect">
            <a:avLst/>
          </a:prstGeom>
          <a:gradFill flip="none" rotWithShape="1">
            <a:gsLst>
              <a:gs pos="0">
                <a:srgbClr val="6C5DC1"/>
              </a:gs>
              <a:gs pos="29000">
                <a:srgbClr val="4F44D3"/>
              </a:gs>
              <a:gs pos="100000">
                <a:srgbClr val="0000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4">
        <p159:morph option="byObject"/>
      </p:transition>
    </mc:Choice>
    <mc:Fallback>
      <p:transition spd="slow" advTm="9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6" name="Picture 5" descr="A blue hexagon on a black background&#10;&#10;Description automatically generated">
            <a:extLst>
              <a:ext uri="{FF2B5EF4-FFF2-40B4-BE49-F238E27FC236}">
                <a16:creationId xmlns:a16="http://schemas.microsoft.com/office/drawing/2014/main" id="{2E843271-A40E-62A7-054D-961CF18DE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9"/>
            <a:ext cx="2906486" cy="2869239"/>
          </a:xfrm>
          <a:prstGeom prst="rect">
            <a:avLst/>
          </a:prstGeom>
        </p:spPr>
      </p:pic>
      <p:pic>
        <p:nvPicPr>
          <p:cNvPr id="8" name="Picture 7" descr="A blue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DD50D879-BA7A-C179-EB22-246262930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2923588"/>
            <a:ext cx="2971799" cy="1429128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10" y="2599344"/>
            <a:ext cx="195384" cy="10096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28" y="1438285"/>
            <a:ext cx="248944" cy="128641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2492513"/>
            <a:ext cx="206738" cy="106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4DC6B-E4A6-72FE-EDBF-79D28232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17230" y="3119879"/>
            <a:ext cx="441949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21889-F028-A753-CEDE-72A1FF7BD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8302" y="3643688"/>
            <a:ext cx="441949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ACBC9-BB2E-206A-2EC2-37F3C1B85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26528" y="3550229"/>
            <a:ext cx="441949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7C92B-CCE5-2B24-B507-A36F5F28B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61353" y="3161068"/>
            <a:ext cx="441949" cy="45719"/>
          </a:xfrm>
          <a:prstGeom prst="rect">
            <a:avLst/>
          </a:prstGeom>
        </p:spPr>
      </p:pic>
      <p:pic>
        <p:nvPicPr>
          <p:cNvPr id="16" name="Picture 15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E22A69E2-9E7A-EBF4-DE9B-B2CBBB050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001" y="1660668"/>
            <a:ext cx="195539" cy="140198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8857" y="1673024"/>
            <a:ext cx="115705" cy="80994"/>
          </a:xfrm>
          <a:prstGeom prst="rect">
            <a:avLst/>
          </a:prstGeom>
        </p:spPr>
      </p:pic>
      <p:pic>
        <p:nvPicPr>
          <p:cNvPr id="24" name="Picture 23" descr="A bird wearing a graduation cap&#10;&#10;Description automatically generated with medium confidence">
            <a:extLst>
              <a:ext uri="{FF2B5EF4-FFF2-40B4-BE49-F238E27FC236}">
                <a16:creationId xmlns:a16="http://schemas.microsoft.com/office/drawing/2014/main" id="{DD4974A0-7B6F-6FD1-CC48-8F9167F65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40" y="2455887"/>
            <a:ext cx="576160" cy="657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2638F-91C6-C779-5571-4BDC6BD804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5055">
            <a:off x="4500141" y="2649862"/>
            <a:ext cx="81278" cy="45719"/>
          </a:xfrm>
          <a:prstGeom prst="rect">
            <a:avLst/>
          </a:prstGeom>
        </p:spPr>
      </p:pic>
      <p:pic>
        <p:nvPicPr>
          <p:cNvPr id="21" name="Picture 20" descr="A picture containing graphics&#10;&#10;Description automatically generated">
            <a:extLst>
              <a:ext uri="{FF2B5EF4-FFF2-40B4-BE49-F238E27FC236}">
                <a16:creationId xmlns:a16="http://schemas.microsoft.com/office/drawing/2014/main" id="{127713F4-9B77-65AC-25A7-823C8191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2717">
            <a:off x="3959409" y="2611378"/>
            <a:ext cx="446586" cy="262920"/>
          </a:xfrm>
          <a:prstGeom prst="rect">
            <a:avLst/>
          </a:prstGeom>
        </p:spPr>
      </p:pic>
      <p:pic>
        <p:nvPicPr>
          <p:cNvPr id="4" name="Picture 3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9F7EC3F-6BC8-69A4-D0F7-A48A74D44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3" y="761991"/>
            <a:ext cx="4470204" cy="4402666"/>
          </a:xfrm>
          <a:prstGeom prst="rect">
            <a:avLst/>
          </a:prstGeom>
        </p:spPr>
      </p:pic>
      <p:pic>
        <p:nvPicPr>
          <p:cNvPr id="7" name="Picture 6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EBE512A4-EC04-080D-B217-8E0A8760EF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270274"/>
            <a:ext cx="3363549" cy="33141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558702-F46D-E876-E90E-3282CA7FCF4F}"/>
              </a:ext>
            </a:extLst>
          </p:cNvPr>
          <p:cNvSpPr/>
          <p:nvPr/>
        </p:nvSpPr>
        <p:spPr>
          <a:xfrm rot="17538993">
            <a:off x="3804606" y="2662416"/>
            <a:ext cx="473075" cy="11898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3BE3B-4A51-898E-2F9F-8A1AA1871A08}"/>
              </a:ext>
            </a:extLst>
          </p:cNvPr>
          <p:cNvSpPr/>
          <p:nvPr/>
        </p:nvSpPr>
        <p:spPr>
          <a:xfrm rot="17538993">
            <a:off x="3792574" y="2665027"/>
            <a:ext cx="508265" cy="118989"/>
          </a:xfrm>
          <a:prstGeom prst="rect">
            <a:avLst/>
          </a:prstGeom>
          <a:gradFill flip="none" rotWithShape="1">
            <a:gsLst>
              <a:gs pos="0">
                <a:srgbClr val="6C5DC1"/>
              </a:gs>
              <a:gs pos="29000">
                <a:srgbClr val="4F44D3"/>
              </a:gs>
              <a:gs pos="100000">
                <a:srgbClr val="0000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0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6">
        <p159:morph option="byObject"/>
      </p:transition>
    </mc:Choice>
    <mc:Fallback>
      <p:transition spd="slow" advTm="8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6" name="Picture 5" descr="A blue hexagon on a black background&#10;&#10;Description automatically generated">
            <a:extLst>
              <a:ext uri="{FF2B5EF4-FFF2-40B4-BE49-F238E27FC236}">
                <a16:creationId xmlns:a16="http://schemas.microsoft.com/office/drawing/2014/main" id="{2E843271-A40E-62A7-054D-961CF18DE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9"/>
            <a:ext cx="2906486" cy="2869239"/>
          </a:xfrm>
          <a:prstGeom prst="rect">
            <a:avLst/>
          </a:prstGeom>
        </p:spPr>
      </p:pic>
      <p:pic>
        <p:nvPicPr>
          <p:cNvPr id="8" name="Picture 7" descr="A blue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DD50D879-BA7A-C179-EB22-246262930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2923588"/>
            <a:ext cx="2971799" cy="1429128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10" y="2599344"/>
            <a:ext cx="195384" cy="10096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28" y="1438285"/>
            <a:ext cx="248944" cy="128641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2492513"/>
            <a:ext cx="206738" cy="106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4DC6B-E4A6-72FE-EDBF-79D28232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17230" y="3119879"/>
            <a:ext cx="441949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21889-F028-A753-CEDE-72A1FF7BD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38302" y="3643688"/>
            <a:ext cx="441949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ACBC9-BB2E-206A-2EC2-37F3C1B85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26528" y="3550229"/>
            <a:ext cx="441949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7C92B-CCE5-2B24-B507-A36F5F28B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61353" y="3161068"/>
            <a:ext cx="441949" cy="45719"/>
          </a:xfrm>
          <a:prstGeom prst="rect">
            <a:avLst/>
          </a:prstGeom>
        </p:spPr>
      </p:pic>
      <p:pic>
        <p:nvPicPr>
          <p:cNvPr id="16" name="Picture 15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E22A69E2-9E7A-EBF4-DE9B-B2CBBB050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001" y="1660668"/>
            <a:ext cx="195539" cy="140198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8857" y="1673024"/>
            <a:ext cx="115705" cy="80994"/>
          </a:xfrm>
          <a:prstGeom prst="rect">
            <a:avLst/>
          </a:prstGeom>
        </p:spPr>
      </p:pic>
      <p:pic>
        <p:nvPicPr>
          <p:cNvPr id="24" name="Picture 23" descr="A bird wearing a graduation cap&#10;&#10;Description automatically generated with medium confidence">
            <a:extLst>
              <a:ext uri="{FF2B5EF4-FFF2-40B4-BE49-F238E27FC236}">
                <a16:creationId xmlns:a16="http://schemas.microsoft.com/office/drawing/2014/main" id="{DD4974A0-7B6F-6FD1-CC48-8F9167F65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51" y="1925491"/>
            <a:ext cx="1263489" cy="1442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2638F-91C6-C779-5571-4BDC6BD804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01" y="2327623"/>
            <a:ext cx="132418" cy="74485"/>
          </a:xfrm>
          <a:prstGeom prst="rect">
            <a:avLst/>
          </a:prstGeom>
        </p:spPr>
      </p:pic>
      <p:pic>
        <p:nvPicPr>
          <p:cNvPr id="21" name="Picture 20" descr="A picture containing graphics&#10;&#10;Description automatically generated">
            <a:extLst>
              <a:ext uri="{FF2B5EF4-FFF2-40B4-BE49-F238E27FC236}">
                <a16:creationId xmlns:a16="http://schemas.microsoft.com/office/drawing/2014/main" id="{127713F4-9B77-65AC-25A7-823C8191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1" y="2700308"/>
            <a:ext cx="979342" cy="576571"/>
          </a:xfrm>
          <a:prstGeom prst="rect">
            <a:avLst/>
          </a:prstGeom>
        </p:spPr>
      </p:pic>
      <p:pic>
        <p:nvPicPr>
          <p:cNvPr id="4" name="Picture 3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6B14131-3648-019D-4B14-6ACC45E3D1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3" y="761991"/>
            <a:ext cx="4470204" cy="4402666"/>
          </a:xfrm>
          <a:prstGeom prst="rect">
            <a:avLst/>
          </a:prstGeom>
        </p:spPr>
      </p:pic>
      <p:pic>
        <p:nvPicPr>
          <p:cNvPr id="7" name="Picture 6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9CB2E0C3-9DB1-4433-29BA-4F3E901AF3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270274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18">
        <p159:morph option="byObject"/>
      </p:transition>
    </mc:Choice>
    <mc:Fallback>
      <p:transition spd="slow" advTm="1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6" name="Picture 5" descr="A blue hexagon on a black background&#10;&#10;Description automatically generated">
            <a:extLst>
              <a:ext uri="{FF2B5EF4-FFF2-40B4-BE49-F238E27FC236}">
                <a16:creationId xmlns:a16="http://schemas.microsoft.com/office/drawing/2014/main" id="{2E843271-A40E-62A7-054D-961CF18DE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9"/>
            <a:ext cx="2906486" cy="2869239"/>
          </a:xfrm>
          <a:prstGeom prst="rect">
            <a:avLst/>
          </a:prstGeom>
        </p:spPr>
      </p:pic>
      <p:pic>
        <p:nvPicPr>
          <p:cNvPr id="8" name="Picture 7" descr="A blue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DD50D879-BA7A-C179-EB22-246262930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2923588"/>
            <a:ext cx="2971799" cy="1429128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393" y="2180657"/>
            <a:ext cx="600000" cy="310048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17" y="1792516"/>
            <a:ext cx="600000" cy="310048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48" y="2121059"/>
            <a:ext cx="600000" cy="31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4DC6B-E4A6-72FE-EDBF-79D282328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96833" y="3133955"/>
            <a:ext cx="441949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21889-F028-A753-CEDE-72A1FF7BD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80304" y="3592121"/>
            <a:ext cx="441949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ACBC9-BB2E-206A-2EC2-37F3C1B85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3663" y="3508243"/>
            <a:ext cx="441949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7C92B-CCE5-2B24-B507-A36F5F28B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1873" y="3050482"/>
            <a:ext cx="441949" cy="45719"/>
          </a:xfrm>
          <a:prstGeom prst="rect">
            <a:avLst/>
          </a:prstGeom>
        </p:spPr>
      </p:pic>
      <p:pic>
        <p:nvPicPr>
          <p:cNvPr id="16" name="Picture 15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E22A69E2-9E7A-EBF4-DE9B-B2CBBB050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201" y="1549497"/>
            <a:ext cx="736866" cy="528319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0545" y="1615942"/>
            <a:ext cx="436021" cy="305215"/>
          </a:xfrm>
          <a:prstGeom prst="rect">
            <a:avLst/>
          </a:prstGeom>
        </p:spPr>
      </p:pic>
      <p:pic>
        <p:nvPicPr>
          <p:cNvPr id="24" name="Picture 23" descr="A bird wearing a graduation cap&#10;&#10;Description automatically generated with medium confidence">
            <a:extLst>
              <a:ext uri="{FF2B5EF4-FFF2-40B4-BE49-F238E27FC236}">
                <a16:creationId xmlns:a16="http://schemas.microsoft.com/office/drawing/2014/main" id="{DD4974A0-7B6F-6FD1-CC48-8F9167F65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51" y="1925491"/>
            <a:ext cx="1263489" cy="1442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B2638F-91C6-C779-5571-4BDC6BD804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01" y="2327623"/>
            <a:ext cx="132418" cy="74485"/>
          </a:xfrm>
          <a:prstGeom prst="rect">
            <a:avLst/>
          </a:prstGeom>
        </p:spPr>
      </p:pic>
      <p:pic>
        <p:nvPicPr>
          <p:cNvPr id="21" name="Picture 20" descr="A picture containing graphics&#10;&#10;Description automatically generated">
            <a:extLst>
              <a:ext uri="{FF2B5EF4-FFF2-40B4-BE49-F238E27FC236}">
                <a16:creationId xmlns:a16="http://schemas.microsoft.com/office/drawing/2014/main" id="{127713F4-9B77-65AC-25A7-823C8191C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1" y="2700308"/>
            <a:ext cx="979342" cy="576571"/>
          </a:xfrm>
          <a:prstGeom prst="rect">
            <a:avLst/>
          </a:prstGeom>
        </p:spPr>
      </p:pic>
      <p:pic>
        <p:nvPicPr>
          <p:cNvPr id="4" name="Picture 3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2AD0146-82AE-5336-6F48-6A8EFFE94C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3" y="761991"/>
            <a:ext cx="4470204" cy="4402666"/>
          </a:xfrm>
          <a:prstGeom prst="rect">
            <a:avLst/>
          </a:prstGeom>
        </p:spPr>
      </p:pic>
      <p:pic>
        <p:nvPicPr>
          <p:cNvPr id="7" name="Picture 6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3A8709B3-72E3-F5F5-D58C-B428EB36A4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270274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98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0">
        <p159:morph option="byObject"/>
      </p:transition>
    </mc:Choice>
    <mc:Fallback>
      <p:transition spd="slow" advTm="1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F2405C-8FE0-E2D5-32FF-31C5F37E62BB}"/>
              </a:ext>
            </a:extLst>
          </p:cNvPr>
          <p:cNvGrpSpPr/>
          <p:nvPr/>
        </p:nvGrpSpPr>
        <p:grpSpPr>
          <a:xfrm>
            <a:off x="3860893" y="761991"/>
            <a:ext cx="4470204" cy="5722401"/>
            <a:chOff x="3860893" y="761991"/>
            <a:chExt cx="4470204" cy="5722401"/>
          </a:xfrm>
        </p:grpSpPr>
        <p:pic>
          <p:nvPicPr>
            <p:cNvPr id="5" name="Picture 4" descr="A purple and white rectangle with a black arrow&#10;&#10;Description automatically generated with low confidence">
              <a:extLst>
                <a:ext uri="{FF2B5EF4-FFF2-40B4-BE49-F238E27FC236}">
                  <a16:creationId xmlns:a16="http://schemas.microsoft.com/office/drawing/2014/main" id="{8D4D4157-98B4-2350-4463-342F5A2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81" y="3407608"/>
              <a:ext cx="2095233" cy="3076784"/>
            </a:xfrm>
            <a:prstGeom prst="rect">
              <a:avLst/>
            </a:prstGeom>
          </p:spPr>
        </p:pic>
        <p:pic>
          <p:nvPicPr>
            <p:cNvPr id="6" name="Picture 5" descr="A blue hexagon on a black background&#10;&#10;Description automatically generated">
              <a:extLst>
                <a:ext uri="{FF2B5EF4-FFF2-40B4-BE49-F238E27FC236}">
                  <a16:creationId xmlns:a16="http://schemas.microsoft.com/office/drawing/2014/main" id="{2E843271-A40E-62A7-054D-961CF18D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54" y="1485999"/>
              <a:ext cx="2906486" cy="2869239"/>
            </a:xfrm>
            <a:prstGeom prst="rect">
              <a:avLst/>
            </a:prstGeom>
          </p:spPr>
        </p:pic>
        <p:pic>
          <p:nvPicPr>
            <p:cNvPr id="8" name="Picture 7" descr="A blue and black rectangle&#10;&#10;Description automatically generated with low confidence">
              <a:extLst>
                <a:ext uri="{FF2B5EF4-FFF2-40B4-BE49-F238E27FC236}">
                  <a16:creationId xmlns:a16="http://schemas.microsoft.com/office/drawing/2014/main" id="{DD50D879-BA7A-C179-EB22-24626293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189" y="2923588"/>
              <a:ext cx="2971799" cy="1429128"/>
            </a:xfrm>
            <a:prstGeom prst="rect">
              <a:avLst/>
            </a:prstGeom>
          </p:spPr>
        </p:pic>
        <p:pic>
          <p:nvPicPr>
            <p:cNvPr id="11" name="Picture 10" descr="A picture containing yellow, screenshot, rectangle, design&#10;&#10;Description automatically generated">
              <a:extLst>
                <a:ext uri="{FF2B5EF4-FFF2-40B4-BE49-F238E27FC236}">
                  <a16:creationId xmlns:a16="http://schemas.microsoft.com/office/drawing/2014/main" id="{C227D6D0-F334-187A-CCF1-08F34C25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122" y="3358237"/>
              <a:ext cx="1556799" cy="420380"/>
            </a:xfrm>
            <a:prstGeom prst="rect">
              <a:avLst/>
            </a:prstGeom>
          </p:spPr>
        </p:pic>
        <p:pic>
          <p:nvPicPr>
            <p:cNvPr id="15" name="Picture 14" descr="A picture containing screenshot, rectangle, red, graphics&#10;&#10;Description automatically generated">
              <a:extLst>
                <a:ext uri="{FF2B5EF4-FFF2-40B4-BE49-F238E27FC236}">
                  <a16:creationId xmlns:a16="http://schemas.microsoft.com/office/drawing/2014/main" id="{70709F40-A72A-3ED0-BF6B-8DAB2C5A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013" y="3773102"/>
              <a:ext cx="1678769" cy="582137"/>
            </a:xfrm>
            <a:prstGeom prst="rect">
              <a:avLst/>
            </a:prstGeom>
          </p:spPr>
        </p:pic>
        <p:pic>
          <p:nvPicPr>
            <p:cNvPr id="46" name="Picture 4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F1CED45-CD75-9D0A-3165-D9C4DEFD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393" y="2180657"/>
              <a:ext cx="600000" cy="310048"/>
            </a:xfrm>
            <a:prstGeom prst="rect">
              <a:avLst/>
            </a:prstGeom>
          </p:spPr>
        </p:pic>
        <p:pic>
          <p:nvPicPr>
            <p:cNvPr id="47" name="Picture 4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9531AD9-D578-6617-0B69-7D491DF6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717" y="1792516"/>
              <a:ext cx="600000" cy="310048"/>
            </a:xfrm>
            <a:prstGeom prst="rect">
              <a:avLst/>
            </a:prstGeom>
          </p:spPr>
        </p:pic>
        <p:pic>
          <p:nvPicPr>
            <p:cNvPr id="48" name="Picture 4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69F8793A-9C0E-0C5F-2988-7EAFCBBFB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848" y="2121059"/>
              <a:ext cx="600000" cy="3100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54DC6B-E4A6-72FE-EDBF-79D282328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496833" y="3133955"/>
              <a:ext cx="441949" cy="457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D21889-F028-A753-CEDE-72A1FF7BD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780304" y="3592121"/>
              <a:ext cx="441949" cy="4571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8ACBC9-BB2E-206A-2EC2-37F3C1B8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023663" y="3508243"/>
              <a:ext cx="441949" cy="457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07C92B-CCE5-2B24-B507-A36F5F28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021873" y="3050482"/>
              <a:ext cx="441949" cy="45719"/>
            </a:xfrm>
            <a:prstGeom prst="rect">
              <a:avLst/>
            </a:prstGeom>
          </p:spPr>
        </p:pic>
        <p:pic>
          <p:nvPicPr>
            <p:cNvPr id="16" name="Picture 15" descr="A picture containing graphics, circle&#10;&#10;Description automatically generated">
              <a:extLst>
                <a:ext uri="{FF2B5EF4-FFF2-40B4-BE49-F238E27FC236}">
                  <a16:creationId xmlns:a16="http://schemas.microsoft.com/office/drawing/2014/main" id="{E22A69E2-9E7A-EBF4-DE9B-B2CBBB050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85201" y="1549497"/>
              <a:ext cx="736866" cy="528319"/>
            </a:xfrm>
            <a:prstGeom prst="rect">
              <a:avLst/>
            </a:prstGeom>
          </p:spPr>
        </p:pic>
        <p:pic>
          <p:nvPicPr>
            <p:cNvPr id="17" name="Picture 16" descr="A yellow ligh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45B8271C-D2AB-9F4A-90E1-FEBB26A2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50545" y="1615942"/>
              <a:ext cx="436021" cy="305215"/>
            </a:xfrm>
            <a:prstGeom prst="rect">
              <a:avLst/>
            </a:prstGeom>
          </p:spPr>
        </p:pic>
        <p:pic>
          <p:nvPicPr>
            <p:cNvPr id="24" name="Picture 23" descr="A bird wearing a graduation cap&#10;&#10;Description automatically generated with medium confidence">
              <a:extLst>
                <a:ext uri="{FF2B5EF4-FFF2-40B4-BE49-F238E27FC236}">
                  <a16:creationId xmlns:a16="http://schemas.microsoft.com/office/drawing/2014/main" id="{DD4974A0-7B6F-6FD1-CC48-8F9167F6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051" y="1925491"/>
              <a:ext cx="1263489" cy="14428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2B2638F-91C6-C779-5571-4BDC6BD80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01" y="2327623"/>
              <a:ext cx="132418" cy="74485"/>
            </a:xfrm>
            <a:prstGeom prst="rect">
              <a:avLst/>
            </a:prstGeom>
          </p:spPr>
        </p:pic>
        <p:pic>
          <p:nvPicPr>
            <p:cNvPr id="21" name="Picture 20" descr="A picture containing graphics&#10;&#10;Description automatically generated">
              <a:extLst>
                <a:ext uri="{FF2B5EF4-FFF2-40B4-BE49-F238E27FC236}">
                  <a16:creationId xmlns:a16="http://schemas.microsoft.com/office/drawing/2014/main" id="{127713F4-9B77-65AC-25A7-823C8191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891" y="2700308"/>
              <a:ext cx="979342" cy="576571"/>
            </a:xfrm>
            <a:prstGeom prst="rect">
              <a:avLst/>
            </a:prstGeom>
          </p:spPr>
        </p:pic>
        <p:pic>
          <p:nvPicPr>
            <p:cNvPr id="4" name="Picture 3" descr="A yellow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2AD0146-82AE-5336-6F48-6A8EFFE94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93" y="761991"/>
              <a:ext cx="4470204" cy="4402666"/>
            </a:xfrm>
            <a:prstGeom prst="rect">
              <a:avLst/>
            </a:prstGeom>
          </p:spPr>
        </p:pic>
        <p:pic>
          <p:nvPicPr>
            <p:cNvPr id="7" name="Picture 6" descr="A white hexagon on a black background&#10;&#10;Description automatically generated">
              <a:extLst>
                <a:ext uri="{FF2B5EF4-FFF2-40B4-BE49-F238E27FC236}">
                  <a16:creationId xmlns:a16="http://schemas.microsoft.com/office/drawing/2014/main" id="{3A8709B3-72E3-F5F5-D58C-B428EB36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221" y="1270274"/>
              <a:ext cx="3363549" cy="3314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82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8"/>
    </mc:Choice>
    <mc:Fallback>
      <p:transition advTm="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380411"/>
            <a:ext cx="2095233" cy="3076784"/>
          </a:xfrm>
          <a:prstGeom prst="rect">
            <a:avLst/>
          </a:prstGeom>
        </p:spPr>
      </p:pic>
      <p:pic>
        <p:nvPicPr>
          <p:cNvPr id="7" name="Picture 6" descr="A yellow hexagon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879D8C5-0652-9414-83C8-B92B12A6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25" y="110436"/>
            <a:ext cx="5047549" cy="5002758"/>
          </a:xfrm>
          <a:prstGeom prst="rect">
            <a:avLst/>
          </a:prstGeom>
        </p:spPr>
      </p:pic>
      <p:pic>
        <p:nvPicPr>
          <p:cNvPr id="9" name="Picture 8" descr="A blue and green hexagon&#10;&#10;Description automatically generated">
            <a:extLst>
              <a:ext uri="{FF2B5EF4-FFF2-40B4-BE49-F238E27FC236}">
                <a16:creationId xmlns:a16="http://schemas.microsoft.com/office/drawing/2014/main" id="{D8FC0AB0-2041-CD66-C9FC-089729DE0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6" y="936315"/>
            <a:ext cx="3296065" cy="3350999"/>
          </a:xfrm>
          <a:prstGeom prst="rect">
            <a:avLst/>
          </a:prstGeom>
        </p:spPr>
      </p:pic>
      <p:pic>
        <p:nvPicPr>
          <p:cNvPr id="3" name="Picture 2" descr="A cartoon of a chick&#10;&#10;Description automatically generated with low confidence">
            <a:extLst>
              <a:ext uri="{FF2B5EF4-FFF2-40B4-BE49-F238E27FC236}">
                <a16:creationId xmlns:a16="http://schemas.microsoft.com/office/drawing/2014/main" id="{E4745129-08CD-6CC2-32DE-325FC08CE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46" y="1927123"/>
            <a:ext cx="2114702" cy="236019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00444450-6B32-EE74-94A9-9CDB2A5A4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54" y="1431682"/>
            <a:ext cx="639596" cy="330509"/>
          </a:xfrm>
          <a:prstGeom prst="rect">
            <a:avLst/>
          </a:prstGeom>
        </p:spPr>
      </p:pic>
      <p:pic>
        <p:nvPicPr>
          <p:cNvPr id="16" name="Picture 15" descr="A picture containing graphics, circle&#10;&#10;Description automatically generated">
            <a:extLst>
              <a:ext uri="{FF2B5EF4-FFF2-40B4-BE49-F238E27FC236}">
                <a16:creationId xmlns:a16="http://schemas.microsoft.com/office/drawing/2014/main" id="{919515FC-672B-60E9-FB79-2B53F8826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62" y="984291"/>
            <a:ext cx="933094" cy="669011"/>
          </a:xfrm>
          <a:prstGeom prst="rect">
            <a:avLst/>
          </a:prstGeom>
        </p:spPr>
      </p:pic>
      <p:pic>
        <p:nvPicPr>
          <p:cNvPr id="13" name="Picture 12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277E6E2-E496-40F1-EF7A-038AD62DD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9" y="1063932"/>
            <a:ext cx="552134" cy="386494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83ADD532-242B-EAB7-72F3-A8905FD0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68" y="1849500"/>
            <a:ext cx="639596" cy="330509"/>
          </a:xfrm>
          <a:prstGeom prst="rect">
            <a:avLst/>
          </a:prstGeom>
        </p:spPr>
      </p:pic>
      <p:pic>
        <p:nvPicPr>
          <p:cNvPr id="2" name="Picture 1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25F7EA-28B1-8FB3-952F-B11C9F793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348" y="2014754"/>
            <a:ext cx="639596" cy="3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">
        <p159:morph option="byObject"/>
      </p:transition>
    </mc:Choice>
    <mc:Fallback>
      <p:transition spd="slow" advTm="2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96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"/>
    </mc:Choice>
    <mc:Fallback>
      <p:transition spd="slow" advTm="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3" name="Picture 2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230348-8A97-A54A-72C0-8A4EAA72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34350">
            <a:off x="7190525" y="2176637"/>
            <a:ext cx="316381" cy="85432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4897">
            <a:off x="4646270" y="2247044"/>
            <a:ext cx="278490" cy="96570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17" y="2645361"/>
            <a:ext cx="185379" cy="9579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1" y="1818456"/>
            <a:ext cx="215106" cy="111155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52" y="1707302"/>
            <a:ext cx="203121" cy="104962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824" flipH="1">
            <a:off x="6018840" y="1445262"/>
            <a:ext cx="143363" cy="100354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0E3637-AFFC-CCEB-6249-654CC0FE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2754047"/>
            <a:ext cx="178514" cy="92247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F75A3F-4465-ABB1-60C7-0797912D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08" y="3616881"/>
            <a:ext cx="215107" cy="111156"/>
          </a:xfrm>
          <a:prstGeom prst="rect">
            <a:avLst/>
          </a:prstGeom>
        </p:spPr>
      </p:pic>
      <p:pic>
        <p:nvPicPr>
          <p:cNvPr id="25" name="Picture 24" descr="A picture containing clipart, graphics&#10;&#10;Description automatically generated">
            <a:extLst>
              <a:ext uri="{FF2B5EF4-FFF2-40B4-BE49-F238E27FC236}">
                <a16:creationId xmlns:a16="http://schemas.microsoft.com/office/drawing/2014/main" id="{1FB40409-E56C-380F-A201-13B14305F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56480">
            <a:off x="5110691" y="1468816"/>
            <a:ext cx="254785" cy="148534"/>
          </a:xfrm>
          <a:prstGeom prst="rect">
            <a:avLst/>
          </a:prstGeom>
        </p:spPr>
      </p:pic>
      <p:pic>
        <p:nvPicPr>
          <p:cNvPr id="4" name="Picture 3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2AD0146-82AE-5336-6F48-6A8EFFE94C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18" y="723617"/>
            <a:ext cx="4470204" cy="44026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1B58D7-5D0B-9AD8-9973-1549EBCFA436}"/>
              </a:ext>
            </a:extLst>
          </p:cNvPr>
          <p:cNvGrpSpPr/>
          <p:nvPr/>
        </p:nvGrpSpPr>
        <p:grpSpPr>
          <a:xfrm rot="15175041">
            <a:off x="5363267" y="1508573"/>
            <a:ext cx="179591" cy="179136"/>
            <a:chOff x="5525392" y="2114550"/>
            <a:chExt cx="1141215" cy="1242158"/>
          </a:xfrm>
        </p:grpSpPr>
        <p:pic>
          <p:nvPicPr>
            <p:cNvPr id="34" name="Picture 33" descr="A picture containing circle, graphics, clipart, colorfulness&#10;&#10;Description automatically generated">
              <a:extLst>
                <a:ext uri="{FF2B5EF4-FFF2-40B4-BE49-F238E27FC236}">
                  <a16:creationId xmlns:a16="http://schemas.microsoft.com/office/drawing/2014/main" id="{D706B4E1-7248-0D57-C8CD-26BF5630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392" y="2114550"/>
              <a:ext cx="1141215" cy="1242158"/>
            </a:xfrm>
            <a:prstGeom prst="rect">
              <a:avLst/>
            </a:prstGeom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F32804FB-8FF2-3C35-27F0-2494FDD2E96A}"/>
                </a:ext>
              </a:extLst>
            </p:cNvPr>
            <p:cNvSpPr/>
            <p:nvPr/>
          </p:nvSpPr>
          <p:spPr>
            <a:xfrm>
              <a:off x="5641476" y="2224933"/>
              <a:ext cx="912578" cy="898560"/>
            </a:xfrm>
            <a:prstGeom prst="flowChartConnector">
              <a:avLst/>
            </a:prstGeom>
            <a:solidFill>
              <a:srgbClr val="E897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3A8709B3-72E3-F5F5-D58C-B428EB36A4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70" y="1263549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3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4">
        <p159:morph option="byObject"/>
      </p:transition>
    </mc:Choice>
    <mc:Fallback>
      <p:transition spd="slow" advTm="5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3" name="Picture 2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230348-8A97-A54A-72C0-8A4EAA72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17" y="2645361"/>
            <a:ext cx="185379" cy="9579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1" y="1818456"/>
            <a:ext cx="215106" cy="111155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52" y="1707302"/>
            <a:ext cx="203121" cy="104962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824" flipH="1">
            <a:off x="6018840" y="1445262"/>
            <a:ext cx="143363" cy="100354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0E3637-AFFC-CCEB-6249-654CC0FE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2754047"/>
            <a:ext cx="178514" cy="92247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F75A3F-4465-ABB1-60C7-0797912D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08" y="3616881"/>
            <a:ext cx="215107" cy="111156"/>
          </a:xfrm>
          <a:prstGeom prst="rect">
            <a:avLst/>
          </a:prstGeom>
        </p:spPr>
      </p:pic>
      <p:pic>
        <p:nvPicPr>
          <p:cNvPr id="25" name="Picture 24" descr="A picture containing clipart, graphics&#10;&#10;Description automatically generated">
            <a:extLst>
              <a:ext uri="{FF2B5EF4-FFF2-40B4-BE49-F238E27FC236}">
                <a16:creationId xmlns:a16="http://schemas.microsoft.com/office/drawing/2014/main" id="{1FB40409-E56C-380F-A201-13B14305F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56480">
            <a:off x="5110691" y="1468816"/>
            <a:ext cx="254785" cy="14853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1B58D7-5D0B-9AD8-9973-1549EBCFA436}"/>
              </a:ext>
            </a:extLst>
          </p:cNvPr>
          <p:cNvGrpSpPr/>
          <p:nvPr/>
        </p:nvGrpSpPr>
        <p:grpSpPr>
          <a:xfrm rot="15175041">
            <a:off x="5363267" y="1508573"/>
            <a:ext cx="179591" cy="179136"/>
            <a:chOff x="5525392" y="2114550"/>
            <a:chExt cx="1141215" cy="1242158"/>
          </a:xfrm>
        </p:grpSpPr>
        <p:pic>
          <p:nvPicPr>
            <p:cNvPr id="34" name="Picture 33" descr="A picture containing circle, graphics, clipart, colorfulness&#10;&#10;Description automatically generated">
              <a:extLst>
                <a:ext uri="{FF2B5EF4-FFF2-40B4-BE49-F238E27FC236}">
                  <a16:creationId xmlns:a16="http://schemas.microsoft.com/office/drawing/2014/main" id="{D706B4E1-7248-0D57-C8CD-26BF5630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392" y="2114550"/>
              <a:ext cx="1141215" cy="1242158"/>
            </a:xfrm>
            <a:prstGeom prst="rect">
              <a:avLst/>
            </a:prstGeom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F32804FB-8FF2-3C35-27F0-2494FDD2E96A}"/>
                </a:ext>
              </a:extLst>
            </p:cNvPr>
            <p:cNvSpPr/>
            <p:nvPr/>
          </p:nvSpPr>
          <p:spPr>
            <a:xfrm>
              <a:off x="5641476" y="2224933"/>
              <a:ext cx="912578" cy="898560"/>
            </a:xfrm>
            <a:prstGeom prst="flowChartConnector">
              <a:avLst/>
            </a:prstGeom>
            <a:solidFill>
              <a:srgbClr val="E897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47D4E5D-B80C-7FA1-5676-28B0589C6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18" y="723617"/>
            <a:ext cx="4470204" cy="4402666"/>
          </a:xfrm>
          <a:prstGeom prst="rect">
            <a:avLst/>
          </a:prstGeom>
        </p:spPr>
      </p:pic>
      <p:pic>
        <p:nvPicPr>
          <p:cNvPr id="6" name="Picture 5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ADD9D21E-2B43-5A88-8F18-8B63CE50E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70" y="1263549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36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9">
        <p159:morph option="byObject"/>
      </p:transition>
    </mc:Choice>
    <mc:Fallback>
      <p:transition spd="slow" advTm="69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3" name="Picture 2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230348-8A97-A54A-72C0-8A4EAA72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17" y="2645361"/>
            <a:ext cx="185379" cy="95794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1" y="1818456"/>
            <a:ext cx="215106" cy="111155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52" y="1707302"/>
            <a:ext cx="203121" cy="104962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824" flipH="1">
            <a:off x="6018840" y="1445262"/>
            <a:ext cx="143363" cy="100354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0E3637-AFFC-CCEB-6249-654CC0FE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2754047"/>
            <a:ext cx="178514" cy="92247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F75A3F-4465-ABB1-60C7-0797912D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08" y="3616881"/>
            <a:ext cx="215107" cy="111156"/>
          </a:xfrm>
          <a:prstGeom prst="rect">
            <a:avLst/>
          </a:prstGeom>
        </p:spPr>
      </p:pic>
      <p:pic>
        <p:nvPicPr>
          <p:cNvPr id="25" name="Picture 24" descr="A picture containing clipart, graphics&#10;&#10;Description automatically generated">
            <a:extLst>
              <a:ext uri="{FF2B5EF4-FFF2-40B4-BE49-F238E27FC236}">
                <a16:creationId xmlns:a16="http://schemas.microsoft.com/office/drawing/2014/main" id="{1FB40409-E56C-380F-A201-13B14305F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55" y="1865103"/>
            <a:ext cx="658932" cy="38414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1B58D7-5D0B-9AD8-9973-1549EBCFA436}"/>
              </a:ext>
            </a:extLst>
          </p:cNvPr>
          <p:cNvGrpSpPr/>
          <p:nvPr/>
        </p:nvGrpSpPr>
        <p:grpSpPr>
          <a:xfrm>
            <a:off x="5525392" y="2114550"/>
            <a:ext cx="1141215" cy="1242158"/>
            <a:chOff x="5525392" y="2114550"/>
            <a:chExt cx="1141215" cy="1242158"/>
          </a:xfrm>
        </p:grpSpPr>
        <p:pic>
          <p:nvPicPr>
            <p:cNvPr id="34" name="Picture 33" descr="A picture containing circle, graphics, clipart, colorfulness&#10;&#10;Description automatically generated">
              <a:extLst>
                <a:ext uri="{FF2B5EF4-FFF2-40B4-BE49-F238E27FC236}">
                  <a16:creationId xmlns:a16="http://schemas.microsoft.com/office/drawing/2014/main" id="{D706B4E1-7248-0D57-C8CD-26BF5630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392" y="2114550"/>
              <a:ext cx="1141215" cy="1242158"/>
            </a:xfrm>
            <a:prstGeom prst="rect">
              <a:avLst/>
            </a:prstGeom>
          </p:spPr>
        </p:pic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F32804FB-8FF2-3C35-27F0-2494FDD2E96A}"/>
                </a:ext>
              </a:extLst>
            </p:cNvPr>
            <p:cNvSpPr/>
            <p:nvPr/>
          </p:nvSpPr>
          <p:spPr>
            <a:xfrm>
              <a:off x="5641476" y="2224933"/>
              <a:ext cx="912578" cy="898560"/>
            </a:xfrm>
            <a:prstGeom prst="flowChartConnector">
              <a:avLst/>
            </a:prstGeom>
            <a:solidFill>
              <a:srgbClr val="E897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EDE1874-F97F-1C28-A121-ED5876A86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18" y="723617"/>
            <a:ext cx="4470204" cy="4402666"/>
          </a:xfrm>
          <a:prstGeom prst="rect">
            <a:avLst/>
          </a:prstGeom>
        </p:spPr>
      </p:pic>
      <p:pic>
        <p:nvPicPr>
          <p:cNvPr id="6" name="Picture 5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BA3A1C42-8028-81D1-9A3C-5FA296394B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70" y="1263549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0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9">
        <p159:morph option="byObject"/>
      </p:transition>
    </mc:Choice>
    <mc:Fallback>
      <p:transition spd="slow" advTm="79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3" name="Picture 2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230348-8A97-A54A-72C0-8A4EAA720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77" y="2335313"/>
            <a:ext cx="600000" cy="310048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22" y="1914884"/>
            <a:ext cx="600000" cy="310048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48" y="2121059"/>
            <a:ext cx="600000" cy="310048"/>
          </a:xfrm>
          <a:prstGeom prst="rect">
            <a:avLst/>
          </a:prstGeom>
        </p:spPr>
      </p:pic>
      <p:pic>
        <p:nvPicPr>
          <p:cNvPr id="17" name="Picture 16" descr="A yellow ligh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5B8271C-D2AB-9F4A-90E1-FEBB26A2F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824" flipH="1">
            <a:off x="5896422" y="1393669"/>
            <a:ext cx="436021" cy="305215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30E3637-AFFC-CCEB-6249-654CC0FE6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92" y="2810368"/>
            <a:ext cx="600000" cy="310048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F75A3F-4465-ABB1-60C7-0797912DC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19" y="3005612"/>
            <a:ext cx="600000" cy="310048"/>
          </a:xfrm>
          <a:prstGeom prst="rect">
            <a:avLst/>
          </a:prstGeom>
        </p:spPr>
      </p:pic>
      <p:pic>
        <p:nvPicPr>
          <p:cNvPr id="25" name="Picture 24" descr="A picture containing clipart, graphics&#10;&#10;Description automatically generated">
            <a:extLst>
              <a:ext uri="{FF2B5EF4-FFF2-40B4-BE49-F238E27FC236}">
                <a16:creationId xmlns:a16="http://schemas.microsoft.com/office/drawing/2014/main" id="{1FB40409-E56C-380F-A201-13B14305F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55" y="1865103"/>
            <a:ext cx="658932" cy="3841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A307E5-B22C-D61C-55FB-74F11E0FB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50" y="2416957"/>
            <a:ext cx="72944" cy="299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9D50F9-415A-3E6E-54FB-CC700589A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5" y="2645361"/>
            <a:ext cx="246592" cy="763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D467361-1E2C-849C-9B85-275F1CC6A947}"/>
              </a:ext>
            </a:extLst>
          </p:cNvPr>
          <p:cNvGrpSpPr/>
          <p:nvPr/>
        </p:nvGrpSpPr>
        <p:grpSpPr>
          <a:xfrm>
            <a:off x="5525392" y="2114550"/>
            <a:ext cx="1141215" cy="1242158"/>
            <a:chOff x="5525392" y="2114550"/>
            <a:chExt cx="1141215" cy="1242158"/>
          </a:xfrm>
        </p:grpSpPr>
        <p:pic>
          <p:nvPicPr>
            <p:cNvPr id="22" name="Picture 21" descr="A picture containing circle, graphics, clipart, colorfulness&#10;&#10;Description automatically generated">
              <a:extLst>
                <a:ext uri="{FF2B5EF4-FFF2-40B4-BE49-F238E27FC236}">
                  <a16:creationId xmlns:a16="http://schemas.microsoft.com/office/drawing/2014/main" id="{792FE7D8-DC59-1277-47FA-AF64BA11C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5392" y="2114550"/>
              <a:ext cx="1141215" cy="1242158"/>
            </a:xfrm>
            <a:prstGeom prst="rect">
              <a:avLst/>
            </a:prstGeom>
          </p:spPr>
        </p:pic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06293265-9F12-A377-B403-1BB5EF155F0D}"/>
                </a:ext>
              </a:extLst>
            </p:cNvPr>
            <p:cNvSpPr/>
            <p:nvPr/>
          </p:nvSpPr>
          <p:spPr>
            <a:xfrm>
              <a:off x="5641476" y="2224933"/>
              <a:ext cx="912578" cy="898560"/>
            </a:xfrm>
            <a:prstGeom prst="flowChartConnector">
              <a:avLst/>
            </a:prstGeom>
            <a:solidFill>
              <a:srgbClr val="E897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A4E45B2-9183-A53D-BB2D-C71685CCB7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18" y="723617"/>
            <a:ext cx="4470204" cy="4402666"/>
          </a:xfrm>
          <a:prstGeom prst="rect">
            <a:avLst/>
          </a:prstGeom>
        </p:spPr>
      </p:pic>
      <p:pic>
        <p:nvPicPr>
          <p:cNvPr id="10" name="Picture 9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5118D0E1-F05C-E210-A797-5E05FFB9B7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70" y="1263549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3">
        <p159:morph option="byObject"/>
      </p:transition>
    </mc:Choice>
    <mc:Fallback>
      <p:transition spd="slow" advTm="73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2C5610-B439-979A-3002-1EF1A534CFDE}"/>
              </a:ext>
            </a:extLst>
          </p:cNvPr>
          <p:cNvGrpSpPr/>
          <p:nvPr/>
        </p:nvGrpSpPr>
        <p:grpSpPr>
          <a:xfrm>
            <a:off x="3855418" y="723617"/>
            <a:ext cx="4470204" cy="5760775"/>
            <a:chOff x="3855418" y="723617"/>
            <a:chExt cx="4470204" cy="5760775"/>
          </a:xfrm>
        </p:grpSpPr>
        <p:pic>
          <p:nvPicPr>
            <p:cNvPr id="5" name="Picture 4" descr="A purple and white rectangle with a black arrow&#10;&#10;Description automatically generated with low confidence">
              <a:extLst>
                <a:ext uri="{FF2B5EF4-FFF2-40B4-BE49-F238E27FC236}">
                  <a16:creationId xmlns:a16="http://schemas.microsoft.com/office/drawing/2014/main" id="{8D4D4157-98B4-2350-4463-342F5A2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81" y="3407608"/>
              <a:ext cx="2095233" cy="3076784"/>
            </a:xfrm>
            <a:prstGeom prst="rect">
              <a:avLst/>
            </a:prstGeom>
          </p:spPr>
        </p:pic>
        <p:pic>
          <p:nvPicPr>
            <p:cNvPr id="3" name="Picture 2" descr="A yellow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51230348-8A97-A54A-72C0-8A4EAA72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54" y="1485998"/>
              <a:ext cx="2906486" cy="2869239"/>
            </a:xfrm>
            <a:prstGeom prst="rect">
              <a:avLst/>
            </a:prstGeom>
          </p:spPr>
        </p:pic>
        <p:pic>
          <p:nvPicPr>
            <p:cNvPr id="11" name="Picture 10" descr="A picture containing yellow, screenshot, rectangle, design&#10;&#10;Description automatically generated">
              <a:extLst>
                <a:ext uri="{FF2B5EF4-FFF2-40B4-BE49-F238E27FC236}">
                  <a16:creationId xmlns:a16="http://schemas.microsoft.com/office/drawing/2014/main" id="{C227D6D0-F334-187A-CCF1-08F34C25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122" y="3358237"/>
              <a:ext cx="1556799" cy="420380"/>
            </a:xfrm>
            <a:prstGeom prst="rect">
              <a:avLst/>
            </a:prstGeom>
          </p:spPr>
        </p:pic>
        <p:pic>
          <p:nvPicPr>
            <p:cNvPr id="15" name="Picture 14" descr="A picture containing screenshot, rectangle, red, graphics&#10;&#10;Description automatically generated">
              <a:extLst>
                <a:ext uri="{FF2B5EF4-FFF2-40B4-BE49-F238E27FC236}">
                  <a16:creationId xmlns:a16="http://schemas.microsoft.com/office/drawing/2014/main" id="{70709F40-A72A-3ED0-BF6B-8DAB2C5A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013" y="3773102"/>
              <a:ext cx="1678769" cy="582137"/>
            </a:xfrm>
            <a:prstGeom prst="rect">
              <a:avLst/>
            </a:prstGeom>
          </p:spPr>
        </p:pic>
        <p:pic>
          <p:nvPicPr>
            <p:cNvPr id="46" name="Picture 45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4F1CED45-CD75-9D0A-3165-D9C4DEFD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877" y="2335313"/>
              <a:ext cx="600000" cy="310048"/>
            </a:xfrm>
            <a:prstGeom prst="rect">
              <a:avLst/>
            </a:prstGeom>
          </p:spPr>
        </p:pic>
        <p:pic>
          <p:nvPicPr>
            <p:cNvPr id="47" name="Picture 4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19531AD9-D578-6617-0B69-7D491DF62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022" y="1914884"/>
              <a:ext cx="600000" cy="310048"/>
            </a:xfrm>
            <a:prstGeom prst="rect">
              <a:avLst/>
            </a:prstGeom>
          </p:spPr>
        </p:pic>
        <p:pic>
          <p:nvPicPr>
            <p:cNvPr id="48" name="Picture 4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69F8793A-9C0E-0C5F-2988-7EAFCBBFB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848" y="2121059"/>
              <a:ext cx="600000" cy="310048"/>
            </a:xfrm>
            <a:prstGeom prst="rect">
              <a:avLst/>
            </a:prstGeom>
          </p:spPr>
        </p:pic>
        <p:pic>
          <p:nvPicPr>
            <p:cNvPr id="17" name="Picture 16" descr="A yellow ligh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45B8271C-D2AB-9F4A-90E1-FEBB26A2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14824" flipH="1">
              <a:off x="5896422" y="1393669"/>
              <a:ext cx="436021" cy="305215"/>
            </a:xfrm>
            <a:prstGeom prst="rect">
              <a:avLst/>
            </a:prstGeom>
          </p:spPr>
        </p:pic>
        <p:pic>
          <p:nvPicPr>
            <p:cNvPr id="9" name="Picture 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A30E3637-AFFC-CCEB-6249-654CC0FE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92" y="2810368"/>
              <a:ext cx="600000" cy="310048"/>
            </a:xfrm>
            <a:prstGeom prst="rect">
              <a:avLst/>
            </a:prstGeom>
          </p:spPr>
        </p:pic>
        <p:pic>
          <p:nvPicPr>
            <p:cNvPr id="18" name="Picture 1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68F75A3F-4465-ABB1-60C7-0797912DC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319" y="3005612"/>
              <a:ext cx="600000" cy="310048"/>
            </a:xfrm>
            <a:prstGeom prst="rect">
              <a:avLst/>
            </a:prstGeom>
          </p:spPr>
        </p:pic>
        <p:pic>
          <p:nvPicPr>
            <p:cNvPr id="25" name="Picture 24" descr="A picture containing clipart, graphics&#10;&#10;Description automatically generated">
              <a:extLst>
                <a:ext uri="{FF2B5EF4-FFF2-40B4-BE49-F238E27FC236}">
                  <a16:creationId xmlns:a16="http://schemas.microsoft.com/office/drawing/2014/main" id="{1FB40409-E56C-380F-A201-13B14305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055" y="1865103"/>
              <a:ext cx="658932" cy="3841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A307E5-B22C-D61C-55FB-74F11E0FB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550" y="2416957"/>
              <a:ext cx="72944" cy="299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9D50F9-415A-3E6E-54FB-CC700589A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755" y="2645361"/>
              <a:ext cx="246592" cy="763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467361-1E2C-849C-9B85-275F1CC6A947}"/>
                </a:ext>
              </a:extLst>
            </p:cNvPr>
            <p:cNvGrpSpPr/>
            <p:nvPr/>
          </p:nvGrpSpPr>
          <p:grpSpPr>
            <a:xfrm>
              <a:off x="5525392" y="2114550"/>
              <a:ext cx="1141215" cy="1242158"/>
              <a:chOff x="5525392" y="2114550"/>
              <a:chExt cx="1141215" cy="1242158"/>
            </a:xfrm>
          </p:grpSpPr>
          <p:pic>
            <p:nvPicPr>
              <p:cNvPr id="22" name="Picture 21" descr="A picture containing circle, graphics, clipart, colorfulness&#10;&#10;Description automatically generated">
                <a:extLst>
                  <a:ext uri="{FF2B5EF4-FFF2-40B4-BE49-F238E27FC236}">
                    <a16:creationId xmlns:a16="http://schemas.microsoft.com/office/drawing/2014/main" id="{792FE7D8-DC59-1277-47FA-AF64BA11C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5392" y="2114550"/>
                <a:ext cx="1141215" cy="1242158"/>
              </a:xfrm>
              <a:prstGeom prst="rect">
                <a:avLst/>
              </a:prstGeom>
            </p:spPr>
          </p:pic>
          <p:sp>
            <p:nvSpPr>
              <p:cNvPr id="2" name="Flowchart: Connector 1">
                <a:extLst>
                  <a:ext uri="{FF2B5EF4-FFF2-40B4-BE49-F238E27FC236}">
                    <a16:creationId xmlns:a16="http://schemas.microsoft.com/office/drawing/2014/main" id="{06293265-9F12-A377-B403-1BB5EF155F0D}"/>
                  </a:ext>
                </a:extLst>
              </p:cNvPr>
              <p:cNvSpPr/>
              <p:nvPr/>
            </p:nvSpPr>
            <p:spPr>
              <a:xfrm>
                <a:off x="5641476" y="2224933"/>
                <a:ext cx="912578" cy="898560"/>
              </a:xfrm>
              <a:prstGeom prst="flowChartConnector">
                <a:avLst/>
              </a:prstGeom>
              <a:solidFill>
                <a:srgbClr val="E897A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 descr="A yellow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CA4E45B2-9183-A53D-BB2D-C71685CC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418" y="723617"/>
              <a:ext cx="4470204" cy="4402666"/>
            </a:xfrm>
            <a:prstGeom prst="rect">
              <a:avLst/>
            </a:prstGeom>
          </p:spPr>
        </p:pic>
        <p:pic>
          <p:nvPicPr>
            <p:cNvPr id="10" name="Picture 9" descr="A white hexagon on a black background&#10;&#10;Description automatically generated">
              <a:extLst>
                <a:ext uri="{FF2B5EF4-FFF2-40B4-BE49-F238E27FC236}">
                  <a16:creationId xmlns:a16="http://schemas.microsoft.com/office/drawing/2014/main" id="{5118D0E1-F05C-E210-A797-5E05FFB9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770" y="1263549"/>
              <a:ext cx="3363549" cy="331413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2575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92"/>
    </mc:Choice>
    <mc:Fallback>
      <p:transition advTm="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4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"/>
    </mc:Choice>
    <mc:Fallback>
      <p:transition spd="slow" advTm="7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7" name="Picture 6" descr="A blu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11514F6-7F6F-9254-D67D-603F41D1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8" name="Picture 7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A4E45B2-9183-A53D-BB2D-C71685CCB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4" y="719283"/>
            <a:ext cx="4470204" cy="4402666"/>
          </a:xfrm>
          <a:prstGeom prst="rect">
            <a:avLst/>
          </a:prstGeom>
        </p:spPr>
      </p:pic>
      <p:pic>
        <p:nvPicPr>
          <p:cNvPr id="13" name="Picture 12" descr="A picture containing clock, wall clock&#10;&#10;Description automatically generated">
            <a:extLst>
              <a:ext uri="{FF2B5EF4-FFF2-40B4-BE49-F238E27FC236}">
                <a16:creationId xmlns:a16="http://schemas.microsoft.com/office/drawing/2014/main" id="{B905B1DF-1CBF-A55D-7C81-2424A9D65F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0022">
            <a:off x="5100418" y="1932252"/>
            <a:ext cx="1991158" cy="1976729"/>
          </a:xfrm>
          <a:prstGeom prst="rect">
            <a:avLst/>
          </a:prstGeom>
        </p:spPr>
      </p:pic>
      <p:pic>
        <p:nvPicPr>
          <p:cNvPr id="23" name="Picture 22" descr="A gold trophy with a star on top&#10;&#10;Description automatically generated with low confidence">
            <a:extLst>
              <a:ext uri="{FF2B5EF4-FFF2-40B4-BE49-F238E27FC236}">
                <a16:creationId xmlns:a16="http://schemas.microsoft.com/office/drawing/2014/main" id="{3998F0ED-E366-F622-7B69-E89B86302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9301">
            <a:off x="6214441" y="1345612"/>
            <a:ext cx="110402" cy="128960"/>
          </a:xfrm>
          <a:prstGeom prst="rect">
            <a:avLst/>
          </a:prstGeom>
        </p:spPr>
      </p:pic>
      <p:pic>
        <p:nvPicPr>
          <p:cNvPr id="20" name="Picture 19" descr="A picture containing illustration, design, hand&#10;&#10;Description automatically generated with medium confidence">
            <a:extLst>
              <a:ext uri="{FF2B5EF4-FFF2-40B4-BE49-F238E27FC236}">
                <a16:creationId xmlns:a16="http://schemas.microsoft.com/office/drawing/2014/main" id="{5E995FDD-711C-287C-1ECE-BDA1FA78B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752">
            <a:off x="6620195" y="4135504"/>
            <a:ext cx="55864" cy="164932"/>
          </a:xfrm>
          <a:prstGeom prst="rect">
            <a:avLst/>
          </a:prstGeom>
        </p:spPr>
      </p:pic>
      <p:pic>
        <p:nvPicPr>
          <p:cNvPr id="16" name="Picture 15" descr="A picture containing illustration, design&#10;&#10;Description automatically generated with medium confidence">
            <a:extLst>
              <a:ext uri="{FF2B5EF4-FFF2-40B4-BE49-F238E27FC236}">
                <a16:creationId xmlns:a16="http://schemas.microsoft.com/office/drawing/2014/main" id="{A10DEA48-F203-4094-DA7D-081981460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8377">
            <a:off x="5509764" y="4132276"/>
            <a:ext cx="55863" cy="164929"/>
          </a:xfrm>
          <a:prstGeom prst="rect">
            <a:avLst/>
          </a:prstGeom>
        </p:spPr>
      </p:pic>
      <p:pic>
        <p:nvPicPr>
          <p:cNvPr id="10" name="Picture 9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5118D0E1-F05C-E210-A797-5E05FFB9B7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2" y="1263548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9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339">
        <p159:morph option="byObject"/>
      </p:transition>
    </mc:Choice>
    <mc:Fallback>
      <p:transition spd="slow" advTm="7339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7" name="Picture 6" descr="A blu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11514F6-7F6F-9254-D67D-603F41D1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3" name="Picture 12" descr="A picture containing clock, wall clock&#10;&#10;Description automatically generated">
            <a:extLst>
              <a:ext uri="{FF2B5EF4-FFF2-40B4-BE49-F238E27FC236}">
                <a16:creationId xmlns:a16="http://schemas.microsoft.com/office/drawing/2014/main" id="{B905B1DF-1CBF-A55D-7C81-2424A9D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18" y="1932252"/>
            <a:ext cx="1991158" cy="1976729"/>
          </a:xfrm>
          <a:prstGeom prst="rect">
            <a:avLst/>
          </a:prstGeom>
        </p:spPr>
      </p:pic>
      <p:pic>
        <p:nvPicPr>
          <p:cNvPr id="23" name="Picture 22" descr="A gold trophy with a star on top&#10;&#10;Description automatically generated with low confidence">
            <a:extLst>
              <a:ext uri="{FF2B5EF4-FFF2-40B4-BE49-F238E27FC236}">
                <a16:creationId xmlns:a16="http://schemas.microsoft.com/office/drawing/2014/main" id="{3998F0ED-E366-F622-7B69-E89B86302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9301">
            <a:off x="6214441" y="1345612"/>
            <a:ext cx="110402" cy="128960"/>
          </a:xfrm>
          <a:prstGeom prst="rect">
            <a:avLst/>
          </a:prstGeom>
        </p:spPr>
      </p:pic>
      <p:pic>
        <p:nvPicPr>
          <p:cNvPr id="20" name="Picture 19" descr="A picture containing illustration, design, hand&#10;&#10;Description automatically generated with medium confidence">
            <a:extLst>
              <a:ext uri="{FF2B5EF4-FFF2-40B4-BE49-F238E27FC236}">
                <a16:creationId xmlns:a16="http://schemas.microsoft.com/office/drawing/2014/main" id="{5E995FDD-711C-287C-1ECE-BDA1FA78B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752">
            <a:off x="6620195" y="4135504"/>
            <a:ext cx="55864" cy="164932"/>
          </a:xfrm>
          <a:prstGeom prst="rect">
            <a:avLst/>
          </a:prstGeom>
        </p:spPr>
      </p:pic>
      <p:pic>
        <p:nvPicPr>
          <p:cNvPr id="16" name="Picture 15" descr="A picture containing illustration, design&#10;&#10;Description automatically generated with medium confidence">
            <a:extLst>
              <a:ext uri="{FF2B5EF4-FFF2-40B4-BE49-F238E27FC236}">
                <a16:creationId xmlns:a16="http://schemas.microsoft.com/office/drawing/2014/main" id="{A10DEA48-F203-4094-DA7D-081981460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8377">
            <a:off x="5509764" y="4132276"/>
            <a:ext cx="55863" cy="164929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B65249B-B97D-F2F8-7041-735671D7B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4" y="719283"/>
            <a:ext cx="4470204" cy="4402666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9E84A2D4-6F35-EE5E-F00F-FD3AA68CA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2" y="1263548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1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65">
        <p159:morph option="byObject"/>
      </p:transition>
    </mc:Choice>
    <mc:Fallback>
      <p:transition spd="slow" advTm="965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7" name="Picture 6" descr="A blu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11514F6-7F6F-9254-D67D-603F41D14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5998"/>
            <a:ext cx="2906486" cy="2869239"/>
          </a:xfrm>
          <a:prstGeom prst="rect">
            <a:avLst/>
          </a:prstGeom>
        </p:spPr>
      </p:pic>
      <p:pic>
        <p:nvPicPr>
          <p:cNvPr id="13" name="Picture 12" descr="A picture containing clock, wall clock&#10;&#10;Description automatically generated">
            <a:extLst>
              <a:ext uri="{FF2B5EF4-FFF2-40B4-BE49-F238E27FC236}">
                <a16:creationId xmlns:a16="http://schemas.microsoft.com/office/drawing/2014/main" id="{B905B1DF-1CBF-A55D-7C81-2424A9D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18" y="1932252"/>
            <a:ext cx="1991158" cy="1976729"/>
          </a:xfrm>
          <a:prstGeom prst="rect">
            <a:avLst/>
          </a:prstGeom>
        </p:spPr>
      </p:pic>
      <p:pic>
        <p:nvPicPr>
          <p:cNvPr id="23" name="Picture 22" descr="A gold trophy with a star on top&#10;&#10;Description automatically generated with low confidence">
            <a:extLst>
              <a:ext uri="{FF2B5EF4-FFF2-40B4-BE49-F238E27FC236}">
                <a16:creationId xmlns:a16="http://schemas.microsoft.com/office/drawing/2014/main" id="{3998F0ED-E366-F622-7B69-E89B86302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37" y="2358227"/>
            <a:ext cx="962920" cy="1124778"/>
          </a:xfrm>
          <a:prstGeom prst="rect">
            <a:avLst/>
          </a:prstGeom>
        </p:spPr>
      </p:pic>
      <p:pic>
        <p:nvPicPr>
          <p:cNvPr id="20" name="Picture 19" descr="A picture containing illustration, design, hand&#10;&#10;Description automatically generated with medium confidence">
            <a:extLst>
              <a:ext uri="{FF2B5EF4-FFF2-40B4-BE49-F238E27FC236}">
                <a16:creationId xmlns:a16="http://schemas.microsoft.com/office/drawing/2014/main" id="{5E995FDD-711C-287C-1ECE-BDA1FA78B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43" y="3210803"/>
            <a:ext cx="384316" cy="1134647"/>
          </a:xfrm>
          <a:prstGeom prst="rect">
            <a:avLst/>
          </a:prstGeom>
        </p:spPr>
      </p:pic>
      <p:pic>
        <p:nvPicPr>
          <p:cNvPr id="16" name="Picture 15" descr="A picture containing illustration, design&#10;&#10;Description automatically generated with medium confidence">
            <a:extLst>
              <a:ext uri="{FF2B5EF4-FFF2-40B4-BE49-F238E27FC236}">
                <a16:creationId xmlns:a16="http://schemas.microsoft.com/office/drawing/2014/main" id="{A10DEA48-F203-4094-DA7D-081981460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3" y="3210803"/>
            <a:ext cx="384316" cy="1134647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D87C887-5431-ECA2-302A-5F3CBFBE3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94" y="719283"/>
            <a:ext cx="4470204" cy="4402666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7C2FF8B1-F908-02CF-8849-920766C689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2" y="1263548"/>
            <a:ext cx="3363549" cy="33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5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54">
        <p159:morph option="byObject"/>
      </p:transition>
    </mc:Choice>
    <mc:Fallback>
      <p:transition spd="slow" advTm="215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A1E68D-28C1-D514-0C33-C681267653C9}"/>
              </a:ext>
            </a:extLst>
          </p:cNvPr>
          <p:cNvGrpSpPr/>
          <p:nvPr/>
        </p:nvGrpSpPr>
        <p:grpSpPr>
          <a:xfrm>
            <a:off x="3572225" y="110436"/>
            <a:ext cx="5047549" cy="6346759"/>
            <a:chOff x="3572225" y="110436"/>
            <a:chExt cx="5047549" cy="6346759"/>
          </a:xfrm>
        </p:grpSpPr>
        <p:pic>
          <p:nvPicPr>
            <p:cNvPr id="5" name="Picture 4" descr="A purple and white rectangle with a black arrow&#10;&#10;Description automatically generated with low confidence">
              <a:extLst>
                <a:ext uri="{FF2B5EF4-FFF2-40B4-BE49-F238E27FC236}">
                  <a16:creationId xmlns:a16="http://schemas.microsoft.com/office/drawing/2014/main" id="{8D4D4157-98B4-2350-4463-342F5A2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81" y="3380411"/>
              <a:ext cx="2095233" cy="3076784"/>
            </a:xfrm>
            <a:prstGeom prst="rect">
              <a:avLst/>
            </a:prstGeom>
          </p:spPr>
        </p:pic>
        <p:pic>
          <p:nvPicPr>
            <p:cNvPr id="7" name="Picture 6" descr="A yellow hexagon with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4879D8C5-0652-9414-83C8-B92B12A6B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225" y="110436"/>
              <a:ext cx="5047549" cy="5002758"/>
            </a:xfrm>
            <a:prstGeom prst="rect">
              <a:avLst/>
            </a:prstGeom>
          </p:spPr>
        </p:pic>
        <p:pic>
          <p:nvPicPr>
            <p:cNvPr id="9" name="Picture 8" descr="A blue and green hexagon&#10;&#10;Description automatically generated">
              <a:extLst>
                <a:ext uri="{FF2B5EF4-FFF2-40B4-BE49-F238E27FC236}">
                  <a16:creationId xmlns:a16="http://schemas.microsoft.com/office/drawing/2014/main" id="{D8FC0AB0-2041-CD66-C9FC-089729DE0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66" y="936315"/>
              <a:ext cx="3296065" cy="3350999"/>
            </a:xfrm>
            <a:prstGeom prst="rect">
              <a:avLst/>
            </a:prstGeom>
          </p:spPr>
        </p:pic>
        <p:pic>
          <p:nvPicPr>
            <p:cNvPr id="3" name="Picture 2" descr="A cartoon of a chick&#10;&#10;Description automatically generated with low confidence">
              <a:extLst>
                <a:ext uri="{FF2B5EF4-FFF2-40B4-BE49-F238E27FC236}">
                  <a16:creationId xmlns:a16="http://schemas.microsoft.com/office/drawing/2014/main" id="{E4745129-08CD-6CC2-32DE-325FC08CE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646" y="1927123"/>
              <a:ext cx="2114702" cy="2360191"/>
            </a:xfrm>
            <a:prstGeom prst="rect">
              <a:avLst/>
            </a:prstGeom>
          </p:spPr>
        </p:pic>
        <p:pic>
          <p:nvPicPr>
            <p:cNvPr id="20" name="Picture 1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00444450-6B32-EE74-94A9-9CDB2A5A4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454" y="1431682"/>
              <a:ext cx="639596" cy="330509"/>
            </a:xfrm>
            <a:prstGeom prst="rect">
              <a:avLst/>
            </a:prstGeom>
          </p:spPr>
        </p:pic>
        <p:pic>
          <p:nvPicPr>
            <p:cNvPr id="16" name="Picture 15" descr="A picture containing graphics, circle&#10;&#10;Description automatically generated">
              <a:extLst>
                <a:ext uri="{FF2B5EF4-FFF2-40B4-BE49-F238E27FC236}">
                  <a16:creationId xmlns:a16="http://schemas.microsoft.com/office/drawing/2014/main" id="{919515FC-672B-60E9-FB79-2B53F882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562" y="984291"/>
              <a:ext cx="933094" cy="669011"/>
            </a:xfrm>
            <a:prstGeom prst="rect">
              <a:avLst/>
            </a:prstGeom>
          </p:spPr>
        </p:pic>
        <p:pic>
          <p:nvPicPr>
            <p:cNvPr id="13" name="Picture 12" descr="A yellow ligh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277E6E2-E496-40F1-EF7A-038AD62DD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879" y="1063932"/>
              <a:ext cx="552134" cy="386494"/>
            </a:xfrm>
            <a:prstGeom prst="rect">
              <a:avLst/>
            </a:prstGeom>
          </p:spPr>
        </p:pic>
        <p:pic>
          <p:nvPicPr>
            <p:cNvPr id="21" name="Picture 2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3ADD532-242B-EAB7-72F3-A8905FD0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668" y="1849500"/>
              <a:ext cx="639596" cy="330509"/>
            </a:xfrm>
            <a:prstGeom prst="rect">
              <a:avLst/>
            </a:prstGeom>
          </p:spPr>
        </p:pic>
        <p:pic>
          <p:nvPicPr>
            <p:cNvPr id="2" name="Picture 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325F7EA-28B1-8FB3-952F-B11C9F79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348" y="2014754"/>
              <a:ext cx="639596" cy="330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1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3"/>
    </mc:Choice>
    <mc:Fallback>
      <p:transition advTm="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59F13A2-9A4F-B107-D720-82D8E3900354}"/>
              </a:ext>
            </a:extLst>
          </p:cNvPr>
          <p:cNvGrpSpPr/>
          <p:nvPr/>
        </p:nvGrpSpPr>
        <p:grpSpPr>
          <a:xfrm>
            <a:off x="3860894" y="719283"/>
            <a:ext cx="4470204" cy="5765109"/>
            <a:chOff x="3860894" y="719283"/>
            <a:chExt cx="4470204" cy="5765109"/>
          </a:xfrm>
        </p:grpSpPr>
        <p:pic>
          <p:nvPicPr>
            <p:cNvPr id="5" name="Picture 4" descr="A purple and white rectangle with a black arrow&#10;&#10;Description automatically generated with low confidence">
              <a:extLst>
                <a:ext uri="{FF2B5EF4-FFF2-40B4-BE49-F238E27FC236}">
                  <a16:creationId xmlns:a16="http://schemas.microsoft.com/office/drawing/2014/main" id="{8D4D4157-98B4-2350-4463-342F5A2DE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81" y="3407608"/>
              <a:ext cx="2095233" cy="3076784"/>
            </a:xfrm>
            <a:prstGeom prst="rect">
              <a:avLst/>
            </a:prstGeom>
          </p:spPr>
        </p:pic>
        <p:pic>
          <p:nvPicPr>
            <p:cNvPr id="7" name="Picture 6" descr="A blue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411514F6-7F6F-9254-D67D-603F41D14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54" y="1485998"/>
              <a:ext cx="2906486" cy="2869239"/>
            </a:xfrm>
            <a:prstGeom prst="rect">
              <a:avLst/>
            </a:prstGeom>
          </p:spPr>
        </p:pic>
        <p:pic>
          <p:nvPicPr>
            <p:cNvPr id="13" name="Picture 12" descr="A picture containing clock, wall clock&#10;&#10;Description automatically generated">
              <a:extLst>
                <a:ext uri="{FF2B5EF4-FFF2-40B4-BE49-F238E27FC236}">
                  <a16:creationId xmlns:a16="http://schemas.microsoft.com/office/drawing/2014/main" id="{B905B1DF-1CBF-A55D-7C81-2424A9D65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418" y="1932252"/>
              <a:ext cx="1991158" cy="1976729"/>
            </a:xfrm>
            <a:prstGeom prst="rect">
              <a:avLst/>
            </a:prstGeom>
          </p:spPr>
        </p:pic>
        <p:pic>
          <p:nvPicPr>
            <p:cNvPr id="23" name="Picture 22" descr="A gold trophy with a star on top&#10;&#10;Description automatically generated with low confidence">
              <a:extLst>
                <a:ext uri="{FF2B5EF4-FFF2-40B4-BE49-F238E27FC236}">
                  <a16:creationId xmlns:a16="http://schemas.microsoft.com/office/drawing/2014/main" id="{3998F0ED-E366-F622-7B69-E89B86302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537" y="2358227"/>
              <a:ext cx="962920" cy="1124778"/>
            </a:xfrm>
            <a:prstGeom prst="rect">
              <a:avLst/>
            </a:prstGeom>
          </p:spPr>
        </p:pic>
        <p:pic>
          <p:nvPicPr>
            <p:cNvPr id="20" name="Picture 19" descr="A picture containing illustration, design, hand&#10;&#10;Description automatically generated with medium confidence">
              <a:extLst>
                <a:ext uri="{FF2B5EF4-FFF2-40B4-BE49-F238E27FC236}">
                  <a16:creationId xmlns:a16="http://schemas.microsoft.com/office/drawing/2014/main" id="{5E995FDD-711C-287C-1ECE-BDA1FA78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8043" y="3210803"/>
              <a:ext cx="384316" cy="1134647"/>
            </a:xfrm>
            <a:prstGeom prst="rect">
              <a:avLst/>
            </a:prstGeom>
          </p:spPr>
        </p:pic>
        <p:pic>
          <p:nvPicPr>
            <p:cNvPr id="16" name="Picture 15" descr="A picture containing illustration, design&#10;&#10;Description automatically generated with medium confidence">
              <a:extLst>
                <a:ext uri="{FF2B5EF4-FFF2-40B4-BE49-F238E27FC236}">
                  <a16:creationId xmlns:a16="http://schemas.microsoft.com/office/drawing/2014/main" id="{A10DEA48-F203-4094-DA7D-08198146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43" y="3210803"/>
              <a:ext cx="384316" cy="1134647"/>
            </a:xfrm>
            <a:prstGeom prst="rect">
              <a:avLst/>
            </a:prstGeom>
          </p:spPr>
        </p:pic>
        <p:pic>
          <p:nvPicPr>
            <p:cNvPr id="2" name="Picture 1" descr="A yellow hexagon with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D87C887-5431-ECA2-302A-5F3CBFBE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94" y="719283"/>
              <a:ext cx="4470204" cy="4402666"/>
            </a:xfrm>
            <a:prstGeom prst="rect">
              <a:avLst/>
            </a:prstGeom>
          </p:spPr>
        </p:pic>
        <p:pic>
          <p:nvPicPr>
            <p:cNvPr id="3" name="Picture 2" descr="A white hexagon on a black background&#10;&#10;Description automatically generated">
              <a:extLst>
                <a:ext uri="{FF2B5EF4-FFF2-40B4-BE49-F238E27FC236}">
                  <a16:creationId xmlns:a16="http://schemas.microsoft.com/office/drawing/2014/main" id="{7C2FF8B1-F908-02CF-8849-920766C6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222" y="1263548"/>
              <a:ext cx="3363549" cy="331413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4792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905"/>
    </mc:Choice>
    <mc:Fallback>
      <p:transition advTm="5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21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"/>
    </mc:Choice>
    <mc:Fallback>
      <p:transition spd="slow" advTm="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17" name="Picture 16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7FC931B-204E-21FF-3F48-3058EB417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3123">
            <a:off x="6672331" y="1649375"/>
            <a:ext cx="182836" cy="49371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60836">
            <a:off x="4745689" y="2089638"/>
            <a:ext cx="262963" cy="91186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716">
            <a:off x="7478610" y="3166414"/>
            <a:ext cx="64119" cy="55488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2153">
            <a:off x="4680912" y="3206580"/>
            <a:ext cx="56166" cy="48245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5614">
            <a:off x="7245722" y="2083011"/>
            <a:ext cx="90816" cy="78009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985">
            <a:off x="4742973" y="2348966"/>
            <a:ext cx="81130" cy="69689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56800" y="1714920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19" name="Picture 18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BD6A1135-093A-AC6F-9CCC-AC0849C3F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5">
        <p159:morph option="byObject"/>
      </p:transition>
    </mc:Choice>
    <mc:Fallback>
      <p:transition spd="slow" advTm="6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53123">
            <a:off x="6672331" y="1649375"/>
            <a:ext cx="182836" cy="49371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716">
            <a:off x="7478610" y="3166414"/>
            <a:ext cx="64119" cy="55488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2153">
            <a:off x="4680912" y="3206580"/>
            <a:ext cx="56166" cy="48245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5614">
            <a:off x="7245722" y="2083011"/>
            <a:ext cx="90816" cy="78009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985">
            <a:off x="4742973" y="2348966"/>
            <a:ext cx="81130" cy="69689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56800" y="1714920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5396DD1-E19C-0F24-C4F4-69633BC572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A3761991-24CA-46CB-2679-FACDD71C2E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7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6">
        <p159:morph option="byObject"/>
      </p:transition>
    </mc:Choice>
    <mc:Fallback>
      <p:transition spd="slow" advTm="3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716">
            <a:off x="7478610" y="3166414"/>
            <a:ext cx="64119" cy="55488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12153">
            <a:off x="4680912" y="3206580"/>
            <a:ext cx="56166" cy="48245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5614">
            <a:off x="7245722" y="2083011"/>
            <a:ext cx="90816" cy="78009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985">
            <a:off x="4742973" y="2348966"/>
            <a:ext cx="81130" cy="69689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56800" y="1714920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AAFAF1B-3A19-CA2C-2A26-0CA9462F4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B4990033-B611-2706-C28D-22CA03EACC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3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">
        <p159:morph option="byObject"/>
      </p:transition>
    </mc:Choice>
    <mc:Fallback>
      <p:transition spd="slow" advTm="4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5716">
            <a:off x="7478610" y="3166414"/>
            <a:ext cx="64119" cy="55488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946634"/>
            <a:ext cx="481562" cy="413650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5614">
            <a:off x="7245722" y="2083011"/>
            <a:ext cx="90816" cy="78009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985">
            <a:off x="4742973" y="2348966"/>
            <a:ext cx="81130" cy="69689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56800" y="1714920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047FFD0-EC1B-1BBE-954A-E223D838B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E80A7116-898D-F00D-85D8-B7528832E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3">
        <p159:morph option="byObject"/>
      </p:transition>
    </mc:Choice>
    <mc:Fallback>
      <p:transition spd="slow" advTm="7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white rectangle with a black arrow&#10;&#10;Description automatically generated with low confidence">
            <a:extLst>
              <a:ext uri="{FF2B5EF4-FFF2-40B4-BE49-F238E27FC236}">
                <a16:creationId xmlns:a16="http://schemas.microsoft.com/office/drawing/2014/main" id="{8D4D4157-98B4-2350-4463-342F5A2D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1" y="3407608"/>
            <a:ext cx="2095233" cy="3076784"/>
          </a:xfrm>
          <a:prstGeom prst="rect">
            <a:avLst/>
          </a:prstGeom>
        </p:spPr>
      </p:pic>
      <p:pic>
        <p:nvPicPr>
          <p:cNvPr id="23" name="Picture 22" descr="A purple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A4C1E0-0A33-8703-C494-B9E15FB8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4" y="1486000"/>
            <a:ext cx="2906486" cy="2871764"/>
          </a:xfrm>
          <a:prstGeom prst="rect">
            <a:avLst/>
          </a:prstGeom>
        </p:spPr>
      </p:pic>
      <p:pic>
        <p:nvPicPr>
          <p:cNvPr id="11" name="Picture 10" descr="A picture containing yellow, screenshot, rectangle, design&#10;&#10;Description automatically generated">
            <a:extLst>
              <a:ext uri="{FF2B5EF4-FFF2-40B4-BE49-F238E27FC236}">
                <a16:creationId xmlns:a16="http://schemas.microsoft.com/office/drawing/2014/main" id="{C227D6D0-F334-187A-CCF1-08F34C25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2" y="3358237"/>
            <a:ext cx="1556799" cy="420380"/>
          </a:xfrm>
          <a:prstGeom prst="rect">
            <a:avLst/>
          </a:prstGeom>
        </p:spPr>
      </p:pic>
      <p:pic>
        <p:nvPicPr>
          <p:cNvPr id="15" name="Picture 14" descr="A picture containing screenshot, rectangle, red, graphics&#10;&#10;Description automatically generated">
            <a:extLst>
              <a:ext uri="{FF2B5EF4-FFF2-40B4-BE49-F238E27FC236}">
                <a16:creationId xmlns:a16="http://schemas.microsoft.com/office/drawing/2014/main" id="{70709F40-A72A-3ED0-BF6B-8DAB2C5A4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013" y="3773102"/>
            <a:ext cx="1678769" cy="582137"/>
          </a:xfrm>
          <a:prstGeom prst="rect">
            <a:avLst/>
          </a:prstGeom>
        </p:spPr>
      </p:pic>
      <p:pic>
        <p:nvPicPr>
          <p:cNvPr id="32" name="Picture 31" descr="A purple x on a yellow background&#10;&#10;Description automatically generated">
            <a:extLst>
              <a:ext uri="{FF2B5EF4-FFF2-40B4-BE49-F238E27FC236}">
                <a16:creationId xmlns:a16="http://schemas.microsoft.com/office/drawing/2014/main" id="{4276324C-632D-9105-D7F0-7F5C25AD6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40" y="2945584"/>
            <a:ext cx="481562" cy="416736"/>
          </a:xfrm>
          <a:prstGeom prst="rect">
            <a:avLst/>
          </a:prstGeom>
        </p:spPr>
      </p:pic>
      <p:pic>
        <p:nvPicPr>
          <p:cNvPr id="34" name="Picture 33" descr="A purple rectangle on a green background&#10;&#10;Description automatically generated with medium confidence">
            <a:extLst>
              <a:ext uri="{FF2B5EF4-FFF2-40B4-BE49-F238E27FC236}">
                <a16:creationId xmlns:a16="http://schemas.microsoft.com/office/drawing/2014/main" id="{B059F8F7-F3C8-4256-3957-43D07ABBC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00" y="2946634"/>
            <a:ext cx="481562" cy="413650"/>
          </a:xfrm>
          <a:prstGeom prst="rect">
            <a:avLst/>
          </a:prstGeom>
        </p:spPr>
      </p:pic>
      <p:pic>
        <p:nvPicPr>
          <p:cNvPr id="36" name="Picture 35" descr="A picture containing screenshot, circle, colorfulness, rectangle&#10;&#10;Description automatically generated">
            <a:extLst>
              <a:ext uri="{FF2B5EF4-FFF2-40B4-BE49-F238E27FC236}">
                <a16:creationId xmlns:a16="http://schemas.microsoft.com/office/drawing/2014/main" id="{C9437A49-BDA1-CDA6-AA05-D15F01EE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5614">
            <a:off x="7245722" y="2083011"/>
            <a:ext cx="90816" cy="78009"/>
          </a:xfrm>
          <a:prstGeom prst="rect">
            <a:avLst/>
          </a:prstGeom>
        </p:spPr>
      </p:pic>
      <p:pic>
        <p:nvPicPr>
          <p:cNvPr id="38" name="Picture 37" descr="A purple cross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A1927D61-BF16-8A1A-3BB6-DA0FB9B89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1985">
            <a:off x="4742973" y="2348966"/>
            <a:ext cx="81130" cy="69689"/>
          </a:xfrm>
          <a:prstGeom prst="rect">
            <a:avLst/>
          </a:prstGeom>
        </p:spPr>
      </p:pic>
      <p:pic>
        <p:nvPicPr>
          <p:cNvPr id="42" name="Picture 41" descr="A picture containing orange&#10;&#10;Description automatically generated">
            <a:extLst>
              <a:ext uri="{FF2B5EF4-FFF2-40B4-BE49-F238E27FC236}">
                <a16:creationId xmlns:a16="http://schemas.microsoft.com/office/drawing/2014/main" id="{AED5DE68-C8D1-9B81-0ABC-2AFFBECAE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376">
            <a:off x="6956800" y="1714920"/>
            <a:ext cx="201093" cy="150551"/>
          </a:xfrm>
          <a:prstGeom prst="rect">
            <a:avLst/>
          </a:prstGeom>
        </p:spPr>
      </p:pic>
      <p:pic>
        <p:nvPicPr>
          <p:cNvPr id="46" name="Picture 4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1CED45-CD75-9D0A-3165-D9C4DEFD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40" y="1846276"/>
            <a:ext cx="418505" cy="216261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19531AD9-D578-6617-0B69-7D491DF62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78" y="1721938"/>
            <a:ext cx="426404" cy="220343"/>
          </a:xfrm>
          <a:prstGeom prst="rect">
            <a:avLst/>
          </a:prstGeom>
        </p:spPr>
      </p:pic>
      <p:pic>
        <p:nvPicPr>
          <p:cNvPr id="48" name="Picture 47" descr="A picture containing clipart&#10;&#10;Description automatically generated">
            <a:extLst>
              <a:ext uri="{FF2B5EF4-FFF2-40B4-BE49-F238E27FC236}">
                <a16:creationId xmlns:a16="http://schemas.microsoft.com/office/drawing/2014/main" id="{69F8793A-9C0E-0C5F-2988-7EAFCBBFB3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42" y="2335681"/>
            <a:ext cx="408192" cy="210932"/>
          </a:xfrm>
          <a:prstGeom prst="rect">
            <a:avLst/>
          </a:prstGeom>
        </p:spPr>
      </p:pic>
      <p:pic>
        <p:nvPicPr>
          <p:cNvPr id="49" name="Picture 48" descr="A picture containing clipart&#10;&#10;Description automatically generated">
            <a:extLst>
              <a:ext uri="{FF2B5EF4-FFF2-40B4-BE49-F238E27FC236}">
                <a16:creationId xmlns:a16="http://schemas.microsoft.com/office/drawing/2014/main" id="{3B07D6B1-F48A-C6C7-084B-B6C60A512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93" y="3295447"/>
            <a:ext cx="415447" cy="214681"/>
          </a:xfrm>
          <a:prstGeom prst="rect">
            <a:avLst/>
          </a:prstGeom>
        </p:spPr>
      </p:pic>
      <p:pic>
        <p:nvPicPr>
          <p:cNvPr id="50" name="Picture 49" descr="A picture containing clipart&#10;&#10;Description automatically generated">
            <a:extLst>
              <a:ext uri="{FF2B5EF4-FFF2-40B4-BE49-F238E27FC236}">
                <a16:creationId xmlns:a16="http://schemas.microsoft.com/office/drawing/2014/main" id="{7D237FBC-A4A4-5D00-5A5F-670BCC6C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1" y="3237507"/>
            <a:ext cx="415448" cy="214681"/>
          </a:xfrm>
          <a:prstGeom prst="rect">
            <a:avLst/>
          </a:prstGeom>
        </p:spPr>
      </p:pic>
      <p:pic>
        <p:nvPicPr>
          <p:cNvPr id="2" name="Picture 1" descr="A yellow hexagon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510D7B0-A863-0DD9-D33E-547500F91B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74" y="698503"/>
            <a:ext cx="4483198" cy="4492209"/>
          </a:xfrm>
          <a:prstGeom prst="rect">
            <a:avLst/>
          </a:prstGeom>
        </p:spPr>
      </p:pic>
      <p:pic>
        <p:nvPicPr>
          <p:cNvPr id="3" name="Picture 2" descr="A white hexagon on a black background&#10;&#10;Description automatically generated">
            <a:extLst>
              <a:ext uri="{FF2B5EF4-FFF2-40B4-BE49-F238E27FC236}">
                <a16:creationId xmlns:a16="http://schemas.microsoft.com/office/drawing/2014/main" id="{072C96FD-E3C4-C09B-7666-D0441F67D4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01" y="1253550"/>
            <a:ext cx="3363549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4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8">
        <p159:morph option="byObject"/>
      </p:transition>
    </mc:Choice>
    <mc:Fallback>
      <p:transition spd="slow" advTm="6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20194841 . Mohamed Mahmoud Elbadri Shaker Khalifa</dc:creator>
  <cp:lastModifiedBy>20194841 . Mohamed Mahmoud Elbadri Shaker Khalifa</cp:lastModifiedBy>
  <cp:revision>9</cp:revision>
  <dcterms:created xsi:type="dcterms:W3CDTF">2023-06-23T13:47:25Z</dcterms:created>
  <dcterms:modified xsi:type="dcterms:W3CDTF">2023-06-30T21:25:17Z</dcterms:modified>
</cp:coreProperties>
</file>