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9"/>
  </p:notesMasterIdLst>
  <p:handoutMasterIdLst>
    <p:handoutMasterId r:id="rId10"/>
  </p:handoutMasterIdLst>
  <p:sldIdLst>
    <p:sldId id="257" r:id="rId5"/>
    <p:sldId id="389" r:id="rId6"/>
    <p:sldId id="384" r:id="rId7"/>
    <p:sldId id="391" r:id="rId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725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901395-E085-4F4B-8480-0D4D51470E22}" type="datetime1">
              <a:rPr lang="fr-FR" smtClean="0"/>
              <a:t>24/06/2022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6A5458-2F44-415F-9D8B-C167BD79D5BC}" type="datetime1">
              <a:rPr lang="fr-FR" smtClean="0"/>
              <a:t>24/06/2022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0A24FE-7EA0-4AB7-A794-AF7E7158E8D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B27F4A-103A-4702-9921-7D4D4413A207}" type="datetime1">
              <a:rPr lang="fr-FR" smtClean="0"/>
              <a:t>24/06/2022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AE3413-84A0-4925-8CDF-CE6073A5BA1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1B7A8FB-7901-4DF3-B54B-C6EDC2D5EC05}" type="datetime1">
              <a:rPr lang="fr-FR" smtClean="0"/>
              <a:t>24/06/2022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fr-FR" sz="4800"/>
              <a:t>3DFloat</a:t>
            </a:r>
          </a:p>
        </p:txBody>
      </p:sp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e libre : Forme 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u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e libre : Forme 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36" name="Forme libre : Forme 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2" name="Espace réservé du texte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 les styles du texte du masque</a:t>
            </a:r>
          </a:p>
        </p:txBody>
      </p:sp>
      <p:sp>
        <p:nvSpPr>
          <p:cNvPr id="23" name="Espace réservé du contenu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</a:t>
            </a:r>
          </a:p>
        </p:txBody>
      </p:sp>
      <p:sp>
        <p:nvSpPr>
          <p:cNvPr id="21" name="Espace réservé du contenu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fr-FR"/>
              <a:t>Modifiez le style du titre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r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1" name="Sous-titr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Espace réservé d’image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2" name="Espace réservé d’image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e libre : Forme 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e libre : Forme 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e libre : Forme 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36" name="Forme libre : Forme 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e libre : Forme 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fr-FR" sz="1600"/>
              <a:t>Cliquer pour ajouter du texte</a:t>
            </a:r>
          </a:p>
        </p:txBody>
      </p:sp>
      <p:sp>
        <p:nvSpPr>
          <p:cNvPr id="17" name="Espace réservé d’image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8" name="Espace réservé d’image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9" name="Espace réservé d’image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0" name="Espace réservé d’image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ut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ut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ronologie du tableau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e libre : Forme 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e libre 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0" name="Forme lib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1" name="Forme lib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12" name="Oval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40" name="Titr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fr-FR"/>
              <a:t>Équipe</a:t>
            </a:r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55" name="Oval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56" name="Espace réservé d’image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57" name="Espace réservé d’image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58" name="Espace réservé d’image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9" name="Espace réservé d’image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63" name="Espace réservé du texte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1" name="Espace réservé du texte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65" name="Espace réservé du texte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4" name="Espace réservé du texte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67" name="Espace réservé du texte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6" name="Espace réservé du texte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69" name="Espace réservé du texte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8" name="Espace réservé du texte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u 2 colonnes (diapositive de comparais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fr-FR"/>
              <a:t>Exemple de Texte de Pied de page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fr-FR" smtClean="0"/>
              <a:pPr rt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fr-FR" dirty="0"/>
              <a:t>S.M.O.S</a:t>
            </a:r>
            <a:br>
              <a:rPr lang="fr-FR" dirty="0"/>
            </a:br>
            <a:r>
              <a:rPr lang="fr-FR" sz="1800" dirty="0"/>
              <a:t>(</a:t>
            </a:r>
            <a:r>
              <a:rPr lang="fr-FR" sz="1800" dirty="0" err="1"/>
              <a:t>Soil</a:t>
            </a:r>
            <a:r>
              <a:rPr lang="fr-FR" sz="1800" dirty="0"/>
              <a:t> </a:t>
            </a:r>
            <a:r>
              <a:rPr lang="fr-FR" sz="1800" dirty="0" err="1"/>
              <a:t>Moisture</a:t>
            </a:r>
            <a:r>
              <a:rPr lang="fr-FR" sz="1800" dirty="0"/>
              <a:t> and </a:t>
            </a:r>
            <a:r>
              <a:rPr lang="fr-FR" sz="1800" dirty="0" err="1"/>
              <a:t>Ocean</a:t>
            </a:r>
            <a:r>
              <a:rPr lang="fr-FR" sz="1800" dirty="0"/>
              <a:t> </a:t>
            </a:r>
            <a:r>
              <a:rPr lang="fr-FR" sz="1800" dirty="0" err="1"/>
              <a:t>Salinity</a:t>
            </a:r>
            <a:r>
              <a:rPr lang="fr-FR" sz="1800" dirty="0"/>
              <a:t>)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Bensaid Abdelkarim</a:t>
            </a:r>
          </a:p>
        </p:txBody>
      </p:sp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D018D3AA-6A68-7703-C3CD-DC3F0CB5960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1574" r="115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fr-FR" dirty="0"/>
              <a:t>S.M.O.S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rtlCol="0"/>
          <a:lstStyle/>
          <a:p>
            <a:pPr rtl="0"/>
            <a:r>
              <a:rPr lang="fr-FR" dirty="0"/>
              <a:t>Satellite</a:t>
            </a:r>
          </a:p>
          <a:p>
            <a:pPr rtl="0"/>
            <a:r>
              <a:rPr lang="fr-FR" dirty="0"/>
              <a:t>Données sur l’océan</a:t>
            </a:r>
          </a:p>
          <a:p>
            <a:pPr rtl="0"/>
            <a:r>
              <a:rPr lang="fr-FR" dirty="0"/>
              <a:t>Prévision de catastrophe</a:t>
            </a:r>
          </a:p>
          <a:p>
            <a:pPr rtl="0"/>
            <a:r>
              <a:rPr lang="fr-FR" dirty="0"/>
              <a:t>Données sur le Climat</a:t>
            </a:r>
          </a:p>
          <a:p>
            <a:pPr rtl="0"/>
            <a:r>
              <a:rPr lang="fr-FR" dirty="0"/>
              <a:t>ESA et CNES</a:t>
            </a:r>
          </a:p>
          <a:p>
            <a:pPr rtl="0"/>
            <a:endParaRPr lang="fr-FR" dirty="0"/>
          </a:p>
        </p:txBody>
      </p:sp>
      <p:pic>
        <p:nvPicPr>
          <p:cNvPr id="8" name="Espace réservé d’image 7" descr="Données numériques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Espace réservé d’image 9" descr="Points de donnée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Espace réservé d’image 11" descr="Arrière-plan de données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fr-FR" dirty="0"/>
              <a:t>S.M.O.S</a:t>
            </a:r>
          </a:p>
        </p:txBody>
      </p:sp>
      <p:pic>
        <p:nvPicPr>
          <p:cNvPr id="18" name="Espace réservé d’image 17" descr="Un groupe de personnes assises à une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Espace réservé d’image 19" descr="Arrière-plan numérique Point de données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Espace réservé d’image 24" descr="Écran Graphique Numérique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23" name="Espace réservé d’image 22" descr="Personne dessinant sur un tableau blanc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 rtlCol="0">
            <a:normAutofit/>
          </a:bodyPr>
          <a:lstStyle/>
          <a:p>
            <a:pPr rtl="0"/>
            <a:r>
              <a:rPr lang="fr-FR" dirty="0"/>
              <a:t>S.M.O.S est l’abréviation de « </a:t>
            </a:r>
            <a:r>
              <a:rPr lang="fr-FR" dirty="0" err="1"/>
              <a:t>Soil</a:t>
            </a:r>
            <a:r>
              <a:rPr lang="fr-FR" dirty="0"/>
              <a:t> </a:t>
            </a:r>
            <a:r>
              <a:rPr lang="fr-FR" dirty="0" err="1"/>
              <a:t>Moisture</a:t>
            </a:r>
            <a:r>
              <a:rPr lang="fr-FR" dirty="0"/>
              <a:t> and </a:t>
            </a:r>
            <a:r>
              <a:rPr lang="fr-FR" dirty="0" err="1"/>
              <a:t>Ocean</a:t>
            </a:r>
            <a:r>
              <a:rPr lang="fr-FR" dirty="0"/>
              <a:t> </a:t>
            </a:r>
            <a:r>
              <a:rPr lang="fr-FR" dirty="0" err="1"/>
              <a:t>Salinity</a:t>
            </a:r>
            <a:r>
              <a:rPr lang="fr-FR" dirty="0"/>
              <a:t> » qui se traduit par Humidité des sols et salinité des océans lancé en novembre 2009.</a:t>
            </a:r>
          </a:p>
          <a:p>
            <a:pPr rtl="0"/>
            <a:r>
              <a:rPr lang="fr-FR" dirty="0"/>
              <a:t>Durée de vie prévue : 3 ans (encore en service en 2022)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fr-FR"/>
              <a:t>Merci</a:t>
            </a:r>
          </a:p>
        </p:txBody>
      </p:sp>
      <p:sp>
        <p:nvSpPr>
          <p:cNvPr id="23" name="Sous-titr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fr-FR" dirty="0"/>
              <a:t>Bensaid Abdelkarim</a:t>
            </a:r>
          </a:p>
          <a:p>
            <a:pPr rtl="0"/>
            <a:r>
              <a:rPr lang="fr-FR" dirty="0"/>
              <a:t>karim.1030@live.fr</a:t>
            </a:r>
          </a:p>
        </p:txBody>
      </p:sp>
      <p:pic>
        <p:nvPicPr>
          <p:cNvPr id="27" name="Espace réservé d’image 26" descr="Arrière-plan numérique Point de donnée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Espace réservé d’image 32" descr="Arrière-plan numérique Point de donnée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806.tgt.Office_50301108_TF33713516_Win32_OJ112196127.potx" id="{22996B42-D21B-4B21-8A2E-2EFD633A6008}" vid="{A1A70CD2-AB8C-4833-8F02-56C7A9672AB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{9DF29890-B911-4153-89FD-2A2F041442C5}tf33713516_win32</Template>
  <TotalTime>12</TotalTime>
  <Words>121</Words>
  <Application>Microsoft Office PowerPoint</Application>
  <PresentationFormat>Grand écran</PresentationFormat>
  <Paragraphs>23</Paragraphs>
  <Slides>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Walbaum Display</vt:lpstr>
      <vt:lpstr>3DFloatVTI</vt:lpstr>
      <vt:lpstr>S.M.O.S (Soil Moisture and Ocean Salinity) </vt:lpstr>
      <vt:lpstr>S.M.O.S</vt:lpstr>
      <vt:lpstr>S.M.O.S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S.M.O.S (Soil Moisture and Ocean Salinity) </dc:title>
  <dc:creator>karim bensaid</dc:creator>
  <cp:lastModifiedBy>karim bensaid</cp:lastModifiedBy>
  <cp:revision>1</cp:revision>
  <dcterms:created xsi:type="dcterms:W3CDTF">2022-06-24T16:16:54Z</dcterms:created>
  <dcterms:modified xsi:type="dcterms:W3CDTF">2022-06-24T16:29:36Z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