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5"/>
  </p:notesMasterIdLst>
  <p:sldIdLst>
    <p:sldId id="256" r:id="rId3"/>
    <p:sldId id="276" r:id="rId4"/>
    <p:sldId id="258" r:id="rId5"/>
    <p:sldId id="312" r:id="rId6"/>
    <p:sldId id="286" r:id="rId7"/>
    <p:sldId id="272" r:id="rId8"/>
    <p:sldId id="306" r:id="rId9"/>
    <p:sldId id="313" r:id="rId10"/>
    <p:sldId id="273" r:id="rId11"/>
    <p:sldId id="288" r:id="rId12"/>
    <p:sldId id="274" r:id="rId13"/>
    <p:sldId id="27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D0C9"/>
    <a:srgbClr val="099087"/>
    <a:srgbClr val="009589"/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8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5DD13-B791-49BC-BDDB-A2B59435025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52FCB-60E4-49D9-BAEB-4A8706AAB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0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/>
        </p:nvGrpSpPr>
        <p:grpSpPr>
          <a:xfrm>
            <a:off x="0" y="-20776"/>
            <a:ext cx="6486528" cy="2713175"/>
            <a:chOff x="0" y="-20776"/>
            <a:chExt cx="6486528" cy="2713175"/>
          </a:xfrm>
          <a:solidFill>
            <a:schemeClr val="accent1">
              <a:alpha val="24000"/>
            </a:schemeClr>
          </a:solidFill>
        </p:grpSpPr>
        <p:sp>
          <p:nvSpPr>
            <p:cNvPr id="32" name="任意多边形 31"/>
            <p:cNvSpPr>
              <a:spLocks/>
            </p:cNvSpPr>
            <p:nvPr/>
          </p:nvSpPr>
          <p:spPr>
            <a:xfrm>
              <a:off x="3757613" y="-20776"/>
              <a:ext cx="2728915" cy="2713175"/>
            </a:xfrm>
            <a:custGeom>
              <a:avLst/>
              <a:gdLst>
                <a:gd name="connsiteX0" fmla="*/ 2700475 w 2728915"/>
                <a:gd name="connsiteY0" fmla="*/ 0 h 2713175"/>
                <a:gd name="connsiteX1" fmla="*/ 2728915 w 2728915"/>
                <a:gd name="connsiteY1" fmla="*/ 0 h 2713175"/>
                <a:gd name="connsiteX2" fmla="*/ 14287 w 2728915"/>
                <a:gd name="connsiteY2" fmla="*/ 2713175 h 2713175"/>
                <a:gd name="connsiteX3" fmla="*/ 0 w 2728915"/>
                <a:gd name="connsiteY3" fmla="*/ 2700475 h 2713175"/>
                <a:gd name="connsiteX4" fmla="*/ 2700475 w 2728915"/>
                <a:gd name="connsiteY4" fmla="*/ 0 h 271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8915" h="2713175">
                  <a:moveTo>
                    <a:pt x="2700475" y="0"/>
                  </a:moveTo>
                  <a:lnTo>
                    <a:pt x="2728915" y="0"/>
                  </a:lnTo>
                  <a:lnTo>
                    <a:pt x="14287" y="2713175"/>
                  </a:lnTo>
                  <a:lnTo>
                    <a:pt x="0" y="2700475"/>
                  </a:lnTo>
                  <a:lnTo>
                    <a:pt x="27004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32"/>
            <p:cNvSpPr>
              <a:spLocks/>
            </p:cNvSpPr>
            <p:nvPr/>
          </p:nvSpPr>
          <p:spPr>
            <a:xfrm>
              <a:off x="0" y="1154112"/>
              <a:ext cx="1357313" cy="1371600"/>
            </a:xfrm>
            <a:custGeom>
              <a:avLst/>
              <a:gdLst>
                <a:gd name="connsiteX0" fmla="*/ 0 w 1357313"/>
                <a:gd name="connsiteY0" fmla="*/ 0 h 1371600"/>
                <a:gd name="connsiteX1" fmla="*/ 1357313 w 1357313"/>
                <a:gd name="connsiteY1" fmla="*/ 1357312 h 1371600"/>
                <a:gd name="connsiteX2" fmla="*/ 1343025 w 1357313"/>
                <a:gd name="connsiteY2" fmla="*/ 1371600 h 1371600"/>
                <a:gd name="connsiteX3" fmla="*/ 0 w 1357313"/>
                <a:gd name="connsiteY3" fmla="*/ 28575 h 1371600"/>
                <a:gd name="connsiteX4" fmla="*/ 0 w 1357313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313" h="1371600">
                  <a:moveTo>
                    <a:pt x="0" y="0"/>
                  </a:moveTo>
                  <a:lnTo>
                    <a:pt x="1357313" y="1357312"/>
                  </a:lnTo>
                  <a:lnTo>
                    <a:pt x="1343025" y="1371600"/>
                  </a:lnTo>
                  <a:lnTo>
                    <a:pt x="0" y="2857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735013" y="1235075"/>
            <a:ext cx="8456613" cy="5629276"/>
          </a:xfrm>
          <a:custGeom>
            <a:avLst/>
            <a:gdLst>
              <a:gd name="T0" fmla="*/ 0 w 5327"/>
              <a:gd name="T1" fmla="*/ 3546 h 3546"/>
              <a:gd name="T2" fmla="*/ 0 w 5327"/>
              <a:gd name="T3" fmla="*/ 3546 h 3546"/>
              <a:gd name="T4" fmla="*/ 0 w 5327"/>
              <a:gd name="T5" fmla="*/ 3546 h 3546"/>
              <a:gd name="T6" fmla="*/ 0 w 5327"/>
              <a:gd name="T7" fmla="*/ 3546 h 3546"/>
              <a:gd name="T8" fmla="*/ 3547 w 5327"/>
              <a:gd name="T9" fmla="*/ 0 h 3546"/>
              <a:gd name="T10" fmla="*/ 5 w 5327"/>
              <a:gd name="T11" fmla="*/ 3542 h 3546"/>
              <a:gd name="T12" fmla="*/ 0 w 5327"/>
              <a:gd name="T13" fmla="*/ 3546 h 3546"/>
              <a:gd name="T14" fmla="*/ 18 w 5327"/>
              <a:gd name="T15" fmla="*/ 3546 h 3546"/>
              <a:gd name="T16" fmla="*/ 18 w 5327"/>
              <a:gd name="T17" fmla="*/ 3546 h 3546"/>
              <a:gd name="T18" fmla="*/ 3547 w 5327"/>
              <a:gd name="T19" fmla="*/ 17 h 3546"/>
              <a:gd name="T20" fmla="*/ 5309 w 5327"/>
              <a:gd name="T21" fmla="*/ 1781 h 3546"/>
              <a:gd name="T22" fmla="*/ 5327 w 5327"/>
              <a:gd name="T23" fmla="*/ 1781 h 3546"/>
              <a:gd name="T24" fmla="*/ 3547 w 5327"/>
              <a:gd name="T25" fmla="*/ 0 h 3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27" h="3546">
                <a:moveTo>
                  <a:pt x="0" y="3546"/>
                </a:moveTo>
                <a:lnTo>
                  <a:pt x="0" y="3546"/>
                </a:lnTo>
                <a:lnTo>
                  <a:pt x="0" y="3546"/>
                </a:lnTo>
                <a:lnTo>
                  <a:pt x="0" y="3546"/>
                </a:lnTo>
                <a:close/>
                <a:moveTo>
                  <a:pt x="3547" y="0"/>
                </a:moveTo>
                <a:lnTo>
                  <a:pt x="5" y="3542"/>
                </a:lnTo>
                <a:lnTo>
                  <a:pt x="0" y="3546"/>
                </a:lnTo>
                <a:lnTo>
                  <a:pt x="18" y="3546"/>
                </a:lnTo>
                <a:lnTo>
                  <a:pt x="18" y="3546"/>
                </a:lnTo>
                <a:lnTo>
                  <a:pt x="3547" y="17"/>
                </a:lnTo>
                <a:lnTo>
                  <a:pt x="5309" y="1781"/>
                </a:lnTo>
                <a:lnTo>
                  <a:pt x="5327" y="1781"/>
                </a:lnTo>
                <a:lnTo>
                  <a:pt x="3547" y="0"/>
                </a:lnTo>
                <a:close/>
              </a:path>
            </a:pathLst>
          </a:custGeom>
          <a:solidFill>
            <a:schemeClr val="accent1">
              <a:alpha val="24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735013" y="1235075"/>
            <a:ext cx="8456613" cy="5629276"/>
          </a:xfrm>
          <a:custGeom>
            <a:avLst/>
            <a:gdLst>
              <a:gd name="T0" fmla="*/ 0 w 5327"/>
              <a:gd name="T1" fmla="*/ 3546 h 3546"/>
              <a:gd name="T2" fmla="*/ 0 w 5327"/>
              <a:gd name="T3" fmla="*/ 3546 h 3546"/>
              <a:gd name="T4" fmla="*/ 0 w 5327"/>
              <a:gd name="T5" fmla="*/ 3546 h 3546"/>
              <a:gd name="T6" fmla="*/ 0 w 5327"/>
              <a:gd name="T7" fmla="*/ 3546 h 3546"/>
              <a:gd name="T8" fmla="*/ 3547 w 5327"/>
              <a:gd name="T9" fmla="*/ 0 h 3546"/>
              <a:gd name="T10" fmla="*/ 5 w 5327"/>
              <a:gd name="T11" fmla="*/ 3542 h 3546"/>
              <a:gd name="T12" fmla="*/ 0 w 5327"/>
              <a:gd name="T13" fmla="*/ 3546 h 3546"/>
              <a:gd name="T14" fmla="*/ 18 w 5327"/>
              <a:gd name="T15" fmla="*/ 3546 h 3546"/>
              <a:gd name="T16" fmla="*/ 18 w 5327"/>
              <a:gd name="T17" fmla="*/ 3546 h 3546"/>
              <a:gd name="T18" fmla="*/ 3547 w 5327"/>
              <a:gd name="T19" fmla="*/ 17 h 3546"/>
              <a:gd name="T20" fmla="*/ 5309 w 5327"/>
              <a:gd name="T21" fmla="*/ 1781 h 3546"/>
              <a:gd name="T22" fmla="*/ 5327 w 5327"/>
              <a:gd name="T23" fmla="*/ 1781 h 3546"/>
              <a:gd name="T24" fmla="*/ 3547 w 5327"/>
              <a:gd name="T25" fmla="*/ 0 h 3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27" h="3546">
                <a:moveTo>
                  <a:pt x="0" y="3546"/>
                </a:moveTo>
                <a:lnTo>
                  <a:pt x="0" y="3546"/>
                </a:lnTo>
                <a:lnTo>
                  <a:pt x="0" y="3546"/>
                </a:lnTo>
                <a:lnTo>
                  <a:pt x="0" y="3546"/>
                </a:lnTo>
                <a:moveTo>
                  <a:pt x="3547" y="0"/>
                </a:moveTo>
                <a:lnTo>
                  <a:pt x="5" y="3542"/>
                </a:lnTo>
                <a:lnTo>
                  <a:pt x="0" y="3546"/>
                </a:lnTo>
                <a:lnTo>
                  <a:pt x="18" y="3546"/>
                </a:lnTo>
                <a:lnTo>
                  <a:pt x="18" y="3546"/>
                </a:lnTo>
                <a:lnTo>
                  <a:pt x="3547" y="17"/>
                </a:lnTo>
                <a:lnTo>
                  <a:pt x="5309" y="1781"/>
                </a:lnTo>
                <a:lnTo>
                  <a:pt x="5327" y="1781"/>
                </a:lnTo>
                <a:lnTo>
                  <a:pt x="354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auto">
          <a:xfrm>
            <a:off x="2473325" y="3065463"/>
            <a:ext cx="3338513" cy="3338513"/>
          </a:xfrm>
          <a:custGeom>
            <a:avLst/>
            <a:gdLst>
              <a:gd name="T0" fmla="*/ 1052 w 2103"/>
              <a:gd name="T1" fmla="*/ 0 h 2103"/>
              <a:gd name="T2" fmla="*/ 2103 w 2103"/>
              <a:gd name="T3" fmla="*/ 1051 h 2103"/>
              <a:gd name="T4" fmla="*/ 1052 w 2103"/>
              <a:gd name="T5" fmla="*/ 2103 h 2103"/>
              <a:gd name="T6" fmla="*/ 0 w 2103"/>
              <a:gd name="T7" fmla="*/ 1051 h 2103"/>
              <a:gd name="T8" fmla="*/ 1052 w 2103"/>
              <a:gd name="T9" fmla="*/ 0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3" h="2103">
                <a:moveTo>
                  <a:pt x="1052" y="0"/>
                </a:moveTo>
                <a:lnTo>
                  <a:pt x="2103" y="1051"/>
                </a:lnTo>
                <a:lnTo>
                  <a:pt x="1052" y="2103"/>
                </a:lnTo>
                <a:lnTo>
                  <a:pt x="0" y="1051"/>
                </a:lnTo>
                <a:lnTo>
                  <a:pt x="10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804863" y="1395412"/>
            <a:ext cx="3336925" cy="3338513"/>
          </a:xfrm>
          <a:custGeom>
            <a:avLst/>
            <a:gdLst>
              <a:gd name="T0" fmla="*/ 1051 w 2102"/>
              <a:gd name="T1" fmla="*/ 0 h 2103"/>
              <a:gd name="T2" fmla="*/ 2102 w 2102"/>
              <a:gd name="T3" fmla="*/ 1052 h 2103"/>
              <a:gd name="T4" fmla="*/ 1051 w 2102"/>
              <a:gd name="T5" fmla="*/ 2103 h 2103"/>
              <a:gd name="T6" fmla="*/ 0 w 2102"/>
              <a:gd name="T7" fmla="*/ 1052 h 2103"/>
              <a:gd name="T8" fmla="*/ 1051 w 2102"/>
              <a:gd name="T9" fmla="*/ 0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2" h="2103">
                <a:moveTo>
                  <a:pt x="1051" y="0"/>
                </a:moveTo>
                <a:lnTo>
                  <a:pt x="2102" y="1052"/>
                </a:lnTo>
                <a:lnTo>
                  <a:pt x="1051" y="2103"/>
                </a:lnTo>
                <a:lnTo>
                  <a:pt x="0" y="1052"/>
                </a:lnTo>
                <a:lnTo>
                  <a:pt x="10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804863" y="1395412"/>
            <a:ext cx="3336925" cy="3338513"/>
          </a:xfrm>
          <a:custGeom>
            <a:avLst/>
            <a:gdLst>
              <a:gd name="T0" fmla="*/ 1051 w 2102"/>
              <a:gd name="T1" fmla="*/ 0 h 2103"/>
              <a:gd name="T2" fmla="*/ 2102 w 2102"/>
              <a:gd name="T3" fmla="*/ 1052 h 2103"/>
              <a:gd name="T4" fmla="*/ 1051 w 2102"/>
              <a:gd name="T5" fmla="*/ 2103 h 2103"/>
              <a:gd name="T6" fmla="*/ 0 w 2102"/>
              <a:gd name="T7" fmla="*/ 1052 h 2103"/>
              <a:gd name="T8" fmla="*/ 1051 w 2102"/>
              <a:gd name="T9" fmla="*/ 0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2" h="2103">
                <a:moveTo>
                  <a:pt x="1051" y="0"/>
                </a:moveTo>
                <a:lnTo>
                  <a:pt x="2102" y="1052"/>
                </a:lnTo>
                <a:lnTo>
                  <a:pt x="1051" y="2103"/>
                </a:lnTo>
                <a:lnTo>
                  <a:pt x="0" y="1052"/>
                </a:lnTo>
                <a:lnTo>
                  <a:pt x="105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auto">
          <a:xfrm>
            <a:off x="944563" y="4718050"/>
            <a:ext cx="1951038" cy="1951038"/>
          </a:xfrm>
          <a:custGeom>
            <a:avLst/>
            <a:gdLst>
              <a:gd name="T0" fmla="*/ 614 w 1229"/>
              <a:gd name="T1" fmla="*/ 0 h 1229"/>
              <a:gd name="T2" fmla="*/ 1229 w 1229"/>
              <a:gd name="T3" fmla="*/ 615 h 1229"/>
              <a:gd name="T4" fmla="*/ 614 w 1229"/>
              <a:gd name="T5" fmla="*/ 1229 h 1229"/>
              <a:gd name="T6" fmla="*/ 0 w 1229"/>
              <a:gd name="T7" fmla="*/ 615 h 1229"/>
              <a:gd name="T8" fmla="*/ 614 w 1229"/>
              <a:gd name="T9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1229">
                <a:moveTo>
                  <a:pt x="614" y="0"/>
                </a:moveTo>
                <a:lnTo>
                  <a:pt x="1229" y="615"/>
                </a:lnTo>
                <a:lnTo>
                  <a:pt x="614" y="1229"/>
                </a:lnTo>
                <a:lnTo>
                  <a:pt x="0" y="615"/>
                </a:lnTo>
                <a:lnTo>
                  <a:pt x="614" y="0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auto">
          <a:xfrm>
            <a:off x="4143375" y="1395412"/>
            <a:ext cx="3338513" cy="3338513"/>
          </a:xfrm>
          <a:custGeom>
            <a:avLst/>
            <a:gdLst>
              <a:gd name="T0" fmla="*/ 1051 w 2103"/>
              <a:gd name="T1" fmla="*/ 0 h 2103"/>
              <a:gd name="T2" fmla="*/ 2103 w 2103"/>
              <a:gd name="T3" fmla="*/ 1052 h 2103"/>
              <a:gd name="T4" fmla="*/ 1051 w 2103"/>
              <a:gd name="T5" fmla="*/ 2103 h 2103"/>
              <a:gd name="T6" fmla="*/ 0 w 2103"/>
              <a:gd name="T7" fmla="*/ 1052 h 2103"/>
              <a:gd name="T8" fmla="*/ 1051 w 2103"/>
              <a:gd name="T9" fmla="*/ 0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3" h="2103">
                <a:moveTo>
                  <a:pt x="1051" y="0"/>
                </a:moveTo>
                <a:lnTo>
                  <a:pt x="2103" y="1052"/>
                </a:lnTo>
                <a:lnTo>
                  <a:pt x="1051" y="2103"/>
                </a:lnTo>
                <a:lnTo>
                  <a:pt x="0" y="1052"/>
                </a:lnTo>
                <a:lnTo>
                  <a:pt x="10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6915150" y="3154363"/>
            <a:ext cx="1311275" cy="1309688"/>
          </a:xfrm>
          <a:custGeom>
            <a:avLst/>
            <a:gdLst>
              <a:gd name="T0" fmla="*/ 412 w 826"/>
              <a:gd name="T1" fmla="*/ 0 h 825"/>
              <a:gd name="T2" fmla="*/ 826 w 826"/>
              <a:gd name="T3" fmla="*/ 413 h 825"/>
              <a:gd name="T4" fmla="*/ 412 w 826"/>
              <a:gd name="T5" fmla="*/ 825 h 825"/>
              <a:gd name="T6" fmla="*/ 0 w 826"/>
              <a:gd name="T7" fmla="*/ 413 h 825"/>
              <a:gd name="T8" fmla="*/ 412 w 826"/>
              <a:gd name="T9" fmla="*/ 0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6" h="825">
                <a:moveTo>
                  <a:pt x="412" y="0"/>
                </a:moveTo>
                <a:lnTo>
                  <a:pt x="826" y="413"/>
                </a:lnTo>
                <a:lnTo>
                  <a:pt x="412" y="825"/>
                </a:lnTo>
                <a:lnTo>
                  <a:pt x="0" y="413"/>
                </a:lnTo>
                <a:lnTo>
                  <a:pt x="41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4"/>
          <p:cNvSpPr>
            <a:spLocks noEditPoints="1"/>
          </p:cNvSpPr>
          <p:nvPr userDrawn="1"/>
        </p:nvSpPr>
        <p:spPr bwMode="auto">
          <a:xfrm>
            <a:off x="0" y="-1038226"/>
            <a:ext cx="6738938" cy="3730625"/>
          </a:xfrm>
          <a:custGeom>
            <a:avLst/>
            <a:gdLst>
              <a:gd name="T0" fmla="*/ 0 w 4245"/>
              <a:gd name="T1" fmla="*/ 1381 h 2350"/>
              <a:gd name="T2" fmla="*/ 0 w 4245"/>
              <a:gd name="T3" fmla="*/ 1399 h 2350"/>
              <a:gd name="T4" fmla="*/ 846 w 4245"/>
              <a:gd name="T5" fmla="*/ 2245 h 2350"/>
              <a:gd name="T6" fmla="*/ 855 w 4245"/>
              <a:gd name="T7" fmla="*/ 2236 h 2350"/>
              <a:gd name="T8" fmla="*/ 0 w 4245"/>
              <a:gd name="T9" fmla="*/ 1381 h 2350"/>
              <a:gd name="T10" fmla="*/ 3763 w 4245"/>
              <a:gd name="T11" fmla="*/ 0 h 2350"/>
              <a:gd name="T12" fmla="*/ 3745 w 4245"/>
              <a:gd name="T13" fmla="*/ 0 h 2350"/>
              <a:gd name="T14" fmla="*/ 4227 w 4245"/>
              <a:gd name="T15" fmla="*/ 482 h 2350"/>
              <a:gd name="T16" fmla="*/ 2367 w 4245"/>
              <a:gd name="T17" fmla="*/ 2342 h 2350"/>
              <a:gd name="T18" fmla="*/ 2376 w 4245"/>
              <a:gd name="T19" fmla="*/ 2350 h 2350"/>
              <a:gd name="T20" fmla="*/ 4245 w 4245"/>
              <a:gd name="T21" fmla="*/ 482 h 2350"/>
              <a:gd name="T22" fmla="*/ 3763 w 4245"/>
              <a:gd name="T23" fmla="*/ 0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5" h="2350">
                <a:moveTo>
                  <a:pt x="0" y="1381"/>
                </a:moveTo>
                <a:lnTo>
                  <a:pt x="0" y="1399"/>
                </a:lnTo>
                <a:lnTo>
                  <a:pt x="846" y="2245"/>
                </a:lnTo>
                <a:lnTo>
                  <a:pt x="855" y="2236"/>
                </a:lnTo>
                <a:lnTo>
                  <a:pt x="0" y="1381"/>
                </a:lnTo>
                <a:moveTo>
                  <a:pt x="3763" y="0"/>
                </a:moveTo>
                <a:lnTo>
                  <a:pt x="3745" y="0"/>
                </a:lnTo>
                <a:lnTo>
                  <a:pt x="4227" y="482"/>
                </a:lnTo>
                <a:lnTo>
                  <a:pt x="2367" y="2342"/>
                </a:lnTo>
                <a:lnTo>
                  <a:pt x="2376" y="2350"/>
                </a:lnTo>
                <a:lnTo>
                  <a:pt x="4245" y="482"/>
                </a:lnTo>
                <a:lnTo>
                  <a:pt x="37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5"/>
          <p:cNvSpPr>
            <a:spLocks/>
          </p:cNvSpPr>
          <p:nvPr userDrawn="1"/>
        </p:nvSpPr>
        <p:spPr bwMode="auto">
          <a:xfrm>
            <a:off x="1343025" y="2511425"/>
            <a:ext cx="2428875" cy="1311275"/>
          </a:xfrm>
          <a:custGeom>
            <a:avLst/>
            <a:gdLst>
              <a:gd name="T0" fmla="*/ 9 w 1530"/>
              <a:gd name="T1" fmla="*/ 0 h 826"/>
              <a:gd name="T2" fmla="*/ 0 w 1530"/>
              <a:gd name="T3" fmla="*/ 9 h 826"/>
              <a:gd name="T4" fmla="*/ 813 w 1530"/>
              <a:gd name="T5" fmla="*/ 823 h 826"/>
              <a:gd name="T6" fmla="*/ 818 w 1530"/>
              <a:gd name="T7" fmla="*/ 826 h 826"/>
              <a:gd name="T8" fmla="*/ 1530 w 1530"/>
              <a:gd name="T9" fmla="*/ 114 h 826"/>
              <a:gd name="T10" fmla="*/ 1521 w 1530"/>
              <a:gd name="T11" fmla="*/ 106 h 826"/>
              <a:gd name="T12" fmla="*/ 818 w 1530"/>
              <a:gd name="T13" fmla="*/ 809 h 826"/>
              <a:gd name="T14" fmla="*/ 9 w 1530"/>
              <a:gd name="T15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0" h="826">
                <a:moveTo>
                  <a:pt x="9" y="0"/>
                </a:moveTo>
                <a:lnTo>
                  <a:pt x="0" y="9"/>
                </a:lnTo>
                <a:lnTo>
                  <a:pt x="813" y="823"/>
                </a:lnTo>
                <a:lnTo>
                  <a:pt x="818" y="826"/>
                </a:lnTo>
                <a:lnTo>
                  <a:pt x="1530" y="114"/>
                </a:lnTo>
                <a:lnTo>
                  <a:pt x="1521" y="106"/>
                </a:lnTo>
                <a:lnTo>
                  <a:pt x="818" y="809"/>
                </a:lnTo>
                <a:lnTo>
                  <a:pt x="9" y="0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343025" y="2511425"/>
            <a:ext cx="2428875" cy="1311275"/>
          </a:xfrm>
          <a:custGeom>
            <a:avLst/>
            <a:gdLst>
              <a:gd name="T0" fmla="*/ 9 w 1530"/>
              <a:gd name="T1" fmla="*/ 0 h 826"/>
              <a:gd name="T2" fmla="*/ 0 w 1530"/>
              <a:gd name="T3" fmla="*/ 9 h 826"/>
              <a:gd name="T4" fmla="*/ 813 w 1530"/>
              <a:gd name="T5" fmla="*/ 823 h 826"/>
              <a:gd name="T6" fmla="*/ 818 w 1530"/>
              <a:gd name="T7" fmla="*/ 826 h 826"/>
              <a:gd name="T8" fmla="*/ 1530 w 1530"/>
              <a:gd name="T9" fmla="*/ 114 h 826"/>
              <a:gd name="T10" fmla="*/ 1521 w 1530"/>
              <a:gd name="T11" fmla="*/ 106 h 826"/>
              <a:gd name="T12" fmla="*/ 818 w 1530"/>
              <a:gd name="T13" fmla="*/ 809 h 826"/>
              <a:gd name="T14" fmla="*/ 9 w 1530"/>
              <a:gd name="T15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0" h="826">
                <a:moveTo>
                  <a:pt x="9" y="0"/>
                </a:moveTo>
                <a:lnTo>
                  <a:pt x="0" y="9"/>
                </a:lnTo>
                <a:lnTo>
                  <a:pt x="813" y="823"/>
                </a:lnTo>
                <a:lnTo>
                  <a:pt x="818" y="826"/>
                </a:lnTo>
                <a:lnTo>
                  <a:pt x="1530" y="114"/>
                </a:lnTo>
                <a:lnTo>
                  <a:pt x="1521" y="106"/>
                </a:lnTo>
                <a:lnTo>
                  <a:pt x="818" y="809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8"/>
          <p:cNvSpPr>
            <a:spLocks/>
          </p:cNvSpPr>
          <p:nvPr userDrawn="1"/>
        </p:nvSpPr>
        <p:spPr bwMode="auto">
          <a:xfrm>
            <a:off x="142875" y="1192212"/>
            <a:ext cx="1181100" cy="1182688"/>
          </a:xfrm>
          <a:custGeom>
            <a:avLst/>
            <a:gdLst>
              <a:gd name="T0" fmla="*/ 373 w 744"/>
              <a:gd name="T1" fmla="*/ 0 h 745"/>
              <a:gd name="T2" fmla="*/ 744 w 744"/>
              <a:gd name="T3" fmla="*/ 372 h 745"/>
              <a:gd name="T4" fmla="*/ 373 w 744"/>
              <a:gd name="T5" fmla="*/ 745 h 745"/>
              <a:gd name="T6" fmla="*/ 0 w 744"/>
              <a:gd name="T7" fmla="*/ 372 h 745"/>
              <a:gd name="T8" fmla="*/ 373 w 744"/>
              <a:gd name="T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4" h="745">
                <a:moveTo>
                  <a:pt x="373" y="0"/>
                </a:moveTo>
                <a:lnTo>
                  <a:pt x="744" y="372"/>
                </a:lnTo>
                <a:lnTo>
                  <a:pt x="373" y="745"/>
                </a:lnTo>
                <a:lnTo>
                  <a:pt x="0" y="372"/>
                </a:lnTo>
                <a:lnTo>
                  <a:pt x="3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图片占位符 26"/>
          <p:cNvSpPr>
            <a:spLocks noGrp="1"/>
          </p:cNvSpPr>
          <p:nvPr>
            <p:ph type="pic" sz="quarter" idx="10"/>
          </p:nvPr>
        </p:nvSpPr>
        <p:spPr>
          <a:xfrm>
            <a:off x="1695451" y="622300"/>
            <a:ext cx="4894263" cy="4895851"/>
          </a:xfrm>
          <a:custGeom>
            <a:avLst/>
            <a:gdLst>
              <a:gd name="connsiteX0" fmla="*/ 2447925 w 4894263"/>
              <a:gd name="connsiteY0" fmla="*/ 0 h 4895851"/>
              <a:gd name="connsiteX1" fmla="*/ 4894263 w 4894263"/>
              <a:gd name="connsiteY1" fmla="*/ 2446338 h 4895851"/>
              <a:gd name="connsiteX2" fmla="*/ 2447925 w 4894263"/>
              <a:gd name="connsiteY2" fmla="*/ 4895851 h 4895851"/>
              <a:gd name="connsiteX3" fmla="*/ 0 w 4894263"/>
              <a:gd name="connsiteY3" fmla="*/ 2446338 h 489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4263" h="4895851">
                <a:moveTo>
                  <a:pt x="2447925" y="0"/>
                </a:moveTo>
                <a:lnTo>
                  <a:pt x="4894263" y="2446338"/>
                </a:lnTo>
                <a:lnTo>
                  <a:pt x="2447925" y="4895851"/>
                </a:lnTo>
                <a:lnTo>
                  <a:pt x="0" y="2446338"/>
                </a:lnTo>
                <a:close/>
              </a:path>
            </a:pathLst>
          </a:cu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01530" y="4196878"/>
            <a:ext cx="7117453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spc="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401531" y="4768321"/>
            <a:ext cx="7117452" cy="767764"/>
          </a:xfrm>
        </p:spPr>
        <p:txBody>
          <a:bodyPr anchor="b">
            <a:normAutofit/>
          </a:bodyPr>
          <a:lstStyle>
            <a:lvl1pPr algn="r">
              <a:defRPr sz="3600" b="1" spc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4324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936274" y="3426546"/>
            <a:ext cx="7584213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936274" y="4212702"/>
            <a:ext cx="7584213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任意多边形: 形状 23"/>
          <p:cNvSpPr>
            <a:spLocks noGrp="1"/>
          </p:cNvSpPr>
          <p:nvPr>
            <p:ph type="pic" sz="quarter" idx="10"/>
          </p:nvPr>
        </p:nvSpPr>
        <p:spPr>
          <a:xfrm>
            <a:off x="0" y="1123949"/>
            <a:ext cx="12192000" cy="20866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449059" y="650225"/>
            <a:ext cx="3336925" cy="3338513"/>
          </a:xfrm>
          <a:custGeom>
            <a:avLst/>
            <a:gdLst>
              <a:gd name="connsiteX0" fmla="*/ 1668463 w 3336925"/>
              <a:gd name="connsiteY0" fmla="*/ 0 h 3338513"/>
              <a:gd name="connsiteX1" fmla="*/ 3336925 w 3336925"/>
              <a:gd name="connsiteY1" fmla="*/ 1670050 h 3338513"/>
              <a:gd name="connsiteX2" fmla="*/ 1668463 w 3336925"/>
              <a:gd name="connsiteY2" fmla="*/ 3338513 h 3338513"/>
              <a:gd name="connsiteX3" fmla="*/ 0 w 3336925"/>
              <a:gd name="connsiteY3" fmla="*/ 1670050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25" h="3338513">
                <a:moveTo>
                  <a:pt x="1668463" y="0"/>
                </a:moveTo>
                <a:lnTo>
                  <a:pt x="3336925" y="1670050"/>
                </a:lnTo>
                <a:lnTo>
                  <a:pt x="1668463" y="3338513"/>
                </a:lnTo>
                <a:lnTo>
                  <a:pt x="0" y="167005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zh-CN" altLang="en-US" smtClean="0"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zh-CN" altLang="en-US" smtClean="0">
                <a:solidFill>
                  <a:schemeClr val="tx1">
                    <a:alpha val="0"/>
                  </a:schemeClr>
                </a:solidFill>
              </a:defRPr>
            </a:lvl2pPr>
            <a:lvl3pPr>
              <a:defRPr lang="zh-CN" altLang="en-US" smtClean="0">
                <a:solidFill>
                  <a:schemeClr val="tx1">
                    <a:alpha val="0"/>
                  </a:schemeClr>
                </a:solidFill>
              </a:defRPr>
            </a:lvl3pPr>
            <a:lvl4pPr>
              <a:defRPr lang="zh-CN" altLang="en-US" smtClean="0">
                <a:solidFill>
                  <a:schemeClr val="tx1">
                    <a:alpha val="0"/>
                  </a:schemeClr>
                </a:solidFill>
              </a:defRPr>
            </a:lvl4pPr>
            <a:lvl5pPr>
              <a:defRPr lang="zh-CN" altLang="en-US"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5"/>
          </p:nvPr>
        </p:nvSpPr>
        <p:spPr>
          <a:xfrm>
            <a:off x="449059" y="2069720"/>
            <a:ext cx="3336925" cy="3338513"/>
          </a:xfrm>
          <a:custGeom>
            <a:avLst/>
            <a:gdLst>
              <a:gd name="connsiteX0" fmla="*/ 1668463 w 3336925"/>
              <a:gd name="connsiteY0" fmla="*/ 0 h 3338513"/>
              <a:gd name="connsiteX1" fmla="*/ 3336925 w 3336925"/>
              <a:gd name="connsiteY1" fmla="*/ 1670050 h 3338513"/>
              <a:gd name="connsiteX2" fmla="*/ 1668463 w 3336925"/>
              <a:gd name="connsiteY2" fmla="*/ 3338513 h 3338513"/>
              <a:gd name="connsiteX3" fmla="*/ 0 w 3336925"/>
              <a:gd name="connsiteY3" fmla="*/ 1670050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25" h="3338513">
                <a:moveTo>
                  <a:pt x="1668463" y="0"/>
                </a:moveTo>
                <a:lnTo>
                  <a:pt x="3336925" y="1670050"/>
                </a:lnTo>
                <a:lnTo>
                  <a:pt x="1668463" y="3338513"/>
                </a:lnTo>
                <a:lnTo>
                  <a:pt x="0" y="1670050"/>
                </a:lnTo>
                <a:close/>
              </a:path>
            </a:pathLst>
          </a:custGeom>
          <a:solidFill>
            <a:schemeClr val="accent1">
              <a:alpha val="5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zh-CN" altLang="en-US" smtClean="0"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zh-CN" altLang="en-US" smtClean="0">
                <a:solidFill>
                  <a:schemeClr val="tx1">
                    <a:alpha val="0"/>
                  </a:schemeClr>
                </a:solidFill>
              </a:defRPr>
            </a:lvl2pPr>
            <a:lvl3pPr>
              <a:defRPr lang="zh-CN" altLang="en-US" smtClean="0">
                <a:solidFill>
                  <a:schemeClr val="tx1">
                    <a:alpha val="0"/>
                  </a:schemeClr>
                </a:solidFill>
              </a:defRPr>
            </a:lvl3pPr>
            <a:lvl4pPr>
              <a:defRPr lang="zh-CN" altLang="en-US" smtClean="0">
                <a:solidFill>
                  <a:schemeClr val="tx1">
                    <a:alpha val="0"/>
                  </a:schemeClr>
                </a:solidFill>
              </a:defRPr>
            </a:lvl4pPr>
            <a:lvl5pPr>
              <a:defRPr lang="zh-CN" altLang="en-US"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3730555" y="4205889"/>
            <a:ext cx="473089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730555" y="5144130"/>
            <a:ext cx="473089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730555" y="5459764"/>
            <a:ext cx="473089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7" name="Freeform 7"/>
          <p:cNvSpPr>
            <a:spLocks/>
          </p:cNvSpPr>
          <p:nvPr userDrawn="1"/>
        </p:nvSpPr>
        <p:spPr bwMode="auto">
          <a:xfrm>
            <a:off x="4425950" y="839167"/>
            <a:ext cx="3338513" cy="3338513"/>
          </a:xfrm>
          <a:custGeom>
            <a:avLst/>
            <a:gdLst>
              <a:gd name="T0" fmla="*/ 1052 w 2103"/>
              <a:gd name="T1" fmla="*/ 0 h 2103"/>
              <a:gd name="T2" fmla="*/ 2103 w 2103"/>
              <a:gd name="T3" fmla="*/ 1051 h 2103"/>
              <a:gd name="T4" fmla="*/ 1052 w 2103"/>
              <a:gd name="T5" fmla="*/ 2103 h 2103"/>
              <a:gd name="T6" fmla="*/ 0 w 2103"/>
              <a:gd name="T7" fmla="*/ 1051 h 2103"/>
              <a:gd name="T8" fmla="*/ 1052 w 2103"/>
              <a:gd name="T9" fmla="*/ 0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3" h="2103">
                <a:moveTo>
                  <a:pt x="1052" y="0"/>
                </a:moveTo>
                <a:lnTo>
                  <a:pt x="2103" y="1051"/>
                </a:lnTo>
                <a:lnTo>
                  <a:pt x="1052" y="2103"/>
                </a:lnTo>
                <a:lnTo>
                  <a:pt x="0" y="1051"/>
                </a:lnTo>
                <a:lnTo>
                  <a:pt x="10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/>
          </p:cNvSpPr>
          <p:nvPr userDrawn="1"/>
        </p:nvSpPr>
        <p:spPr bwMode="auto">
          <a:xfrm>
            <a:off x="2758281" y="-18251"/>
            <a:ext cx="3336925" cy="2512570"/>
          </a:xfrm>
          <a:custGeom>
            <a:avLst/>
            <a:gdLst>
              <a:gd name="connsiteX0" fmla="*/ 843305 w 3336925"/>
              <a:gd name="connsiteY0" fmla="*/ 0 h 2512570"/>
              <a:gd name="connsiteX1" fmla="*/ 2493621 w 3336925"/>
              <a:gd name="connsiteY1" fmla="*/ 0 h 2512570"/>
              <a:gd name="connsiteX2" fmla="*/ 3336925 w 3336925"/>
              <a:gd name="connsiteY2" fmla="*/ 844107 h 2512570"/>
              <a:gd name="connsiteX3" fmla="*/ 1668463 w 3336925"/>
              <a:gd name="connsiteY3" fmla="*/ 2512570 h 2512570"/>
              <a:gd name="connsiteX4" fmla="*/ 0 w 3336925"/>
              <a:gd name="connsiteY4" fmla="*/ 844107 h 251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6925" h="2512570">
                <a:moveTo>
                  <a:pt x="843305" y="0"/>
                </a:moveTo>
                <a:lnTo>
                  <a:pt x="2493621" y="0"/>
                </a:lnTo>
                <a:lnTo>
                  <a:pt x="3336925" y="844107"/>
                </a:lnTo>
                <a:lnTo>
                  <a:pt x="1668463" y="2512570"/>
                </a:lnTo>
                <a:lnTo>
                  <a:pt x="0" y="844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/>
          <p:cNvSpPr>
            <a:spLocks/>
          </p:cNvSpPr>
          <p:nvPr userDrawn="1"/>
        </p:nvSpPr>
        <p:spPr bwMode="auto">
          <a:xfrm>
            <a:off x="6096000" y="0"/>
            <a:ext cx="3338513" cy="2507629"/>
          </a:xfrm>
          <a:custGeom>
            <a:avLst/>
            <a:gdLst>
              <a:gd name="connsiteX0" fmla="*/ 838369 w 3338513"/>
              <a:gd name="connsiteY0" fmla="*/ 0 h 2507629"/>
              <a:gd name="connsiteX1" fmla="*/ 2499347 w 3338513"/>
              <a:gd name="connsiteY1" fmla="*/ 0 h 2507629"/>
              <a:gd name="connsiteX2" fmla="*/ 3338513 w 3338513"/>
              <a:gd name="connsiteY2" fmla="*/ 839166 h 2507629"/>
              <a:gd name="connsiteX3" fmla="*/ 1668463 w 3338513"/>
              <a:gd name="connsiteY3" fmla="*/ 2507629 h 2507629"/>
              <a:gd name="connsiteX4" fmla="*/ 0 w 3338513"/>
              <a:gd name="connsiteY4" fmla="*/ 839166 h 250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8513" h="2507629">
                <a:moveTo>
                  <a:pt x="838369" y="0"/>
                </a:moveTo>
                <a:lnTo>
                  <a:pt x="2499347" y="0"/>
                </a:lnTo>
                <a:lnTo>
                  <a:pt x="3338513" y="839166"/>
                </a:lnTo>
                <a:lnTo>
                  <a:pt x="1668463" y="2507629"/>
                </a:lnTo>
                <a:lnTo>
                  <a:pt x="0" y="8391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 userDrawn="1">
            <p:ph type="pic" sz="quarter" idx="10"/>
          </p:nvPr>
        </p:nvSpPr>
        <p:spPr>
          <a:xfrm>
            <a:off x="3648869" y="0"/>
            <a:ext cx="4894263" cy="3191622"/>
          </a:xfrm>
          <a:custGeom>
            <a:avLst/>
            <a:gdLst>
              <a:gd name="connsiteX0" fmla="*/ 742591 w 4894263"/>
              <a:gd name="connsiteY0" fmla="*/ 0 h 3191622"/>
              <a:gd name="connsiteX1" fmla="*/ 4152154 w 4894263"/>
              <a:gd name="connsiteY1" fmla="*/ 0 h 3191622"/>
              <a:gd name="connsiteX2" fmla="*/ 4894263 w 4894263"/>
              <a:gd name="connsiteY2" fmla="*/ 742109 h 3191622"/>
              <a:gd name="connsiteX3" fmla="*/ 2447925 w 4894263"/>
              <a:gd name="connsiteY3" fmla="*/ 3191622 h 3191622"/>
              <a:gd name="connsiteX4" fmla="*/ 0 w 4894263"/>
              <a:gd name="connsiteY4" fmla="*/ 742109 h 319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4263" h="3191622">
                <a:moveTo>
                  <a:pt x="742591" y="0"/>
                </a:moveTo>
                <a:lnTo>
                  <a:pt x="4152154" y="0"/>
                </a:lnTo>
                <a:lnTo>
                  <a:pt x="4894263" y="742109"/>
                </a:lnTo>
                <a:lnTo>
                  <a:pt x="2447925" y="3191622"/>
                </a:lnTo>
                <a:lnTo>
                  <a:pt x="0" y="742109"/>
                </a:lnTo>
                <a:close/>
              </a:path>
            </a:pathLst>
          </a:cu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0764390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92921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7083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3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32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32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transition spd="slow">
    <p:randomBar dir="vert"/>
  </p:transition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96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22300"/>
            <a:ext cx="4571999" cy="4804585"/>
          </a:xfrm>
        </p:spPr>
      </p:pic>
      <p:sp>
        <p:nvSpPr>
          <p:cNvPr id="39" name="副标题 38"/>
          <p:cNvSpPr>
            <a:spLocks noGrp="1"/>
          </p:cNvSpPr>
          <p:nvPr>
            <p:ph type="subTitle" idx="1"/>
          </p:nvPr>
        </p:nvSpPr>
        <p:spPr>
          <a:xfrm>
            <a:off x="7138640" y="2410820"/>
            <a:ext cx="1880032" cy="558799"/>
          </a:xfrm>
        </p:spPr>
        <p:txBody>
          <a:bodyPr/>
          <a:lstStyle/>
          <a:p>
            <a:r>
              <a:rPr lang="zh-CN" altLang="en-US" dirty="0"/>
              <a:t>软件工程项目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40571" y="2969619"/>
            <a:ext cx="1939702" cy="7677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音乐游戏</a:t>
            </a:r>
          </a:p>
        </p:txBody>
      </p:sp>
      <p:sp>
        <p:nvSpPr>
          <p:cNvPr id="22" name="矩形 21">
            <a:extLst/>
          </p:cNvPr>
          <p:cNvSpPr/>
          <p:nvPr/>
        </p:nvSpPr>
        <p:spPr>
          <a:xfrm>
            <a:off x="9274559" y="568167"/>
            <a:ext cx="1164841" cy="1164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陈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8594499" y="784783"/>
            <a:ext cx="315923" cy="365805"/>
          </a:xfrm>
          <a:custGeom>
            <a:avLst/>
            <a:gdLst>
              <a:gd name="T0" fmla="*/ 304 w 304"/>
              <a:gd name="T1" fmla="*/ 175 h 352"/>
              <a:gd name="T2" fmla="*/ 0 w 304"/>
              <a:gd name="T3" fmla="*/ 352 h 352"/>
              <a:gd name="T4" fmla="*/ 0 w 304"/>
              <a:gd name="T5" fmla="*/ 0 h 352"/>
              <a:gd name="T6" fmla="*/ 304 w 304"/>
              <a:gd name="T7" fmla="*/ 17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4" h="352">
                <a:moveTo>
                  <a:pt x="304" y="175"/>
                </a:moveTo>
                <a:lnTo>
                  <a:pt x="0" y="352"/>
                </a:lnTo>
                <a:lnTo>
                  <a:pt x="0" y="0"/>
                </a:lnTo>
                <a:lnTo>
                  <a:pt x="304" y="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8594499" y="933392"/>
            <a:ext cx="187060" cy="217197"/>
          </a:xfrm>
          <a:custGeom>
            <a:avLst/>
            <a:gdLst>
              <a:gd name="T0" fmla="*/ 180 w 180"/>
              <a:gd name="T1" fmla="*/ 104 h 209"/>
              <a:gd name="T2" fmla="*/ 0 w 180"/>
              <a:gd name="T3" fmla="*/ 209 h 209"/>
              <a:gd name="T4" fmla="*/ 0 w 180"/>
              <a:gd name="T5" fmla="*/ 0 h 209"/>
              <a:gd name="T6" fmla="*/ 180 w 180"/>
              <a:gd name="T7" fmla="*/ 10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209">
                <a:moveTo>
                  <a:pt x="180" y="104"/>
                </a:moveTo>
                <a:lnTo>
                  <a:pt x="0" y="209"/>
                </a:lnTo>
                <a:lnTo>
                  <a:pt x="0" y="0"/>
                </a:lnTo>
                <a:lnTo>
                  <a:pt x="180" y="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3EA845-D483-40E2-A31D-00C593EC8AA4}"/>
              </a:ext>
            </a:extLst>
          </p:cNvPr>
          <p:cNvSpPr txBox="1"/>
          <p:nvPr/>
        </p:nvSpPr>
        <p:spPr>
          <a:xfrm>
            <a:off x="9274559" y="4650828"/>
            <a:ext cx="29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小组成员：杨金朋，黄镇涛，曾诺，刘志恒，卢义文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C59C91-9D41-408D-9488-80F85ACF1687}"/>
              </a:ext>
            </a:extLst>
          </p:cNvPr>
          <p:cNvSpPr txBox="1"/>
          <p:nvPr/>
        </p:nvSpPr>
        <p:spPr>
          <a:xfrm>
            <a:off x="8777894" y="39580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组长：陈国宝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9D2334-0739-4635-A4C1-423DDAF9C9D4}"/>
              </a:ext>
            </a:extLst>
          </p:cNvPr>
          <p:cNvSpPr txBox="1"/>
          <p:nvPr/>
        </p:nvSpPr>
        <p:spPr>
          <a:xfrm>
            <a:off x="356135" y="0"/>
            <a:ext cx="905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重构了所有运动，把所有运动方式单独使用一个类处理。</a:t>
            </a:r>
            <a:endParaRPr lang="en-US" altLang="zh-CN" dirty="0"/>
          </a:p>
          <a:p>
            <a:r>
              <a:rPr lang="en-US" altLang="zh-CN" dirty="0"/>
              <a:t>Reconstruct all the movements and treat all movements using a single class.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857E7-FF3E-482C-9327-99847CB16E17}"/>
              </a:ext>
            </a:extLst>
          </p:cNvPr>
          <p:cNvSpPr txBox="1"/>
          <p:nvPr/>
        </p:nvSpPr>
        <p:spPr>
          <a:xfrm flipH="1">
            <a:off x="356134" y="1281749"/>
            <a:ext cx="944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发现了歌曲在使用的时候一些本身的问题，</a:t>
            </a:r>
            <a:r>
              <a:rPr lang="en-US" altLang="zh-CN" dirty="0"/>
              <a:t>cocox2d </a:t>
            </a:r>
            <a:r>
              <a:rPr lang="zh-CN" altLang="en-US" dirty="0"/>
              <a:t>的读取音乐的</a:t>
            </a:r>
            <a:r>
              <a:rPr lang="en-US" altLang="zh-CN" dirty="0" err="1"/>
              <a:t>api</a:t>
            </a:r>
            <a:r>
              <a:rPr lang="zh-CN" altLang="en-US" dirty="0"/>
              <a:t>对于</a:t>
            </a:r>
            <a:r>
              <a:rPr lang="en-US" altLang="zh-CN" dirty="0"/>
              <a:t>mp3 </a:t>
            </a:r>
            <a:r>
              <a:rPr lang="zh-CN" altLang="en-US" dirty="0"/>
              <a:t>文件的支持不全面，可以使用软件</a:t>
            </a:r>
            <a:r>
              <a:rPr lang="en-US" altLang="zh-CN" dirty="0" err="1"/>
              <a:t>footbar</a:t>
            </a:r>
            <a:r>
              <a:rPr lang="zh-CN" altLang="en-US" dirty="0"/>
              <a:t>来处理这个问题。</a:t>
            </a:r>
            <a:endParaRPr lang="en-US" altLang="zh-CN" dirty="0"/>
          </a:p>
          <a:p>
            <a:r>
              <a:rPr lang="en-US" altLang="zh-CN" dirty="0"/>
              <a:t>I found some problems with the song when it was used. Cocox2d's </a:t>
            </a:r>
            <a:r>
              <a:rPr lang="en-US" altLang="zh-CN" dirty="0" err="1"/>
              <a:t>api</a:t>
            </a:r>
            <a:r>
              <a:rPr lang="en-US" altLang="zh-CN" dirty="0"/>
              <a:t> reading music is not comprehensive for mp3 files. You can use the software </a:t>
            </a:r>
            <a:r>
              <a:rPr lang="en-US" altLang="zh-CN" dirty="0" err="1"/>
              <a:t>footbar</a:t>
            </a:r>
            <a:r>
              <a:rPr lang="en-US" altLang="zh-CN" dirty="0"/>
              <a:t> to handle this problem.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6BE88-8496-4F96-AE56-F47956E6A61F}"/>
              </a:ext>
            </a:extLst>
          </p:cNvPr>
          <p:cNvSpPr txBox="1"/>
          <p:nvPr/>
        </p:nvSpPr>
        <p:spPr>
          <a:xfrm flipH="1">
            <a:off x="356133" y="2884006"/>
            <a:ext cx="952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处理了评分系统本身的一些不合理情况，重新设计了计算分数的算法。</a:t>
            </a:r>
            <a:endParaRPr lang="en-US" altLang="zh-CN" dirty="0"/>
          </a:p>
          <a:p>
            <a:r>
              <a:rPr lang="en-US" altLang="zh-CN" dirty="0"/>
              <a:t>Some unreasonable situations of the scoring system itself were dealt with, and the algorithm for calculating the score was redesigned.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BC0A4-C9D9-459A-BEFB-436EDC918355}"/>
              </a:ext>
            </a:extLst>
          </p:cNvPr>
          <p:cNvSpPr txBox="1"/>
          <p:nvPr/>
        </p:nvSpPr>
        <p:spPr>
          <a:xfrm>
            <a:off x="356134" y="4410351"/>
            <a:ext cx="944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标准化了代码的起名，以及代码的一些格式规范。</a:t>
            </a:r>
            <a:endParaRPr lang="en-US" altLang="zh-CN" dirty="0"/>
          </a:p>
          <a:p>
            <a:r>
              <a:rPr lang="en-US" altLang="zh-CN" dirty="0"/>
              <a:t>Standardizes the name of the code, as well as some formatting specifications for the code.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65178-DFE5-4175-9F46-1D4E35AEEEE8}"/>
              </a:ext>
            </a:extLst>
          </p:cNvPr>
          <p:cNvSpPr txBox="1"/>
          <p:nvPr/>
        </p:nvSpPr>
        <p:spPr>
          <a:xfrm flipH="1">
            <a:off x="443563" y="5381563"/>
            <a:ext cx="952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重新设计了一些代码，把辅助函数和主要函数分割开来。</a:t>
            </a:r>
            <a:endParaRPr lang="en-US" altLang="zh-CN" dirty="0"/>
          </a:p>
          <a:p>
            <a:r>
              <a:rPr lang="en-US" altLang="zh-CN" dirty="0"/>
              <a:t>Redesigned some code to separate the helper function from the main function.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47085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dirty="0">
                <a:latin typeface="Blackadder ITC" panose="04020505051007020D02" pitchFamily="82" charset="0"/>
              </a:rPr>
              <a:t>Project display</a:t>
            </a:r>
          </a:p>
        </p:txBody>
      </p:sp>
      <p:pic>
        <p:nvPicPr>
          <p:cNvPr id="8" name="图片占位符 4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3" b="37163"/>
          <a:stretch/>
        </p:blipFill>
        <p:spPr/>
      </p:pic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605763" y="398618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101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A4FEA27B-4F32-4249-A1BC-4D80A5613FAD}"/>
              </a:ext>
            </a:extLst>
          </p:cNvPr>
          <p:cNvSpPr/>
          <p:nvPr/>
        </p:nvSpPr>
        <p:spPr>
          <a:xfrm>
            <a:off x="3489998" y="2505670"/>
            <a:ext cx="521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rgbClr val="73D0C9"/>
                </a:solidFill>
                <a:effectLst>
                  <a:reflection blurRad="6350" stA="53000" endA="300" endPos="35500" dir="5400000" sy="-90000" algn="bl" rotWithShape="0"/>
                </a:effectLst>
              </a:rPr>
              <a:t>Let’s play </a:t>
            </a:r>
            <a:r>
              <a:rPr lang="en-US" altLang="zh-CN" sz="5400" dirty="0">
                <a:ln w="0"/>
                <a:solidFill>
                  <a:srgbClr val="73D0C9"/>
                </a:solidFill>
                <a:effectLst>
                  <a:reflection blurRad="6350" stA="53000" endA="300" endPos="35500" dir="5400000" sy="-90000" algn="bl" rotWithShape="0"/>
                </a:effectLst>
              </a:rPr>
              <a:t>game</a:t>
            </a:r>
            <a:r>
              <a:rPr lang="en-US" altLang="zh-CN" sz="5400" b="0" cap="none" spc="0" dirty="0">
                <a:ln w="0"/>
                <a:solidFill>
                  <a:srgbClr val="73D0C9"/>
                </a:solidFill>
                <a:effectLst>
                  <a:reflection blurRad="6350" stA="53000" endA="300" endPos="35500" dir="5400000" sy="-90000" algn="bl" rotWithShape="0"/>
                </a:effectLst>
              </a:rPr>
              <a:t>.</a:t>
            </a:r>
            <a:endParaRPr lang="zh-CN" altLang="en-US" sz="5400" b="0" cap="none" spc="0" dirty="0">
              <a:ln w="0"/>
              <a:solidFill>
                <a:srgbClr val="73D0C9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13826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8" y="1051361"/>
            <a:ext cx="12414636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8" name="i$ļïďe">
              <a:extLst>
                <a:ext uri="{FF2B5EF4-FFF2-40B4-BE49-F238E27FC236}">
                  <a16:creationId xmlns:a16="http://schemas.microsoft.com/office/drawing/2014/main" id="{A25DF563-5684-4357-AF66-64EBE7A7028F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3" name="isļiḓé">
              <a:extLst>
                <a:ext uri="{FF2B5EF4-FFF2-40B4-BE49-F238E27FC236}">
                  <a16:creationId xmlns:a16="http://schemas.microsoft.com/office/drawing/2014/main" id="{14BE8420-7381-470B-AC29-3CB82B49C2D2}"/>
                </a:ext>
              </a:extLst>
            </p:cNvPr>
            <p:cNvSpPr txBox="1"/>
            <p:nvPr/>
          </p:nvSpPr>
          <p:spPr>
            <a:xfrm>
              <a:off x="6905844" y="50176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项目展示</a:t>
              </a:r>
            </a:p>
          </p:txBody>
        </p:sp>
        <p:sp>
          <p:nvSpPr>
            <p:cNvPr id="14" name="íśľíďe">
              <a:extLst>
                <a:ext uri="{FF2B5EF4-FFF2-40B4-BE49-F238E27FC236}">
                  <a16:creationId xmlns:a16="http://schemas.microsoft.com/office/drawing/2014/main" id="{889E92F7-69A5-441F-8629-BA0CBCAD9F45}"/>
                </a:ext>
              </a:extLst>
            </p:cNvPr>
            <p:cNvSpPr txBox="1"/>
            <p:nvPr/>
          </p:nvSpPr>
          <p:spPr>
            <a:xfrm>
              <a:off x="6905844" y="5321659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>
                  <a:latin typeface="Agency FB" panose="020B0503020202020204" pitchFamily="34" charset="0"/>
                </a:rPr>
                <a:t>Project display</a:t>
              </a:r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46490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zh-CN" altLang="en-US" b="1" dirty="0"/>
                <a:t>期间解决问题</a:t>
              </a:r>
            </a:p>
          </p:txBody>
        </p:sp>
        <p:sp>
          <p:nvSpPr>
            <p:cNvPr id="18" name="íṧ1íḋè">
              <a:extLst>
                <a:ext uri="{FF2B5EF4-FFF2-40B4-BE49-F238E27FC236}">
                  <a16:creationId xmlns:a16="http://schemas.microsoft.com/office/drawing/2014/main" id="{D1F5375C-1DAD-43E9-AAF5-2E34C94F3348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050" dirty="0"/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51000" y="2315374"/>
              <a:ext cx="3962574" cy="390259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b="1" dirty="0"/>
                <a:t>文档展示</a:t>
              </a:r>
            </a:p>
          </p:txBody>
        </p:sp>
        <p:sp>
          <p:nvSpPr>
            <p:cNvPr id="20" name="iṣ1ïḋê">
              <a:extLst>
                <a:ext uri="{FF2B5EF4-FFF2-40B4-BE49-F238E27FC236}">
                  <a16:creationId xmlns:a16="http://schemas.microsoft.com/office/drawing/2014/main" id="{30C1C854-FD0E-4183-9705-F4C24B458771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r>
                <a:rPr lang="en-US" altLang="zh-CN" sz="1050" dirty="0">
                  <a:latin typeface="Agency FB" panose="020B0503020202020204" pitchFamily="34" charset="0"/>
                </a:rPr>
                <a:t>Document Display</a:t>
              </a:r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51000" y="1426814"/>
              <a:ext cx="3962574" cy="444890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en-US" altLang="zh-CN" b="1" dirty="0"/>
                <a:t>UML</a:t>
              </a:r>
              <a:r>
                <a:rPr lang="zh-CN" altLang="en-US" b="1" dirty="0"/>
                <a:t>展示</a:t>
              </a:r>
            </a:p>
          </p:txBody>
        </p:sp>
        <p:sp>
          <p:nvSpPr>
            <p:cNvPr id="22" name="işļïḑê">
              <a:extLst>
                <a:ext uri="{FF2B5EF4-FFF2-40B4-BE49-F238E27FC236}">
                  <a16:creationId xmlns:a16="http://schemas.microsoft.com/office/drawing/2014/main" id="{74478B70-EA34-4DA2-A4B7-2043B716C17C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>
                  <a:latin typeface="Agency FB" panose="020B0503020202020204" pitchFamily="34" charset="0"/>
                </a:rPr>
                <a:t>UML display</a:t>
              </a:r>
              <a:r>
                <a:rPr lang="en-US" altLang="zh-CN" sz="1050" dirty="0"/>
                <a:t>.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12758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3952793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5790749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1B85470-DFD5-4DED-813F-E441ED49331A}"/>
              </a:ext>
            </a:extLst>
          </p:cNvPr>
          <p:cNvSpPr/>
          <p:nvPr/>
        </p:nvSpPr>
        <p:spPr>
          <a:xfrm>
            <a:off x="6910355" y="3606082"/>
            <a:ext cx="15953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latin typeface="Agency FB" panose="020B0503020202020204" pitchFamily="34" charset="0"/>
              </a:rPr>
              <a:t>Solve problems during the period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C71185-1495-4E82-9B9C-1EB8A0646D3A}"/>
              </a:ext>
            </a:extLst>
          </p:cNvPr>
          <p:cNvCxnSpPr/>
          <p:nvPr/>
        </p:nvCxnSpPr>
        <p:spPr>
          <a:xfrm>
            <a:off x="564579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252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UML </a:t>
            </a:r>
            <a:r>
              <a:rPr lang="zh-CN" altLang="en-US" sz="3200" dirty="0"/>
              <a:t>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36274" y="4083338"/>
            <a:ext cx="7584213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sz="2800" dirty="0">
                <a:latin typeface="Blackadder ITC" panose="04020505051007020D02" pitchFamily="82" charset="0"/>
              </a:rPr>
              <a:t>UML Display.</a:t>
            </a:r>
          </a:p>
          <a:p>
            <a:pPr lvl="0">
              <a:lnSpc>
                <a:spcPct val="100000"/>
              </a:lnSpc>
            </a:pPr>
            <a:endParaRPr lang="en-US" altLang="zh-CN" dirty="0"/>
          </a:p>
        </p:txBody>
      </p:sp>
      <p:pic>
        <p:nvPicPr>
          <p:cNvPr id="8" name="图片占位符 4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3" b="37163"/>
          <a:stretch/>
        </p:blipFill>
        <p:spPr/>
      </p:pic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605763" y="398618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90CEE5-ABD8-4991-A980-3B02EEE36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02" y="426188"/>
            <a:ext cx="3589020" cy="60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C21672-0AD7-4100-B165-96B0F8764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27921"/>
            <a:ext cx="5807994" cy="35609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AB7D41-3E23-484D-A6E6-0AA94D7B8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" y="0"/>
            <a:ext cx="5807994" cy="34741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886BE4-7ED9-4CCD-ABB3-D6FB4761F7E5}"/>
              </a:ext>
            </a:extLst>
          </p:cNvPr>
          <p:cNvSpPr txBox="1"/>
          <p:nvPr/>
        </p:nvSpPr>
        <p:spPr>
          <a:xfrm flipH="1">
            <a:off x="5530291" y="2454441"/>
            <a:ext cx="199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时序图</a:t>
            </a:r>
            <a:endParaRPr lang="en-US" altLang="zh-CN" dirty="0"/>
          </a:p>
          <a:p>
            <a:r>
              <a:rPr lang="af-ZA" altLang="zh-CN" dirty="0"/>
              <a:t>Timing diagram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84C19-B73B-4080-8946-43DFCC859E97}"/>
              </a:ext>
            </a:extLst>
          </p:cNvPr>
          <p:cNvSpPr txBox="1"/>
          <p:nvPr/>
        </p:nvSpPr>
        <p:spPr>
          <a:xfrm>
            <a:off x="6285298" y="5666266"/>
            <a:ext cx="175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类图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af-ZA" altLang="zh-CN" dirty="0"/>
              <a:t>diagram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4228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025415C-9A78-4B2F-B176-4CC2D14B0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2957"/>
            <a:ext cx="6350944" cy="299354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CA89609-C047-46C5-B986-11EFE3855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01" y="0"/>
            <a:ext cx="5752699" cy="390295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6AC0BBA-B117-47B6-93E2-4512A5DB5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27"/>
            <a:ext cx="5381625" cy="32984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AD24CB9-C3EB-475C-BABA-0735B4AA14A9}"/>
              </a:ext>
            </a:extLst>
          </p:cNvPr>
          <p:cNvSpPr txBox="1"/>
          <p:nvPr/>
        </p:nvSpPr>
        <p:spPr>
          <a:xfrm flipH="1">
            <a:off x="7149162" y="4475747"/>
            <a:ext cx="222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用例图</a:t>
            </a:r>
            <a:endParaRPr lang="en-US" altLang="zh-CN" dirty="0"/>
          </a:p>
          <a:p>
            <a:r>
              <a:rPr lang="af-ZA" altLang="zh-CN" dirty="0"/>
              <a:t>Use case diagram</a:t>
            </a:r>
            <a:endParaRPr lang="zh-CN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6BC4A5-D53E-42CF-99A2-F789F02347B0}"/>
              </a:ext>
            </a:extLst>
          </p:cNvPr>
          <p:cNvSpPr txBox="1"/>
          <p:nvPr/>
        </p:nvSpPr>
        <p:spPr>
          <a:xfrm flipH="1">
            <a:off x="9642106" y="4475747"/>
            <a:ext cx="254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游戏状态图</a:t>
            </a:r>
            <a:endParaRPr lang="en-US" altLang="zh-CN" dirty="0"/>
          </a:p>
          <a:p>
            <a:r>
              <a:rPr lang="af-ZA" altLang="zh-CN" dirty="0"/>
              <a:t>Game state diagram</a:t>
            </a:r>
            <a:endParaRPr lang="zh-CN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AA0804-BC0D-4620-B87C-FC4B9450259D}"/>
              </a:ext>
            </a:extLst>
          </p:cNvPr>
          <p:cNvSpPr txBox="1"/>
          <p:nvPr/>
        </p:nvSpPr>
        <p:spPr>
          <a:xfrm flipH="1">
            <a:off x="7149163" y="5794408"/>
            <a:ext cx="2225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活动图</a:t>
            </a:r>
            <a:endParaRPr lang="en-US" altLang="zh-CN" dirty="0"/>
          </a:p>
          <a:p>
            <a:r>
              <a:rPr lang="af-ZA" altLang="zh-CN" dirty="0"/>
              <a:t>Activity diagram</a:t>
            </a:r>
          </a:p>
          <a:p>
            <a:r>
              <a:rPr lang="af-ZA" altLang="zh-CN" dirty="0"/>
              <a:t>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51690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文档展示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36274" y="4212702"/>
            <a:ext cx="7584213" cy="663391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dirty="0">
                <a:latin typeface="Blackadder ITC" panose="04020505051007020D02" pitchFamily="82" charset="0"/>
              </a:rPr>
              <a:t>Document Display</a:t>
            </a:r>
          </a:p>
        </p:txBody>
      </p:sp>
      <p:pic>
        <p:nvPicPr>
          <p:cNvPr id="8" name="图片占位符 4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3" b="37163"/>
          <a:stretch/>
        </p:blipFill>
        <p:spPr/>
      </p:pic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605763" y="398618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727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8A43C8-C548-47EB-9E68-13D9BF51D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82" y="0"/>
            <a:ext cx="9345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623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ED328-E153-465D-8929-E4A1F769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79" y="0"/>
            <a:ext cx="8742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3789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期间解决问题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dirty="0">
                <a:latin typeface="Blackadder ITC" panose="04020505051007020D02" pitchFamily="82" charset="0"/>
              </a:rPr>
              <a:t>Solve problems during the period</a:t>
            </a:r>
          </a:p>
        </p:txBody>
      </p:sp>
      <p:pic>
        <p:nvPicPr>
          <p:cNvPr id="8" name="图片占位符 4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3" b="37163"/>
          <a:stretch/>
        </p:blipFill>
        <p:spPr/>
      </p:pic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99087"/>
                </a:solidFill>
              </a:rPr>
              <a:t> </a:t>
            </a:r>
            <a:endParaRPr lang="zh-CN" altLang="en-US" dirty="0">
              <a:solidFill>
                <a:srgbClr val="099087"/>
              </a:solidFill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605763" y="398618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332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51eadb89-da42-4504-86ba-5765ad8fe8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heme/theme1.xml><?xml version="1.0" encoding="utf-8"?>
<a:theme xmlns:a="http://schemas.openxmlformats.org/drawingml/2006/main" name="主题5">
  <a:themeElements>
    <a:clrScheme name="L10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A99D"/>
      </a:accent1>
      <a:accent2>
        <a:srgbClr val="009589"/>
      </a:accent2>
      <a:accent3>
        <a:srgbClr val="006470"/>
      </a:accent3>
      <a:accent4>
        <a:srgbClr val="A48775"/>
      </a:accent4>
      <a:accent5>
        <a:srgbClr val="B1ACA9"/>
      </a:accent5>
      <a:accent6>
        <a:srgbClr val="CCC2BC"/>
      </a:accent6>
      <a:hlink>
        <a:srgbClr val="354A5D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634</TotalTime>
  <Words>299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宋体</vt:lpstr>
      <vt:lpstr>微软雅黑</vt:lpstr>
      <vt:lpstr>Agency FB</vt:lpstr>
      <vt:lpstr>Arial</vt:lpstr>
      <vt:lpstr>Blackadder ITC</vt:lpstr>
      <vt:lpstr>Calibri</vt:lpstr>
      <vt:lpstr>Impact</vt:lpstr>
      <vt:lpstr>Segoe UI Light</vt:lpstr>
      <vt:lpstr>主题5</vt:lpstr>
      <vt:lpstr>OfficePLUS</vt:lpstr>
      <vt:lpstr>音乐游戏</vt:lpstr>
      <vt:lpstr>PowerPoint Presentation</vt:lpstr>
      <vt:lpstr>UML 展示</vt:lpstr>
      <vt:lpstr>PowerPoint Presentation</vt:lpstr>
      <vt:lpstr>PowerPoint Presentation</vt:lpstr>
      <vt:lpstr>文档展示</vt:lpstr>
      <vt:lpstr>PowerPoint Presentation</vt:lpstr>
      <vt:lpstr>PowerPoint Presentation</vt:lpstr>
      <vt:lpstr>期间解决问题</vt:lpstr>
      <vt:lpstr>PowerPoint Presentation</vt:lpstr>
      <vt:lpstr>项目展示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卢 义文</cp:lastModifiedBy>
  <cp:revision>68</cp:revision>
  <cp:lastPrinted>2018-04-24T16:00:00Z</cp:lastPrinted>
  <dcterms:created xsi:type="dcterms:W3CDTF">2018-04-24T16:00:00Z</dcterms:created>
  <dcterms:modified xsi:type="dcterms:W3CDTF">2018-12-27T05:40:05Z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51eadb89-da42-4504-86ba-5765ad8fe883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2018-11-06T07:52:41.6913344Z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