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6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1558E5-A053-40A2-94B2-5F025D8A9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7879F4-3D01-4C4C-B5AA-164A7A517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FDEEA6-5572-44AB-9EDB-FD77C236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235A35-0F85-49FD-879F-9591B3C2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04322C-EAED-454C-968E-19CC5FAF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399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25BB60-47BE-48AA-AB19-D322404A2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FB7776-27FB-4C5C-9AD0-052B220EF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28ED0B-7C55-48A7-8541-ECA5F908F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E843E-DF63-46AD-A495-AA22376C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42A3E6-08B4-43C4-8ED2-77EC08A9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059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9B4FE6-228E-4EE0-B20D-4F8B9B01AD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8B0606-C95E-425D-BAC8-8D8DA8218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F44A44-13F9-4392-A5D9-66C3B849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A5338-636E-4223-B3F4-19ABCAFB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3462B2-08E0-45EA-BFAA-9B835008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7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D1D9FE-4D3B-4BA1-9F4C-3EE96DD70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E219D3-86FC-49F5-915B-4980C4DD9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CDAC7-C156-4D1D-81F9-06B51D46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DCEF86-D406-4C2A-8B80-FB3F49309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C75365-044D-4B92-AD59-91F8AE453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1229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BC6142-9092-4E65-9414-DA7DC959E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67BB9C-236D-4306-9F1C-BE0523C15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7293E4-0DD0-4CF6-8CD6-492181D7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EBCF60-AFC8-48F2-80A8-3AAA376C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881699C-7826-424F-A4DC-34A5C065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2863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580BDD-CE33-43D1-A368-783B836E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D871E-443A-48A6-A4E8-0B5C486F2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48F510D-5999-4B5B-9A3A-742709FAF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91B6B7-00FC-47ED-85C7-3AA239297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603AD2-3CF1-4F6C-B8BC-3602EFCE0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341259-ABDD-4B7F-8075-C062F5DE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4657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930346-6296-4E33-A9FD-004C4541D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23E46C-0399-448E-A5DF-25F6EACE5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89BA42D-CA8A-46BE-A92E-69F514141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BFE227-BAEE-45FA-BAF7-4650E7FE7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D359D2-E836-4D06-B0D8-39A6E19EB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077F214-1327-4345-AF98-0893CABD6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F5F955D-1590-4052-AC9E-DF5AF94A3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0A88DC-48E1-49B1-9109-1DA26823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621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2D36E-3437-4E57-B105-A88048D0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F96FB61-E6CB-4744-9702-488FAFA4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7DD8494-C990-470D-BD72-6ECD150EE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D663FD3-5B7E-4A85-B9DF-9032B8E04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66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BDD34E-EB2C-4BF6-9F13-6283F479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D663A3-6BB6-43FC-9203-AC6FADD6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8BAB7B-B2F3-4BC0-86D7-02CD2694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491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9C9592-356A-4BD4-A70B-0D267FBF6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5E1B31-DC80-43CC-B284-6D6B0022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415786A-2F5D-4A95-811F-13A2B4326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3EB694-56E2-4699-9F46-07EB454BB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37C310-4E5A-4355-87AC-F1E6BE07C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5F5362-C630-4559-9A2C-92370284B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00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B714B3-B2E0-424E-9F5C-25DAD5945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18D060-58C4-424E-84F0-57E0036B89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89DF0D-7703-4E7A-8CCB-7B2DD7090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118A161-1AD2-43B2-AC1B-86E99746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E553-3039-4557-964A-51FE74F64587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4882BE-8CDB-487F-9C25-9615164F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A74EEB-9AA6-4B64-A0F7-B966FF195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98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2C249E2-782D-4127-A062-0531C8C86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8263C4-4F88-4BCC-9650-2B55D5FD8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2D113-D55D-4FA3-A8BF-5873CBBDFF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BE553-3039-4557-964A-51FE74F64587}" type="datetimeFigureOut">
              <a:rPr lang="de-DE" smtClean="0"/>
              <a:t>21.02.2022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74EA7F-FFC1-4C0F-8E49-E37FD609B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235BA4-D5A5-45EC-B6AB-13ED297105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6C403-F40F-4B30-BFEB-DDDD40FE1F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89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E315825-699D-46B4-B925-3A50F2423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41" y="182264"/>
            <a:ext cx="5730989" cy="612930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B573820-E439-4F32-AA98-61F222AA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465" y="1700658"/>
            <a:ext cx="5595406" cy="447472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8170BFC-8FDA-4DF3-91BB-786EED877CF1}"/>
              </a:ext>
            </a:extLst>
          </p:cNvPr>
          <p:cNvSpPr/>
          <p:nvPr/>
        </p:nvSpPr>
        <p:spPr>
          <a:xfrm>
            <a:off x="642225" y="4640013"/>
            <a:ext cx="854067" cy="1352708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8777E90-5607-46B2-86A1-3459E5593D76}"/>
              </a:ext>
            </a:extLst>
          </p:cNvPr>
          <p:cNvSpPr/>
          <p:nvPr/>
        </p:nvSpPr>
        <p:spPr>
          <a:xfrm>
            <a:off x="1496292" y="3513872"/>
            <a:ext cx="854067" cy="1567926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2B4D1A-4C01-4E2E-BC7D-C799EDE55752}"/>
              </a:ext>
            </a:extLst>
          </p:cNvPr>
          <p:cNvSpPr/>
          <p:nvPr/>
        </p:nvSpPr>
        <p:spPr>
          <a:xfrm>
            <a:off x="2471395" y="3513872"/>
            <a:ext cx="733032" cy="35412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B82FE79-DB96-4985-85B3-B51359DAE761}"/>
              </a:ext>
            </a:extLst>
          </p:cNvPr>
          <p:cNvSpPr/>
          <p:nvPr/>
        </p:nvSpPr>
        <p:spPr>
          <a:xfrm>
            <a:off x="3455299" y="3038369"/>
            <a:ext cx="1942089" cy="313701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B3D7CBD-F38E-477D-8DB8-953C5A42CA71}"/>
              </a:ext>
            </a:extLst>
          </p:cNvPr>
          <p:cNvSpPr/>
          <p:nvPr/>
        </p:nvSpPr>
        <p:spPr>
          <a:xfrm>
            <a:off x="6375972" y="2459884"/>
            <a:ext cx="923043" cy="501801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4CE7035-7E8C-44B9-8CAF-16BBAC7843FD}"/>
              </a:ext>
            </a:extLst>
          </p:cNvPr>
          <p:cNvSpPr/>
          <p:nvPr/>
        </p:nvSpPr>
        <p:spPr>
          <a:xfrm>
            <a:off x="6478052" y="3054554"/>
            <a:ext cx="796687" cy="31173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9364B41-A21C-45DB-9AFF-CB984E442C85}"/>
              </a:ext>
            </a:extLst>
          </p:cNvPr>
          <p:cNvSpPr/>
          <p:nvPr/>
        </p:nvSpPr>
        <p:spPr>
          <a:xfrm>
            <a:off x="6502328" y="3720911"/>
            <a:ext cx="796687" cy="31173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CDBCC83-EF07-4780-A001-15B406CB18BB}"/>
              </a:ext>
            </a:extLst>
          </p:cNvPr>
          <p:cNvSpPr/>
          <p:nvPr/>
        </p:nvSpPr>
        <p:spPr>
          <a:xfrm>
            <a:off x="6510419" y="4451007"/>
            <a:ext cx="796687" cy="31173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1ED3BEEC-DF63-4D2F-A48F-F1A8934C9E5F}"/>
              </a:ext>
            </a:extLst>
          </p:cNvPr>
          <p:cNvSpPr/>
          <p:nvPr/>
        </p:nvSpPr>
        <p:spPr>
          <a:xfrm>
            <a:off x="6510418" y="5157327"/>
            <a:ext cx="796687" cy="311734"/>
          </a:xfrm>
          <a:prstGeom prst="rect">
            <a:avLst/>
          </a:prstGeom>
          <a:solidFill>
            <a:schemeClr val="accent6">
              <a:alpha val="2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9FDABF78-6617-464B-BFA1-C94542FEDB71}"/>
              </a:ext>
            </a:extLst>
          </p:cNvPr>
          <p:cNvSpPr/>
          <p:nvPr/>
        </p:nvSpPr>
        <p:spPr>
          <a:xfrm>
            <a:off x="7494179" y="3038369"/>
            <a:ext cx="2361920" cy="32791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28D7857-C285-4661-B946-3C34717F7E9B}"/>
              </a:ext>
            </a:extLst>
          </p:cNvPr>
          <p:cNvSpPr/>
          <p:nvPr/>
        </p:nvSpPr>
        <p:spPr>
          <a:xfrm>
            <a:off x="9993269" y="3038368"/>
            <a:ext cx="841966" cy="32791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5E11D8E-B895-48B4-9AF9-C814C2E24317}"/>
              </a:ext>
            </a:extLst>
          </p:cNvPr>
          <p:cNvSpPr/>
          <p:nvPr/>
        </p:nvSpPr>
        <p:spPr>
          <a:xfrm>
            <a:off x="9993269" y="3720911"/>
            <a:ext cx="841966" cy="327919"/>
          </a:xfrm>
          <a:prstGeom prst="rect">
            <a:avLst/>
          </a:prstGeom>
          <a:solidFill>
            <a:srgbClr val="FFC000">
              <a:alpha val="25000"/>
            </a:srgb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9922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Khaydarov, Valentin</dc:creator>
  <cp:lastModifiedBy>Khaydarov, Valentin</cp:lastModifiedBy>
  <cp:revision>2</cp:revision>
  <dcterms:created xsi:type="dcterms:W3CDTF">2022-02-21T16:45:17Z</dcterms:created>
  <dcterms:modified xsi:type="dcterms:W3CDTF">2022-02-21T16:55:10Z</dcterms:modified>
</cp:coreProperties>
</file>