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58E5-A053-40A2-94B2-5F025D8A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879F4-3D01-4C4C-B5AA-164A7A51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DEEA6-5572-44AB-9EDB-FD77C236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35A35-0F85-49FD-879F-9591B3C2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4322C-EAED-454C-968E-19CC5FAF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5BB60-47BE-48AA-AB19-D322404A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B7776-27FB-4C5C-9AD0-052B220E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8ED0B-7C55-48A7-8541-ECA5F90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843E-DF63-46AD-A495-AA22376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2A3E6-08B4-43C4-8ED2-77EC08A9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9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B4FE6-228E-4EE0-B20D-4F8B9B0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B0606-C95E-425D-BAC8-8D8DA821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44A44-13F9-4392-A5D9-66C3B849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A5338-636E-4223-B3F4-19ABCAF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462B2-08E0-45EA-BFAA-9B835008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D9FE-4D3B-4BA1-9F4C-3EE96DD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219D3-86FC-49F5-915B-4980C4DD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CDAC7-C156-4D1D-81F9-06B51D4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CEF86-D406-4C2A-8B80-FB3F4930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75365-044D-4B92-AD59-91F8AE45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C6142-9092-4E65-9414-DA7DC95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7BB9C-236D-4306-9F1C-BE0523C1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93E4-0DD0-4CF6-8CD6-492181D7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BCF60-AFC8-48F2-80A8-3AAA37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699C-7826-424F-A4DC-34A5C06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BDD-CE33-43D1-A368-783B836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D871E-443A-48A6-A4E8-0B5C486F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8F510D-5999-4B5B-9A3A-742709FA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1B6B7-00FC-47ED-85C7-3AA23929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03AD2-3CF1-4F6C-B8BC-3602EFCE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41259-ABDD-4B7F-8075-C062F5D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30346-6296-4E33-A9FD-004C454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3E46C-0399-448E-A5DF-25F6EACE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BA42D-CA8A-46BE-A92E-69F51414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FE227-BAEE-45FA-BAF7-4650E7FE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D359D2-E836-4D06-B0D8-39A6E19E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7F214-1327-4345-AF98-0893CABD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F955D-1590-4052-AC9E-DF5AF94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0A88DC-48E1-49B1-9109-1DA2682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2D36E-3437-4E57-B105-A88048D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96FB61-E6CB-4744-9702-488FAFA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DD8494-C990-470D-BD72-6ECD150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63FD3-5B7E-4A85-B9DF-9032B8E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BDD34E-EB2C-4BF6-9F13-6283F47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D663A3-6BB6-43FC-9203-AC6FADD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BAB7B-B2F3-4BC0-86D7-02CD2694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C9592-356A-4BD4-A70B-0D267FB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E1B31-DC80-43CC-B284-6D6B0022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5786A-2F5D-4A95-811F-13A2B43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EB694-56E2-4699-9F46-07EB454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7C310-4E5A-4355-87AC-F1E6BE0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F5362-C630-4559-9A2C-9237028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714B3-B2E0-424E-9F5C-25DAD594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8D060-58C4-424E-84F0-57E0036B8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9DF0D-7703-4E7A-8CCB-7B2DD709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A161-1AD2-43B2-AC1B-86E9974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882BE-8CDB-487F-9C25-9615164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74EEB-9AA6-4B64-A0F7-B966FF1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249E2-782D-4127-A062-0531C8C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263C4-4F88-4BCC-9650-2B55D5FD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2D113-D55D-4FA3-A8BF-5873CBBDF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E553-3039-4557-964A-51FE74F64587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4EA7F-FFC1-4C0F-8E49-E37FD609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35BA4-D5A5-45EC-B6AB-13ED297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6B014-0D4C-407D-ACDA-16BE6215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MTPPy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EF1B3-98D1-4248-B6A6-F8E74D9BB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modular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/>
              <a:t>Fully </a:t>
            </a:r>
            <a:r>
              <a:rPr lang="de-DE" dirty="0" err="1"/>
              <a:t>written</a:t>
            </a:r>
            <a:r>
              <a:rPr lang="de-DE" dirty="0"/>
              <a:t> in Python, open source and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r>
              <a:rPr lang="de-DE" dirty="0"/>
              <a:t>AI-</a:t>
            </a:r>
            <a:r>
              <a:rPr lang="de-DE" dirty="0" err="1"/>
              <a:t>ready</a:t>
            </a:r>
            <a:r>
              <a:rPr lang="de-DE" dirty="0"/>
              <a:t> and </a:t>
            </a:r>
            <a:r>
              <a:rPr lang="de-DE" dirty="0" err="1"/>
              <a:t>cross-platform</a:t>
            </a:r>
            <a:r>
              <a:rPr lang="de-DE" dirty="0"/>
              <a:t> (</a:t>
            </a:r>
            <a:r>
              <a:rPr lang="de-DE" dirty="0" err="1"/>
              <a:t>tested</a:t>
            </a:r>
            <a:r>
              <a:rPr lang="de-DE" dirty="0"/>
              <a:t> on x64, arm64)</a:t>
            </a:r>
          </a:p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python-opcua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opcua</a:t>
            </a:r>
            <a:r>
              <a:rPr lang="de-DE" dirty="0"/>
              <a:t> </a:t>
            </a:r>
            <a:r>
              <a:rPr lang="de-DE" dirty="0" err="1"/>
              <a:t>connectivity</a:t>
            </a:r>
            <a:endParaRPr lang="de-DE" dirty="0"/>
          </a:p>
          <a:p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TUD and </a:t>
            </a:r>
            <a:r>
              <a:rPr lang="de-DE" dirty="0" err="1"/>
              <a:t>TUDo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r>
              <a:rPr lang="de-DE" dirty="0"/>
              <a:t> via https://pypi.org/project/MTPPy/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0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D0508-2363-4D05-AB94-0CEB4D4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MTPPy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FFC6CE-BDB6-4D9A-AEAF-AED5E7933E73}"/>
              </a:ext>
            </a:extLst>
          </p:cNvPr>
          <p:cNvSpPr txBox="1"/>
          <p:nvPr/>
        </p:nvSpPr>
        <p:spPr>
          <a:xfrm>
            <a:off x="987564" y="1701832"/>
            <a:ext cx="462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Scenario 1: virtual </a:t>
            </a:r>
            <a:r>
              <a:rPr lang="de-DE" dirty="0" err="1"/>
              <a:t>module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virtual/soft </a:t>
            </a:r>
            <a:r>
              <a:rPr lang="de-DE" dirty="0" err="1"/>
              <a:t>sensors</a:t>
            </a:r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9ED4691-40F3-4E35-9263-A0A4E3230555}"/>
              </a:ext>
            </a:extLst>
          </p:cNvPr>
          <p:cNvSpPr/>
          <p:nvPr/>
        </p:nvSpPr>
        <p:spPr>
          <a:xfrm>
            <a:off x="987564" y="3246024"/>
            <a:ext cx="4625637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Orchestration Layer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8B3BA5-E145-4C43-998E-5C3337D3C7F6}"/>
              </a:ext>
            </a:extLst>
          </p:cNvPr>
          <p:cNvSpPr/>
          <p:nvPr/>
        </p:nvSpPr>
        <p:spPr>
          <a:xfrm>
            <a:off x="987565" y="441340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1</a:t>
            </a:r>
          </a:p>
          <a:p>
            <a:pPr algn="ctr"/>
            <a:r>
              <a:rPr lang="de-DE" dirty="0"/>
              <a:t>on PLC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D79D1A7-2E11-4FFB-93D3-B34C4663F8D5}"/>
              </a:ext>
            </a:extLst>
          </p:cNvPr>
          <p:cNvSpPr/>
          <p:nvPr/>
        </p:nvSpPr>
        <p:spPr>
          <a:xfrm>
            <a:off x="2634089" y="441340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2</a:t>
            </a:r>
          </a:p>
          <a:p>
            <a:pPr algn="ctr"/>
            <a:r>
              <a:rPr lang="de-DE" dirty="0" err="1"/>
              <a:t>MTPPy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D9902CC9-B691-457C-97A4-458BBA5F6658}"/>
              </a:ext>
            </a:extLst>
          </p:cNvPr>
          <p:cNvSpPr/>
          <p:nvPr/>
        </p:nvSpPr>
        <p:spPr>
          <a:xfrm>
            <a:off x="4250137" y="441340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3</a:t>
            </a:r>
          </a:p>
          <a:p>
            <a:pPr algn="ctr"/>
            <a:r>
              <a:rPr lang="de-DE" dirty="0"/>
              <a:t>on PLC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77009-C81B-4DB3-98D3-F3493AFD2227}"/>
              </a:ext>
            </a:extLst>
          </p:cNvPr>
          <p:cNvSpPr/>
          <p:nvPr/>
        </p:nvSpPr>
        <p:spPr>
          <a:xfrm>
            <a:off x="987565" y="5580792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3E9C653-B7A9-4B0B-8AC6-DC62EFEE65B9}"/>
              </a:ext>
            </a:extLst>
          </p:cNvPr>
          <p:cNvSpPr/>
          <p:nvPr/>
        </p:nvSpPr>
        <p:spPr>
          <a:xfrm>
            <a:off x="4250137" y="5580792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6704A88-0465-4310-8E42-A6E25EA36877}"/>
              </a:ext>
            </a:extLst>
          </p:cNvPr>
          <p:cNvCxnSpPr>
            <a:cxnSpLocks/>
            <a:stCxn id="41" idx="0"/>
            <a:endCxn id="38" idx="2"/>
          </p:cNvCxnSpPr>
          <p:nvPr/>
        </p:nvCxnSpPr>
        <p:spPr>
          <a:xfrm flipV="1">
            <a:off x="1669097" y="5090064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6E5DBA5-3221-418D-8DDF-EC4667582C8F}"/>
              </a:ext>
            </a:extLst>
          </p:cNvPr>
          <p:cNvCxnSpPr>
            <a:cxnSpLocks/>
          </p:cNvCxnSpPr>
          <p:nvPr/>
        </p:nvCxnSpPr>
        <p:spPr>
          <a:xfrm flipV="1">
            <a:off x="4935332" y="5090064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8E4056D-5781-445D-B4F1-800D7C1F7E95}"/>
              </a:ext>
            </a:extLst>
          </p:cNvPr>
          <p:cNvCxnSpPr/>
          <p:nvPr/>
        </p:nvCxnSpPr>
        <p:spPr>
          <a:xfrm flipV="1">
            <a:off x="4917651" y="392268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FFCE3EE-45FB-46AD-84BC-7291672419B6}"/>
              </a:ext>
            </a:extLst>
          </p:cNvPr>
          <p:cNvCxnSpPr/>
          <p:nvPr/>
        </p:nvCxnSpPr>
        <p:spPr>
          <a:xfrm flipV="1">
            <a:off x="3339394" y="392268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7AC5892-0F32-42BC-BDFE-101CE3619FD5}"/>
              </a:ext>
            </a:extLst>
          </p:cNvPr>
          <p:cNvCxnSpPr/>
          <p:nvPr/>
        </p:nvCxnSpPr>
        <p:spPr>
          <a:xfrm flipV="1">
            <a:off x="1652643" y="392268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50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D0508-2363-4D05-AB94-0CEB4D46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MTPPy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107698C-C2A4-4070-B71D-C3D1678ADBF7}"/>
              </a:ext>
            </a:extLst>
          </p:cNvPr>
          <p:cNvSpPr/>
          <p:nvPr/>
        </p:nvSpPr>
        <p:spPr>
          <a:xfrm>
            <a:off x="6728163" y="3261360"/>
            <a:ext cx="4625637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Orchestration Layer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1686837-6DBD-4BA1-AA02-C9A381FED7C0}"/>
              </a:ext>
            </a:extLst>
          </p:cNvPr>
          <p:cNvSpPr txBox="1"/>
          <p:nvPr/>
        </p:nvSpPr>
        <p:spPr>
          <a:xfrm>
            <a:off x="6728163" y="1717168"/>
            <a:ext cx="462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Scenario 3: hybrid </a:t>
            </a:r>
            <a:r>
              <a:rPr lang="de-DE" dirty="0" err="1"/>
              <a:t>module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Indirect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via PLC (</a:t>
            </a:r>
            <a:r>
              <a:rPr lang="de-DE" dirty="0" err="1"/>
              <a:t>ModbusTCP</a:t>
            </a:r>
            <a:r>
              <a:rPr lang="de-DE" dirty="0"/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and </a:t>
            </a:r>
            <a:r>
              <a:rPr lang="de-DE" dirty="0" err="1"/>
              <a:t>sensors</a:t>
            </a:r>
            <a:r>
              <a:rPr lang="de-DE" dirty="0"/>
              <a:t> and </a:t>
            </a:r>
            <a:r>
              <a:rPr lang="de-DE" dirty="0" err="1"/>
              <a:t>safety-critical</a:t>
            </a:r>
            <a:r>
              <a:rPr lang="de-DE" dirty="0"/>
              <a:t> </a:t>
            </a:r>
            <a:r>
              <a:rPr lang="de-DE" dirty="0" err="1"/>
              <a:t>interlocks</a:t>
            </a:r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9D6AF5A-F453-48E6-972F-CB0436A9B882}"/>
              </a:ext>
            </a:extLst>
          </p:cNvPr>
          <p:cNvSpPr/>
          <p:nvPr/>
        </p:nvSpPr>
        <p:spPr>
          <a:xfrm>
            <a:off x="6728164" y="4428744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15E2EC5-4E99-40A7-BDF3-105CF1B8EA15}"/>
              </a:ext>
            </a:extLst>
          </p:cNvPr>
          <p:cNvSpPr/>
          <p:nvPr/>
        </p:nvSpPr>
        <p:spPr>
          <a:xfrm>
            <a:off x="8381998" y="4191000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2</a:t>
            </a:r>
          </a:p>
          <a:p>
            <a:pPr algn="ctr"/>
            <a:r>
              <a:rPr lang="de-DE" sz="1400" dirty="0" err="1"/>
              <a:t>MTTPy</a:t>
            </a:r>
            <a:r>
              <a:rPr lang="de-DE" sz="1400" dirty="0"/>
              <a:t> on </a:t>
            </a:r>
            <a:r>
              <a:rPr lang="de-DE" sz="1400" dirty="0" err="1"/>
              <a:t>edge</a:t>
            </a:r>
            <a:endParaRPr lang="de-DE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3B040D3-2B67-423C-AE70-7A8CE50BB7E7}"/>
              </a:ext>
            </a:extLst>
          </p:cNvPr>
          <p:cNvSpPr/>
          <p:nvPr/>
        </p:nvSpPr>
        <p:spPr>
          <a:xfrm>
            <a:off x="9990736" y="4428744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3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9BA3233-A37B-4DA2-BAA7-131FB339BF49}"/>
              </a:ext>
            </a:extLst>
          </p:cNvPr>
          <p:cNvSpPr/>
          <p:nvPr/>
        </p:nvSpPr>
        <p:spPr>
          <a:xfrm>
            <a:off x="6728164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3C8FAA6-16EB-4BE8-A84C-CDF71E18CDBB}"/>
              </a:ext>
            </a:extLst>
          </p:cNvPr>
          <p:cNvSpPr/>
          <p:nvPr/>
        </p:nvSpPr>
        <p:spPr>
          <a:xfrm>
            <a:off x="9990736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3EB4DAF-58BD-48F5-B1E3-EF2A6F1AD03A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7409696" y="510540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23A9796-8B8E-428C-84A1-D4AEB30BE354}"/>
              </a:ext>
            </a:extLst>
          </p:cNvPr>
          <p:cNvCxnSpPr>
            <a:cxnSpLocks/>
          </p:cNvCxnSpPr>
          <p:nvPr/>
        </p:nvCxnSpPr>
        <p:spPr>
          <a:xfrm flipV="1">
            <a:off x="10675931" y="510540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6D3519E-09B3-4003-817E-D000A4DCE87B}"/>
              </a:ext>
            </a:extLst>
          </p:cNvPr>
          <p:cNvCxnSpPr/>
          <p:nvPr/>
        </p:nvCxnSpPr>
        <p:spPr>
          <a:xfrm flipV="1">
            <a:off x="10658250" y="3938016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531877C-A806-4A9F-BA29-0D439AC8BE45}"/>
              </a:ext>
            </a:extLst>
          </p:cNvPr>
          <p:cNvCxnSpPr>
            <a:cxnSpLocks/>
          </p:cNvCxnSpPr>
          <p:nvPr/>
        </p:nvCxnSpPr>
        <p:spPr>
          <a:xfrm flipV="1">
            <a:off x="9079993" y="3938016"/>
            <a:ext cx="0" cy="2407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D1AEDF22-C870-42CE-9CC2-BB6D914C4FBD}"/>
              </a:ext>
            </a:extLst>
          </p:cNvPr>
          <p:cNvCxnSpPr/>
          <p:nvPr/>
        </p:nvCxnSpPr>
        <p:spPr>
          <a:xfrm flipV="1">
            <a:off x="7400553" y="3933444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E42F733-CAD0-4B2A-850B-4DFD0B08878A}"/>
              </a:ext>
            </a:extLst>
          </p:cNvPr>
          <p:cNvCxnSpPr>
            <a:cxnSpLocks/>
            <a:stCxn id="51" idx="0"/>
            <a:endCxn id="80" idx="2"/>
          </p:cNvCxnSpPr>
          <p:nvPr/>
        </p:nvCxnSpPr>
        <p:spPr>
          <a:xfrm flipV="1">
            <a:off x="9063530" y="5358384"/>
            <a:ext cx="0" cy="237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3B4CD10C-A004-40FC-A33A-980ADFF26B38}"/>
              </a:ext>
            </a:extLst>
          </p:cNvPr>
          <p:cNvSpPr/>
          <p:nvPr/>
        </p:nvSpPr>
        <p:spPr>
          <a:xfrm>
            <a:off x="8381998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C933E40-2CE1-4C42-815E-81A89046E913}"/>
              </a:ext>
            </a:extLst>
          </p:cNvPr>
          <p:cNvSpPr/>
          <p:nvPr/>
        </p:nvSpPr>
        <p:spPr>
          <a:xfrm>
            <a:off x="983294" y="3261360"/>
            <a:ext cx="4625637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</a:t>
            </a:r>
            <a:r>
              <a:rPr lang="de-DE" dirty="0"/>
              <a:t> Orchestration Layer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7218042-3AB6-4F3C-9895-D14868BBB2C6}"/>
              </a:ext>
            </a:extLst>
          </p:cNvPr>
          <p:cNvSpPr txBox="1"/>
          <p:nvPr/>
        </p:nvSpPr>
        <p:spPr>
          <a:xfrm>
            <a:off x="983294" y="1717168"/>
            <a:ext cx="4625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Scenario 2: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module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via </a:t>
            </a:r>
            <a:r>
              <a:rPr lang="de-DE" dirty="0" err="1"/>
              <a:t>interfaces</a:t>
            </a:r>
            <a:r>
              <a:rPr lang="de-DE" dirty="0"/>
              <a:t> (RS-232, GPIO, CAN,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actuators</a:t>
            </a:r>
            <a:r>
              <a:rPr lang="de-DE" dirty="0"/>
              <a:t> and </a:t>
            </a:r>
            <a:r>
              <a:rPr lang="de-DE" dirty="0" err="1"/>
              <a:t>sensors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5788D3-7E84-4D39-B10E-ED55941C2FAB}"/>
              </a:ext>
            </a:extLst>
          </p:cNvPr>
          <p:cNvSpPr/>
          <p:nvPr/>
        </p:nvSpPr>
        <p:spPr>
          <a:xfrm>
            <a:off x="983295" y="4428744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1</a:t>
            </a:r>
          </a:p>
          <a:p>
            <a:pPr algn="ctr"/>
            <a:r>
              <a:rPr lang="de-DE" dirty="0"/>
              <a:t>on PLC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49F2F27-C4BB-4BB6-ABE0-DD569A085DBA}"/>
              </a:ext>
            </a:extLst>
          </p:cNvPr>
          <p:cNvSpPr/>
          <p:nvPr/>
        </p:nvSpPr>
        <p:spPr>
          <a:xfrm>
            <a:off x="2629819" y="4428744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2</a:t>
            </a:r>
          </a:p>
          <a:p>
            <a:pPr algn="ctr"/>
            <a:r>
              <a:rPr lang="de-DE" sz="1400" dirty="0" err="1"/>
              <a:t>MTTPy</a:t>
            </a:r>
            <a:r>
              <a:rPr lang="de-DE" sz="1400" dirty="0"/>
              <a:t> on </a:t>
            </a:r>
            <a:r>
              <a:rPr lang="de-DE" sz="1400" dirty="0" err="1"/>
              <a:t>edge</a:t>
            </a:r>
            <a:endParaRPr lang="de-DE" sz="1400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C6A44B1-B85E-47BE-A2C2-19077B6E4F38}"/>
              </a:ext>
            </a:extLst>
          </p:cNvPr>
          <p:cNvSpPr/>
          <p:nvPr/>
        </p:nvSpPr>
        <p:spPr>
          <a:xfrm>
            <a:off x="4245867" y="4428744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PEA 3</a:t>
            </a:r>
          </a:p>
          <a:p>
            <a:pPr algn="ctr"/>
            <a:r>
              <a:rPr lang="de-DE" dirty="0"/>
              <a:t>on PLC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32BFFD31-6144-4109-841A-495059C07CDF}"/>
              </a:ext>
            </a:extLst>
          </p:cNvPr>
          <p:cNvSpPr/>
          <p:nvPr/>
        </p:nvSpPr>
        <p:spPr>
          <a:xfrm>
            <a:off x="983295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5324EF0-DCD8-47C9-8AC8-AEAB5876E963}"/>
              </a:ext>
            </a:extLst>
          </p:cNvPr>
          <p:cNvSpPr/>
          <p:nvPr/>
        </p:nvSpPr>
        <p:spPr>
          <a:xfrm>
            <a:off x="4245867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3D6C22F-C29C-4446-AC19-0ABCB2A61AFF}"/>
              </a:ext>
            </a:extLst>
          </p:cNvPr>
          <p:cNvCxnSpPr>
            <a:cxnSpLocks/>
            <a:stCxn id="71" idx="0"/>
            <a:endCxn id="68" idx="2"/>
          </p:cNvCxnSpPr>
          <p:nvPr/>
        </p:nvCxnSpPr>
        <p:spPr>
          <a:xfrm flipV="1">
            <a:off x="1664827" y="510540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3886846A-DFB3-4F0F-8CB3-D6037772B2B4}"/>
              </a:ext>
            </a:extLst>
          </p:cNvPr>
          <p:cNvCxnSpPr>
            <a:cxnSpLocks/>
          </p:cNvCxnSpPr>
          <p:nvPr/>
        </p:nvCxnSpPr>
        <p:spPr>
          <a:xfrm flipV="1">
            <a:off x="4931062" y="510540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03128BC-4A8E-4E52-8640-0D7A318D03BC}"/>
              </a:ext>
            </a:extLst>
          </p:cNvPr>
          <p:cNvCxnSpPr/>
          <p:nvPr/>
        </p:nvCxnSpPr>
        <p:spPr>
          <a:xfrm flipV="1">
            <a:off x="4913381" y="3938016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961D89A-E65B-4E22-A4A1-80FCEBB28E49}"/>
              </a:ext>
            </a:extLst>
          </p:cNvPr>
          <p:cNvCxnSpPr/>
          <p:nvPr/>
        </p:nvCxnSpPr>
        <p:spPr>
          <a:xfrm flipV="1">
            <a:off x="3335124" y="3938016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D52805F4-819D-4BED-8784-D3380E70FBC8}"/>
              </a:ext>
            </a:extLst>
          </p:cNvPr>
          <p:cNvCxnSpPr/>
          <p:nvPr/>
        </p:nvCxnSpPr>
        <p:spPr>
          <a:xfrm flipV="1">
            <a:off x="1664827" y="3933444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B7D17388-C6FE-478E-924C-F611CDB4E642}"/>
              </a:ext>
            </a:extLst>
          </p:cNvPr>
          <p:cNvCxnSpPr>
            <a:cxnSpLocks/>
          </p:cNvCxnSpPr>
          <p:nvPr/>
        </p:nvCxnSpPr>
        <p:spPr>
          <a:xfrm flipV="1">
            <a:off x="3335124" y="5105400"/>
            <a:ext cx="0" cy="490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2BC591B6-21D7-4B71-B48D-2BDF788258F6}"/>
              </a:ext>
            </a:extLst>
          </p:cNvPr>
          <p:cNvSpPr/>
          <p:nvPr/>
        </p:nvSpPr>
        <p:spPr>
          <a:xfrm>
            <a:off x="2637129" y="5596128"/>
            <a:ext cx="1363064" cy="67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Field </a:t>
            </a:r>
            <a:r>
              <a:rPr lang="de-DE" dirty="0" err="1"/>
              <a:t>devices</a:t>
            </a:r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C68A9A1-2A94-4BB9-8BF8-9D44C27593B0}"/>
              </a:ext>
            </a:extLst>
          </p:cNvPr>
          <p:cNvSpPr/>
          <p:nvPr/>
        </p:nvSpPr>
        <p:spPr>
          <a:xfrm>
            <a:off x="8381998" y="5052060"/>
            <a:ext cx="1363064" cy="306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PLC</a:t>
            </a:r>
            <a:endParaRPr lang="de-DE" sz="1400" dirty="0"/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D598F2AE-1BB8-4CA5-975E-BDED0D4A94D3}"/>
              </a:ext>
            </a:extLst>
          </p:cNvPr>
          <p:cNvCxnSpPr>
            <a:cxnSpLocks/>
            <a:stCxn id="41" idx="2"/>
            <a:endCxn id="80" idx="0"/>
          </p:cNvCxnSpPr>
          <p:nvPr/>
        </p:nvCxnSpPr>
        <p:spPr>
          <a:xfrm>
            <a:off x="9063530" y="4867656"/>
            <a:ext cx="0" cy="184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3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E315825-699D-46B4-B925-3A50F242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1" y="182264"/>
            <a:ext cx="5730989" cy="6129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573820-E439-4F32-AA98-61F222A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65" y="1700658"/>
            <a:ext cx="5595406" cy="447472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8170BFC-8FDA-4DF3-91BB-786EED877CF1}"/>
              </a:ext>
            </a:extLst>
          </p:cNvPr>
          <p:cNvSpPr/>
          <p:nvPr/>
        </p:nvSpPr>
        <p:spPr>
          <a:xfrm>
            <a:off x="642225" y="4640013"/>
            <a:ext cx="854067" cy="135270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8777E90-5607-46B2-86A1-3459E5593D76}"/>
              </a:ext>
            </a:extLst>
          </p:cNvPr>
          <p:cNvSpPr/>
          <p:nvPr/>
        </p:nvSpPr>
        <p:spPr>
          <a:xfrm>
            <a:off x="1496292" y="3513872"/>
            <a:ext cx="854067" cy="15679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B4D1A-4C01-4E2E-BC7D-C799EDE55752}"/>
              </a:ext>
            </a:extLst>
          </p:cNvPr>
          <p:cNvSpPr/>
          <p:nvPr/>
        </p:nvSpPr>
        <p:spPr>
          <a:xfrm>
            <a:off x="2471395" y="35138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82FE79-DB96-4985-85B3-B51359DAE761}"/>
              </a:ext>
            </a:extLst>
          </p:cNvPr>
          <p:cNvSpPr/>
          <p:nvPr/>
        </p:nvSpPr>
        <p:spPr>
          <a:xfrm>
            <a:off x="3455299" y="3038369"/>
            <a:ext cx="1942089" cy="313701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3D7CBD-F38E-477D-8DB8-953C5A42CA71}"/>
              </a:ext>
            </a:extLst>
          </p:cNvPr>
          <p:cNvSpPr/>
          <p:nvPr/>
        </p:nvSpPr>
        <p:spPr>
          <a:xfrm>
            <a:off x="6375972" y="2459884"/>
            <a:ext cx="923043" cy="50180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CE7035-7E8C-44B9-8CAF-16BBAC7843FD}"/>
              </a:ext>
            </a:extLst>
          </p:cNvPr>
          <p:cNvSpPr/>
          <p:nvPr/>
        </p:nvSpPr>
        <p:spPr>
          <a:xfrm>
            <a:off x="6478052" y="3054554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364B41-A21C-45DB-9AFF-CB984E442C85}"/>
              </a:ext>
            </a:extLst>
          </p:cNvPr>
          <p:cNvSpPr/>
          <p:nvPr/>
        </p:nvSpPr>
        <p:spPr>
          <a:xfrm>
            <a:off x="6502328" y="3720911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C83-EF07-4780-A001-15B406CB18BB}"/>
              </a:ext>
            </a:extLst>
          </p:cNvPr>
          <p:cNvSpPr/>
          <p:nvPr/>
        </p:nvSpPr>
        <p:spPr>
          <a:xfrm>
            <a:off x="6510419" y="445100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D3BEEC-DF63-4D2F-A48F-F1A8934C9E5F}"/>
              </a:ext>
            </a:extLst>
          </p:cNvPr>
          <p:cNvSpPr/>
          <p:nvPr/>
        </p:nvSpPr>
        <p:spPr>
          <a:xfrm>
            <a:off x="6510418" y="515732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DABF78-6617-464B-BFA1-C94542FEDB71}"/>
              </a:ext>
            </a:extLst>
          </p:cNvPr>
          <p:cNvSpPr/>
          <p:nvPr/>
        </p:nvSpPr>
        <p:spPr>
          <a:xfrm>
            <a:off x="7494179" y="3038369"/>
            <a:ext cx="2361920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26F8171-8927-4C47-A29E-72316DD78D22}"/>
              </a:ext>
            </a:extLst>
          </p:cNvPr>
          <p:cNvSpPr/>
          <p:nvPr/>
        </p:nvSpPr>
        <p:spPr>
          <a:xfrm>
            <a:off x="2144823" y="1700658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25BCF5-840A-4B46-B468-89DF1454F2D9}"/>
              </a:ext>
            </a:extLst>
          </p:cNvPr>
          <p:cNvSpPr/>
          <p:nvPr/>
        </p:nvSpPr>
        <p:spPr>
          <a:xfrm>
            <a:off x="9154167" y="1846597"/>
            <a:ext cx="1002203" cy="55914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535C8F6-4A97-4179-A1CC-46F6918C6367}"/>
              </a:ext>
            </a:extLst>
          </p:cNvPr>
          <p:cNvSpPr/>
          <p:nvPr/>
        </p:nvSpPr>
        <p:spPr>
          <a:xfrm>
            <a:off x="1983843" y="30947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00EB115-200D-4F3F-A34A-40610FB695D9}"/>
              </a:ext>
            </a:extLst>
          </p:cNvPr>
          <p:cNvSpPr/>
          <p:nvPr/>
        </p:nvSpPr>
        <p:spPr>
          <a:xfrm>
            <a:off x="8190669" y="2440714"/>
            <a:ext cx="963497" cy="45488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2B8A7A-2644-498F-8C69-73A4CD8EA957}"/>
              </a:ext>
            </a:extLst>
          </p:cNvPr>
          <p:cNvSpPr/>
          <p:nvPr/>
        </p:nvSpPr>
        <p:spPr>
          <a:xfrm>
            <a:off x="664622" y="3513872"/>
            <a:ext cx="841966" cy="1126141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DD4C99-5764-4281-9FD5-0D2CCD3CC1A8}"/>
              </a:ext>
            </a:extLst>
          </p:cNvPr>
          <p:cNvSpPr/>
          <p:nvPr/>
        </p:nvSpPr>
        <p:spPr>
          <a:xfrm>
            <a:off x="7314798" y="254087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26D877-61BC-498C-B984-4290C6DF78F6}"/>
              </a:ext>
            </a:extLst>
          </p:cNvPr>
          <p:cNvSpPr/>
          <p:nvPr/>
        </p:nvSpPr>
        <p:spPr>
          <a:xfrm>
            <a:off x="7314798" y="719325"/>
            <a:ext cx="733032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AF723A0-FC5E-4D17-A93C-11FFE8C6429A}"/>
              </a:ext>
            </a:extLst>
          </p:cNvPr>
          <p:cNvSpPr txBox="1"/>
          <p:nvPr/>
        </p:nvSpPr>
        <p:spPr>
          <a:xfrm>
            <a:off x="8220063" y="702479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next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EDBA9C-AE99-403F-829E-1255FD512F6C}"/>
              </a:ext>
            </a:extLst>
          </p:cNvPr>
          <p:cNvSpPr txBox="1"/>
          <p:nvPr/>
        </p:nvSpPr>
        <p:spPr>
          <a:xfrm>
            <a:off x="8212052" y="254087"/>
            <a:ext cx="144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implemented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1230F7A-B6D1-4588-8FF3-50A9156C05A0}"/>
              </a:ext>
            </a:extLst>
          </p:cNvPr>
          <p:cNvSpPr/>
          <p:nvPr/>
        </p:nvSpPr>
        <p:spPr>
          <a:xfrm>
            <a:off x="9990497" y="5796503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9C5B0BF-2C04-472F-9DA3-54F376A08094}"/>
              </a:ext>
            </a:extLst>
          </p:cNvPr>
          <p:cNvSpPr/>
          <p:nvPr/>
        </p:nvSpPr>
        <p:spPr>
          <a:xfrm>
            <a:off x="9990497" y="5098852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Breitbild</PresentationFormat>
  <Paragraphs>48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MTPPy</vt:lpstr>
      <vt:lpstr>MTPPy</vt:lpstr>
      <vt:lpstr>MTPPy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Khaydarov, Valentin</dc:creator>
  <cp:lastModifiedBy>Khaydarov, Valentin</cp:lastModifiedBy>
  <cp:revision>35</cp:revision>
  <dcterms:created xsi:type="dcterms:W3CDTF">2022-02-21T16:45:17Z</dcterms:created>
  <dcterms:modified xsi:type="dcterms:W3CDTF">2022-03-14T14:58:16Z</dcterms:modified>
</cp:coreProperties>
</file>