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58E5-A053-40A2-94B2-5F025D8A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879F4-3D01-4C4C-B5AA-164A7A51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DEEA6-5572-44AB-9EDB-FD77C236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35A35-0F85-49FD-879F-9591B3C2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4322C-EAED-454C-968E-19CC5FAF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5BB60-47BE-48AA-AB19-D322404A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B7776-27FB-4C5C-9AD0-052B220E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8ED0B-7C55-48A7-8541-ECA5F90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843E-DF63-46AD-A495-AA22376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2A3E6-08B4-43C4-8ED2-77EC08A9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9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B4FE6-228E-4EE0-B20D-4F8B9B0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B0606-C95E-425D-BAC8-8D8DA821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44A44-13F9-4392-A5D9-66C3B849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A5338-636E-4223-B3F4-19ABCAF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462B2-08E0-45EA-BFAA-9B835008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D9FE-4D3B-4BA1-9F4C-3EE96DD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219D3-86FC-49F5-915B-4980C4DD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CDAC7-C156-4D1D-81F9-06B51D4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CEF86-D406-4C2A-8B80-FB3F4930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75365-044D-4B92-AD59-91F8AE45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C6142-9092-4E65-9414-DA7DC95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7BB9C-236D-4306-9F1C-BE0523C1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93E4-0DD0-4CF6-8CD6-492181D7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BCF60-AFC8-48F2-80A8-3AAA37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699C-7826-424F-A4DC-34A5C06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BDD-CE33-43D1-A368-783B836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D871E-443A-48A6-A4E8-0B5C486F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8F510D-5999-4B5B-9A3A-742709FA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1B6B7-00FC-47ED-85C7-3AA23929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03AD2-3CF1-4F6C-B8BC-3602EFCE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41259-ABDD-4B7F-8075-C062F5D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30346-6296-4E33-A9FD-004C454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3E46C-0399-448E-A5DF-25F6EACE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BA42D-CA8A-46BE-A92E-69F51414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FE227-BAEE-45FA-BAF7-4650E7FE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D359D2-E836-4D06-B0D8-39A6E19E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7F214-1327-4345-AF98-0893CABD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F955D-1590-4052-AC9E-DF5AF94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0A88DC-48E1-49B1-9109-1DA2682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2D36E-3437-4E57-B105-A88048D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96FB61-E6CB-4744-9702-488FAFA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DD8494-C990-470D-BD72-6ECD150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63FD3-5B7E-4A85-B9DF-9032B8E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BDD34E-EB2C-4BF6-9F13-6283F47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D663A3-6BB6-43FC-9203-AC6FADD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BAB7B-B2F3-4BC0-86D7-02CD2694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C9592-356A-4BD4-A70B-0D267FB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E1B31-DC80-43CC-B284-6D6B0022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5786A-2F5D-4A95-811F-13A2B43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EB694-56E2-4699-9F46-07EB454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7C310-4E5A-4355-87AC-F1E6BE0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F5362-C630-4559-9A2C-9237028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714B3-B2E0-424E-9F5C-25DAD594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8D060-58C4-424E-84F0-57E0036B8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9DF0D-7703-4E7A-8CCB-7B2DD709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A161-1AD2-43B2-AC1B-86E9974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882BE-8CDB-487F-9C25-9615164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74EEB-9AA6-4B64-A0F7-B966FF1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249E2-782D-4127-A062-0531C8C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263C4-4F88-4BCC-9650-2B55D5FD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2D113-D55D-4FA3-A8BF-5873CBBDF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E553-3039-4557-964A-51FE74F64587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4EA7F-FFC1-4C0F-8E49-E37FD609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35BA4-D5A5-45EC-B6AB-13ED297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E315825-699D-46B4-B925-3A50F242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1" y="182264"/>
            <a:ext cx="5730989" cy="6129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573820-E439-4F32-AA98-61F222A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65" y="1700658"/>
            <a:ext cx="5595406" cy="447472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8170BFC-8FDA-4DF3-91BB-786EED877CF1}"/>
              </a:ext>
            </a:extLst>
          </p:cNvPr>
          <p:cNvSpPr/>
          <p:nvPr/>
        </p:nvSpPr>
        <p:spPr>
          <a:xfrm>
            <a:off x="642225" y="4640013"/>
            <a:ext cx="854067" cy="135270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8777E90-5607-46B2-86A1-3459E5593D76}"/>
              </a:ext>
            </a:extLst>
          </p:cNvPr>
          <p:cNvSpPr/>
          <p:nvPr/>
        </p:nvSpPr>
        <p:spPr>
          <a:xfrm>
            <a:off x="1496292" y="3513872"/>
            <a:ext cx="854067" cy="15679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B4D1A-4C01-4E2E-BC7D-C799EDE55752}"/>
              </a:ext>
            </a:extLst>
          </p:cNvPr>
          <p:cNvSpPr/>
          <p:nvPr/>
        </p:nvSpPr>
        <p:spPr>
          <a:xfrm>
            <a:off x="2471395" y="35138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82FE79-DB96-4985-85B3-B51359DAE761}"/>
              </a:ext>
            </a:extLst>
          </p:cNvPr>
          <p:cNvSpPr/>
          <p:nvPr/>
        </p:nvSpPr>
        <p:spPr>
          <a:xfrm>
            <a:off x="3455299" y="3038369"/>
            <a:ext cx="1942089" cy="313701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3D7CBD-F38E-477D-8DB8-953C5A42CA71}"/>
              </a:ext>
            </a:extLst>
          </p:cNvPr>
          <p:cNvSpPr/>
          <p:nvPr/>
        </p:nvSpPr>
        <p:spPr>
          <a:xfrm>
            <a:off x="6375972" y="2459884"/>
            <a:ext cx="923043" cy="50180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CE7035-7E8C-44B9-8CAF-16BBAC7843FD}"/>
              </a:ext>
            </a:extLst>
          </p:cNvPr>
          <p:cNvSpPr/>
          <p:nvPr/>
        </p:nvSpPr>
        <p:spPr>
          <a:xfrm>
            <a:off x="6478052" y="3054554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364B41-A21C-45DB-9AFF-CB984E442C85}"/>
              </a:ext>
            </a:extLst>
          </p:cNvPr>
          <p:cNvSpPr/>
          <p:nvPr/>
        </p:nvSpPr>
        <p:spPr>
          <a:xfrm>
            <a:off x="6502328" y="3720911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C83-EF07-4780-A001-15B406CB18BB}"/>
              </a:ext>
            </a:extLst>
          </p:cNvPr>
          <p:cNvSpPr/>
          <p:nvPr/>
        </p:nvSpPr>
        <p:spPr>
          <a:xfrm>
            <a:off x="6510419" y="445100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D3BEEC-DF63-4D2F-A48F-F1A8934C9E5F}"/>
              </a:ext>
            </a:extLst>
          </p:cNvPr>
          <p:cNvSpPr/>
          <p:nvPr/>
        </p:nvSpPr>
        <p:spPr>
          <a:xfrm>
            <a:off x="6510418" y="515732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DABF78-6617-464B-BFA1-C94542FEDB71}"/>
              </a:ext>
            </a:extLst>
          </p:cNvPr>
          <p:cNvSpPr/>
          <p:nvPr/>
        </p:nvSpPr>
        <p:spPr>
          <a:xfrm>
            <a:off x="7494179" y="3038369"/>
            <a:ext cx="2361920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8D7857-C285-4661-B946-3C34717F7E9B}"/>
              </a:ext>
            </a:extLst>
          </p:cNvPr>
          <p:cNvSpPr/>
          <p:nvPr/>
        </p:nvSpPr>
        <p:spPr>
          <a:xfrm>
            <a:off x="9993269" y="3038368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5E11D8E-B895-48B4-9AF9-C814C2E24317}"/>
              </a:ext>
            </a:extLst>
          </p:cNvPr>
          <p:cNvSpPr/>
          <p:nvPr/>
        </p:nvSpPr>
        <p:spPr>
          <a:xfrm>
            <a:off x="9993269" y="3720911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6F8171-8927-4C47-A29E-72316DD78D22}"/>
              </a:ext>
            </a:extLst>
          </p:cNvPr>
          <p:cNvSpPr/>
          <p:nvPr/>
        </p:nvSpPr>
        <p:spPr>
          <a:xfrm>
            <a:off x="2144823" y="1700658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25BCF5-840A-4B46-B468-89DF1454F2D9}"/>
              </a:ext>
            </a:extLst>
          </p:cNvPr>
          <p:cNvSpPr/>
          <p:nvPr/>
        </p:nvSpPr>
        <p:spPr>
          <a:xfrm>
            <a:off x="9154167" y="1846597"/>
            <a:ext cx="1002203" cy="55914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35C8F6-4A97-4179-A1CC-46F6918C6367}"/>
              </a:ext>
            </a:extLst>
          </p:cNvPr>
          <p:cNvSpPr/>
          <p:nvPr/>
        </p:nvSpPr>
        <p:spPr>
          <a:xfrm>
            <a:off x="1983843" y="30947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00EB115-200D-4F3F-A34A-40610FB695D9}"/>
              </a:ext>
            </a:extLst>
          </p:cNvPr>
          <p:cNvSpPr/>
          <p:nvPr/>
        </p:nvSpPr>
        <p:spPr>
          <a:xfrm>
            <a:off x="8190669" y="2440714"/>
            <a:ext cx="963497" cy="45488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Khaydarov, Valentin</dc:creator>
  <cp:lastModifiedBy>Khaydarov, Valentin</cp:lastModifiedBy>
  <cp:revision>4</cp:revision>
  <dcterms:created xsi:type="dcterms:W3CDTF">2022-02-21T16:45:17Z</dcterms:created>
  <dcterms:modified xsi:type="dcterms:W3CDTF">2022-02-24T17:59:35Z</dcterms:modified>
</cp:coreProperties>
</file>