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5CE28-493A-4A6D-9D2F-5D9A6449A8B7}" v="184" dt="2022-09-05T23:17:17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063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0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4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5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3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1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6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5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9/5/2022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s-ES" dirty="0">
                <a:ea typeface="Batang"/>
              </a:rPr>
              <a:t>PICK Up APP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dirty="0">
                <a:ea typeface="Batang"/>
              </a:rPr>
              <a:t>Integrantes: Luis Ledezma</a:t>
            </a:r>
          </a:p>
          <a:p>
            <a:pPr algn="l"/>
            <a:r>
              <a:rPr lang="es-ES" dirty="0">
                <a:ea typeface="Batang"/>
              </a:rPr>
              <a:t>Ingeniería en Informática.</a:t>
            </a:r>
          </a:p>
        </p:txBody>
      </p:sp>
      <p:pic>
        <p:nvPicPr>
          <p:cNvPr id="4" name="Picture 3" descr="Diseño de ondas 3D vistosas">
            <a:extLst>
              <a:ext uri="{FF2B5EF4-FFF2-40B4-BE49-F238E27FC236}">
                <a16:creationId xmlns:a16="http://schemas.microsoft.com/office/drawing/2014/main" id="{CE7B9B69-7BAA-88EB-96A8-01DC31DFE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23" r="22122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pic>
        <p:nvPicPr>
          <p:cNvPr id="5" name="Imagen 5" descr="Logotipo&#10;&#10;Descripción generada automáticamente">
            <a:extLst>
              <a:ext uri="{FF2B5EF4-FFF2-40B4-BE49-F238E27FC236}">
                <a16:creationId xmlns:a16="http://schemas.microsoft.com/office/drawing/2014/main" id="{C2ED6A9F-50C8-D7C0-4790-CF7EDF9BD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96" y="158477"/>
            <a:ext cx="4382219" cy="11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B498EA-F828-F743-937A-6A89A61E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s-ES" dirty="0">
                <a:cs typeface="Aharoni"/>
              </a:rPr>
              <a:t>Diagramas de Cu</a:t>
            </a:r>
            <a:endParaRPr lang="es-ES">
              <a:cs typeface="Aharon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C19FCA-1FB5-7084-0A8D-C22AAD3E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en-US" dirty="0"/>
              <a:t>USUARIO </a:t>
            </a:r>
            <a:r>
              <a:rPr lang="en-US" dirty="0" err="1"/>
              <a:t>Pasajero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A5DC5D6C-88A3-04B4-230E-E05D55F31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1" b="51075"/>
          <a:stretch/>
        </p:blipFill>
        <p:spPr>
          <a:xfrm>
            <a:off x="4735303" y="804695"/>
            <a:ext cx="6694697" cy="44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2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AA488E-72AF-54F6-43F4-885153B5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75" y="1028820"/>
            <a:ext cx="4465093" cy="23514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Diagramas de Cu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C4965427-97AC-814E-2619-74805C6A6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541" b="459"/>
          <a:stretch/>
        </p:blipFill>
        <p:spPr>
          <a:xfrm>
            <a:off x="5962814" y="1969687"/>
            <a:ext cx="5467186" cy="366925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8C0166B-371B-0B8E-1145-FEF9BAEC5E88}"/>
              </a:ext>
            </a:extLst>
          </p:cNvPr>
          <p:cNvSpPr txBox="1"/>
          <p:nvPr/>
        </p:nvSpPr>
        <p:spPr>
          <a:xfrm>
            <a:off x="380100" y="3541502"/>
            <a:ext cx="40576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/>
              <a:t>Usuario Conductor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4914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84039B-8CF9-47CD-8F02-B1DBD5E75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fé helado">
            <a:extLst>
              <a:ext uri="{FF2B5EF4-FFF2-40B4-BE49-F238E27FC236}">
                <a16:creationId xmlns:a16="http://schemas.microsoft.com/office/drawing/2014/main" id="{0C405FA9-6235-EC42-81CF-3255C522C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8D8C7A8-9E05-4465-8B1B-577C9F1DB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0FB480-ACEF-A741-A7C7-B53C5D6E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47059"/>
            <a:ext cx="5989320" cy="27629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Ahora Iremos a La app</a:t>
            </a:r>
          </a:p>
        </p:txBody>
      </p:sp>
    </p:spTree>
    <p:extLst>
      <p:ext uri="{BB962C8B-B14F-4D97-AF65-F5344CB8AC3E}">
        <p14:creationId xmlns:p14="http://schemas.microsoft.com/office/powerpoint/2010/main" val="79907478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PrismaticVTI</vt:lpstr>
      <vt:lpstr>PICK Up APP</vt:lpstr>
      <vt:lpstr>Diagramas de Cu</vt:lpstr>
      <vt:lpstr>Diagramas de Cu</vt:lpstr>
      <vt:lpstr>Ahora Iremos a La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59</cp:revision>
  <dcterms:created xsi:type="dcterms:W3CDTF">2022-09-05T23:07:08Z</dcterms:created>
  <dcterms:modified xsi:type="dcterms:W3CDTF">2022-09-05T23:17:49Z</dcterms:modified>
</cp:coreProperties>
</file>