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2" r:id="rId4"/>
    <p:sldId id="259" r:id="rId5"/>
    <p:sldId id="258" r:id="rId6"/>
    <p:sldId id="262" r:id="rId7"/>
    <p:sldId id="264" r:id="rId8"/>
    <p:sldId id="265" r:id="rId9"/>
    <p:sldId id="266" r:id="rId10"/>
    <p:sldId id="267" r:id="rId11"/>
    <p:sldId id="268" r:id="rId12"/>
    <p:sldId id="271" r:id="rId13"/>
    <p:sldId id="270" r:id="rId14"/>
    <p:sldId id="269" r:id="rId15"/>
    <p:sldId id="274" r:id="rId16"/>
    <p:sldId id="275" r:id="rId17"/>
    <p:sldId id="276" r:id="rId18"/>
    <p:sldId id="260" r:id="rId19"/>
    <p:sldId id="261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590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983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196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008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3411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1478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3763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5897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431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334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50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320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793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18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11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470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725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21A8AE-FC14-4D48-BB76-F25DE6C6FA2E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2D3372-1D45-4F50-9386-1F87139C5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6815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96734" y="2225830"/>
            <a:ext cx="6792244" cy="2369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Microcontrolador </a:t>
            </a:r>
          </a:p>
          <a:p>
            <a:pPr algn="ctr"/>
            <a:r>
              <a:rPr lang="es-ES" sz="54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DSPIC33FJ32MC202</a:t>
            </a:r>
          </a:p>
          <a:p>
            <a:pPr algn="ctr"/>
            <a:r>
              <a:rPr lang="es-ES" sz="4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CLASE1</a:t>
            </a:r>
          </a:p>
        </p:txBody>
      </p:sp>
    </p:spTree>
    <p:extLst>
      <p:ext uri="{BB962C8B-B14F-4D97-AF65-F5344CB8AC3E}">
        <p14:creationId xmlns:p14="http://schemas.microsoft.com/office/powerpoint/2010/main" val="87615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1" r="364"/>
          <a:stretch/>
        </p:blipFill>
        <p:spPr>
          <a:xfrm>
            <a:off x="1922591" y="688321"/>
            <a:ext cx="8349169" cy="5560739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H="1">
            <a:off x="8900160" y="1645920"/>
            <a:ext cx="71628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2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11" b="60383"/>
          <a:stretch/>
        </p:blipFill>
        <p:spPr>
          <a:xfrm>
            <a:off x="2026920" y="1492566"/>
            <a:ext cx="8024514" cy="36280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200" y="533400"/>
            <a:ext cx="3377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CONFIGURACION INICIAL</a:t>
            </a:r>
            <a:endParaRPr lang="es-PE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6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77" y="12315"/>
            <a:ext cx="7910883" cy="684568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043160" y="635508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</a:t>
            </a:r>
            <a:r>
              <a:rPr lang="es-MX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Pag.101</a:t>
            </a:r>
            <a:endParaRPr lang="es-PE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1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291"/>
          <a:stretch/>
        </p:blipFill>
        <p:spPr>
          <a:xfrm>
            <a:off x="818247" y="548767"/>
            <a:ext cx="4663828" cy="29867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47" y="3752384"/>
            <a:ext cx="4673292" cy="285804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707880" y="626364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</a:t>
            </a:r>
            <a:r>
              <a:rPr lang="es-MX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Pag.102</a:t>
            </a:r>
            <a:endParaRPr lang="es-PE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3881681" y="2362200"/>
            <a:ext cx="7665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218" y="1270385"/>
            <a:ext cx="4805427" cy="153276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267218" y="2889222"/>
            <a:ext cx="4809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FCY: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Frecuencia de ciclo de instrucción-Fuente de reloj de la CPU.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4933241" y="5013960"/>
            <a:ext cx="7665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9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r="7098"/>
          <a:stretch/>
        </p:blipFill>
        <p:spPr>
          <a:xfrm>
            <a:off x="110592" y="938847"/>
            <a:ext cx="11948441" cy="4806633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1417320" y="2423160"/>
            <a:ext cx="71628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1417320" y="2072640"/>
            <a:ext cx="71628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417320" y="3611880"/>
            <a:ext cx="71628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8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0" b="5555"/>
          <a:stretch/>
        </p:blipFill>
        <p:spPr>
          <a:xfrm>
            <a:off x="0" y="0"/>
            <a:ext cx="8991600" cy="6477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43" y="2056730"/>
            <a:ext cx="685895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5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>
          <a:xfrm>
            <a:off x="0" y="21336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1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"/>
          <a:stretch/>
        </p:blipFill>
        <p:spPr>
          <a:xfrm>
            <a:off x="0" y="182880"/>
            <a:ext cx="12192000" cy="644652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964680" y="3124200"/>
            <a:ext cx="3743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LISTO PARA PROGRAMAR!!!</a:t>
            </a:r>
            <a:endParaRPr lang="es-PE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57200" y="472440"/>
            <a:ext cx="501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IMPLEMENTACION EN PROTEUS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2550"/>
            <a:ext cx="11369040" cy="59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3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1128"/>
          <a:stretch/>
        </p:blipFill>
        <p:spPr>
          <a:xfrm>
            <a:off x="4442072" y="3502071"/>
            <a:ext cx="7399408" cy="303588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254240" y="5257800"/>
            <a:ext cx="2270760" cy="624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34" r="547"/>
          <a:stretch/>
        </p:blipFill>
        <p:spPr>
          <a:xfrm>
            <a:off x="403472" y="347927"/>
            <a:ext cx="8866879" cy="249882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569720" y="972499"/>
            <a:ext cx="3413760" cy="3838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9525000" y="858675"/>
            <a:ext cx="2164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Ruta donde se genera el archivo HEX , dentro de la carpeta “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MPLABXProjects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3472" y="4419850"/>
            <a:ext cx="383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Propiedades del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Dspic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Seleccionar ruta del archivo HEX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Colocar la frecuencia del oscilador externo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Fosc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1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40080" y="593080"/>
            <a:ext cx="1066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latin typeface="Open Sans"/>
              </a:rPr>
              <a:t>Un microcontrolador </a:t>
            </a:r>
            <a:r>
              <a:rPr lang="es-PE" dirty="0">
                <a:latin typeface="Open Sans"/>
              </a:rPr>
              <a:t>es un circuito integrado que en su interior contiene una unidad central de procesamiento (CPU), unidades de memoria (RAM y ROM), puertos de entrada y salida y periféricos. </a:t>
            </a:r>
          </a:p>
          <a:p>
            <a:pPr algn="just"/>
            <a:r>
              <a:rPr lang="es-PE" dirty="0">
                <a:latin typeface="Open Sans"/>
              </a:rPr>
              <a:t>Estas partes están interconectadas dentro del microcontrolador, y en conjunto forman lo que se le conoce como microcomputadora. </a:t>
            </a:r>
          </a:p>
          <a:p>
            <a:pPr algn="just"/>
            <a:r>
              <a:rPr lang="es-PE" dirty="0">
                <a:latin typeface="Open Sans"/>
              </a:rPr>
              <a:t>Se puede decir con toda propiedad que un microcontrolador es una microcomputadora completa encapsulada en un circuito integrado.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0" y="2596514"/>
            <a:ext cx="4742180" cy="35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9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o Integrado: Arquitectura von Neumann y arquitectura Harv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655" y="632777"/>
            <a:ext cx="63055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quitecturas Von-Newman VS Harvard | Compilando Conoci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80" y="4107497"/>
            <a:ext cx="75057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0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3" y="886999"/>
            <a:ext cx="11015742" cy="45830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3" y="5470071"/>
            <a:ext cx="11015742" cy="7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15" y="1084184"/>
            <a:ext cx="8908413" cy="546191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737815" y="4049486"/>
            <a:ext cx="8630828" cy="751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781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r="50000" b="60667"/>
          <a:stretch/>
        </p:blipFill>
        <p:spPr>
          <a:xfrm>
            <a:off x="411480" y="365760"/>
            <a:ext cx="5516880" cy="24351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441" y="1134094"/>
            <a:ext cx="7727159" cy="537681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168349" y="365760"/>
            <a:ext cx="3490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CREACION DE PROYECTO</a:t>
            </a:r>
            <a:endParaRPr lang="es-PE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30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83"/>
          <a:stretch/>
        </p:blipFill>
        <p:spPr>
          <a:xfrm>
            <a:off x="2067398" y="647365"/>
            <a:ext cx="8082442" cy="56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3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04" y="753094"/>
            <a:ext cx="7798596" cy="543407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3947160" y="3063240"/>
            <a:ext cx="71628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25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81"/>
          <a:stretch/>
        </p:blipFill>
        <p:spPr>
          <a:xfrm>
            <a:off x="2189318" y="703562"/>
            <a:ext cx="7831454" cy="5453398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3977640" y="2026920"/>
            <a:ext cx="71628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6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749</TotalTime>
  <Words>137</Words>
  <Application>Microsoft Office PowerPoint</Application>
  <PresentationFormat>Panorámica</PresentationFormat>
  <Paragraphs>17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Calisto MT</vt:lpstr>
      <vt:lpstr>Open Sans</vt:lpstr>
      <vt:lpstr>Trebuchet MS</vt:lpstr>
      <vt:lpstr>Wingdings 2</vt:lpstr>
      <vt:lpstr>Pizarra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 PRO</dc:creator>
  <cp:lastModifiedBy>CASA PRO</cp:lastModifiedBy>
  <cp:revision>20</cp:revision>
  <dcterms:created xsi:type="dcterms:W3CDTF">2020-08-28T23:44:16Z</dcterms:created>
  <dcterms:modified xsi:type="dcterms:W3CDTF">2020-09-02T18:34:39Z</dcterms:modified>
</cp:coreProperties>
</file>