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7" r:id="rId3"/>
    <p:sldId id="258" r:id="rId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E63464"/>
    <a:srgbClr val="FFFFFF"/>
    <a:srgbClr val="3C64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7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87619D-E77F-4A68-84B7-4CB18B64F18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750295D3-D36C-491C-8B50-38C24499CE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2BF225B0-0179-4736-8B8F-8E037F5B06EA}"/>
              </a:ext>
            </a:extLst>
          </p:cNvPr>
          <p:cNvSpPr>
            <a:spLocks noGrp="1"/>
          </p:cNvSpPr>
          <p:nvPr>
            <p:ph type="dt" sz="half" idx="10"/>
          </p:nvPr>
        </p:nvSpPr>
        <p:spPr/>
        <p:txBody>
          <a:bodyPr/>
          <a:lstStyle/>
          <a:p>
            <a:fld id="{8321E5B2-196D-4132-8F87-69FA24800A1A}" type="datetimeFigureOut">
              <a:rPr lang="es-CO" smtClean="0"/>
              <a:t>3/05/2021</a:t>
            </a:fld>
            <a:endParaRPr lang="es-CO"/>
          </a:p>
        </p:txBody>
      </p:sp>
      <p:sp>
        <p:nvSpPr>
          <p:cNvPr id="5" name="Marcador de pie de página 4">
            <a:extLst>
              <a:ext uri="{FF2B5EF4-FFF2-40B4-BE49-F238E27FC236}">
                <a16:creationId xmlns:a16="http://schemas.microsoft.com/office/drawing/2014/main" id="{AE646294-D634-43EC-8146-728AF6AAF8F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0FC518D-2B33-4EBC-AE02-246BFAC29424}"/>
              </a:ext>
            </a:extLst>
          </p:cNvPr>
          <p:cNvSpPr>
            <a:spLocks noGrp="1"/>
          </p:cNvSpPr>
          <p:nvPr>
            <p:ph type="sldNum" sz="quarter" idx="12"/>
          </p:nvPr>
        </p:nvSpPr>
        <p:spPr/>
        <p:txBody>
          <a:bodyPr/>
          <a:lstStyle/>
          <a:p>
            <a:fld id="{8DBFFE36-C765-49D8-AD4E-0338427DEB34}" type="slidenum">
              <a:rPr lang="es-CO" smtClean="0"/>
              <a:t>‹Nº›</a:t>
            </a:fld>
            <a:endParaRPr lang="es-CO"/>
          </a:p>
        </p:txBody>
      </p:sp>
    </p:spTree>
    <p:extLst>
      <p:ext uri="{BB962C8B-B14F-4D97-AF65-F5344CB8AC3E}">
        <p14:creationId xmlns:p14="http://schemas.microsoft.com/office/powerpoint/2010/main" val="760703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F9DDF6-1C6B-48BA-AC0A-31D7060793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87B21628-743F-4BC2-84B7-EE4F19BA75C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0507B80-0F87-4075-8370-600C2CE216E0}"/>
              </a:ext>
            </a:extLst>
          </p:cNvPr>
          <p:cNvSpPr>
            <a:spLocks noGrp="1"/>
          </p:cNvSpPr>
          <p:nvPr>
            <p:ph type="dt" sz="half" idx="10"/>
          </p:nvPr>
        </p:nvSpPr>
        <p:spPr/>
        <p:txBody>
          <a:bodyPr/>
          <a:lstStyle/>
          <a:p>
            <a:fld id="{8321E5B2-196D-4132-8F87-69FA24800A1A}" type="datetimeFigureOut">
              <a:rPr lang="es-CO" smtClean="0"/>
              <a:t>3/05/2021</a:t>
            </a:fld>
            <a:endParaRPr lang="es-CO"/>
          </a:p>
        </p:txBody>
      </p:sp>
      <p:sp>
        <p:nvSpPr>
          <p:cNvPr id="5" name="Marcador de pie de página 4">
            <a:extLst>
              <a:ext uri="{FF2B5EF4-FFF2-40B4-BE49-F238E27FC236}">
                <a16:creationId xmlns:a16="http://schemas.microsoft.com/office/drawing/2014/main" id="{C07BB9D2-7E9A-4364-A0F4-421D28B03F1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67187FF-4722-4E1E-A697-16AF57FCF1AC}"/>
              </a:ext>
            </a:extLst>
          </p:cNvPr>
          <p:cNvSpPr>
            <a:spLocks noGrp="1"/>
          </p:cNvSpPr>
          <p:nvPr>
            <p:ph type="sldNum" sz="quarter" idx="12"/>
          </p:nvPr>
        </p:nvSpPr>
        <p:spPr/>
        <p:txBody>
          <a:bodyPr/>
          <a:lstStyle/>
          <a:p>
            <a:fld id="{8DBFFE36-C765-49D8-AD4E-0338427DEB34}" type="slidenum">
              <a:rPr lang="es-CO" smtClean="0"/>
              <a:t>‹Nº›</a:t>
            </a:fld>
            <a:endParaRPr lang="es-CO"/>
          </a:p>
        </p:txBody>
      </p:sp>
    </p:spTree>
    <p:extLst>
      <p:ext uri="{BB962C8B-B14F-4D97-AF65-F5344CB8AC3E}">
        <p14:creationId xmlns:p14="http://schemas.microsoft.com/office/powerpoint/2010/main" val="2077558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2908D6C-B8B3-421B-8DF6-8E04F17ED09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8F5849CE-3109-4C4B-94F3-E89B986A554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6699A6E-B85D-4173-914C-BDD4B3C1267F}"/>
              </a:ext>
            </a:extLst>
          </p:cNvPr>
          <p:cNvSpPr>
            <a:spLocks noGrp="1"/>
          </p:cNvSpPr>
          <p:nvPr>
            <p:ph type="dt" sz="half" idx="10"/>
          </p:nvPr>
        </p:nvSpPr>
        <p:spPr/>
        <p:txBody>
          <a:bodyPr/>
          <a:lstStyle/>
          <a:p>
            <a:fld id="{8321E5B2-196D-4132-8F87-69FA24800A1A}" type="datetimeFigureOut">
              <a:rPr lang="es-CO" smtClean="0"/>
              <a:t>3/05/2021</a:t>
            </a:fld>
            <a:endParaRPr lang="es-CO"/>
          </a:p>
        </p:txBody>
      </p:sp>
      <p:sp>
        <p:nvSpPr>
          <p:cNvPr id="5" name="Marcador de pie de página 4">
            <a:extLst>
              <a:ext uri="{FF2B5EF4-FFF2-40B4-BE49-F238E27FC236}">
                <a16:creationId xmlns:a16="http://schemas.microsoft.com/office/drawing/2014/main" id="{789E6A3F-7871-4C93-8C5E-14E98F7BA7F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6FEC5BC-8173-4115-9D5D-4BA23A4468CD}"/>
              </a:ext>
            </a:extLst>
          </p:cNvPr>
          <p:cNvSpPr>
            <a:spLocks noGrp="1"/>
          </p:cNvSpPr>
          <p:nvPr>
            <p:ph type="sldNum" sz="quarter" idx="12"/>
          </p:nvPr>
        </p:nvSpPr>
        <p:spPr/>
        <p:txBody>
          <a:bodyPr/>
          <a:lstStyle/>
          <a:p>
            <a:fld id="{8DBFFE36-C765-49D8-AD4E-0338427DEB34}" type="slidenum">
              <a:rPr lang="es-CO" smtClean="0"/>
              <a:t>‹Nº›</a:t>
            </a:fld>
            <a:endParaRPr lang="es-CO"/>
          </a:p>
        </p:txBody>
      </p:sp>
    </p:spTree>
    <p:extLst>
      <p:ext uri="{BB962C8B-B14F-4D97-AF65-F5344CB8AC3E}">
        <p14:creationId xmlns:p14="http://schemas.microsoft.com/office/powerpoint/2010/main" val="1376767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9C2E1D-0FB9-4171-9053-E95BD915512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C025D57-E15B-4918-8512-0A087A178C3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B2C3FFB-062F-42FB-997A-F55FFFA9165A}"/>
              </a:ext>
            </a:extLst>
          </p:cNvPr>
          <p:cNvSpPr>
            <a:spLocks noGrp="1"/>
          </p:cNvSpPr>
          <p:nvPr>
            <p:ph type="dt" sz="half" idx="10"/>
          </p:nvPr>
        </p:nvSpPr>
        <p:spPr/>
        <p:txBody>
          <a:bodyPr/>
          <a:lstStyle/>
          <a:p>
            <a:fld id="{8321E5B2-196D-4132-8F87-69FA24800A1A}" type="datetimeFigureOut">
              <a:rPr lang="es-CO" smtClean="0"/>
              <a:t>3/05/2021</a:t>
            </a:fld>
            <a:endParaRPr lang="es-CO"/>
          </a:p>
        </p:txBody>
      </p:sp>
      <p:sp>
        <p:nvSpPr>
          <p:cNvPr id="5" name="Marcador de pie de página 4">
            <a:extLst>
              <a:ext uri="{FF2B5EF4-FFF2-40B4-BE49-F238E27FC236}">
                <a16:creationId xmlns:a16="http://schemas.microsoft.com/office/drawing/2014/main" id="{2CF68167-C250-4E25-8007-AB812D9AE9D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BFA231C-4BDC-4741-9333-53A7687E9C71}"/>
              </a:ext>
            </a:extLst>
          </p:cNvPr>
          <p:cNvSpPr>
            <a:spLocks noGrp="1"/>
          </p:cNvSpPr>
          <p:nvPr>
            <p:ph type="sldNum" sz="quarter" idx="12"/>
          </p:nvPr>
        </p:nvSpPr>
        <p:spPr/>
        <p:txBody>
          <a:bodyPr/>
          <a:lstStyle/>
          <a:p>
            <a:fld id="{8DBFFE36-C765-49D8-AD4E-0338427DEB34}" type="slidenum">
              <a:rPr lang="es-CO" smtClean="0"/>
              <a:t>‹Nº›</a:t>
            </a:fld>
            <a:endParaRPr lang="es-CO"/>
          </a:p>
        </p:txBody>
      </p:sp>
    </p:spTree>
    <p:extLst>
      <p:ext uri="{BB962C8B-B14F-4D97-AF65-F5344CB8AC3E}">
        <p14:creationId xmlns:p14="http://schemas.microsoft.com/office/powerpoint/2010/main" val="445143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7E0C2B-8A89-4A8C-8376-3668045FE91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A71ED147-F43A-42AA-AC49-2E4EB3753A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24B020E-CB73-4878-A3D3-80088D0CE794}"/>
              </a:ext>
            </a:extLst>
          </p:cNvPr>
          <p:cNvSpPr>
            <a:spLocks noGrp="1"/>
          </p:cNvSpPr>
          <p:nvPr>
            <p:ph type="dt" sz="half" idx="10"/>
          </p:nvPr>
        </p:nvSpPr>
        <p:spPr/>
        <p:txBody>
          <a:bodyPr/>
          <a:lstStyle/>
          <a:p>
            <a:fld id="{8321E5B2-196D-4132-8F87-69FA24800A1A}" type="datetimeFigureOut">
              <a:rPr lang="es-CO" smtClean="0"/>
              <a:t>3/05/2021</a:t>
            </a:fld>
            <a:endParaRPr lang="es-CO"/>
          </a:p>
        </p:txBody>
      </p:sp>
      <p:sp>
        <p:nvSpPr>
          <p:cNvPr id="5" name="Marcador de pie de página 4">
            <a:extLst>
              <a:ext uri="{FF2B5EF4-FFF2-40B4-BE49-F238E27FC236}">
                <a16:creationId xmlns:a16="http://schemas.microsoft.com/office/drawing/2014/main" id="{6D7A2584-C254-4C66-AB8B-B37A7DDBCE3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B7A365D-D13C-4582-B817-0DCA39F32F3A}"/>
              </a:ext>
            </a:extLst>
          </p:cNvPr>
          <p:cNvSpPr>
            <a:spLocks noGrp="1"/>
          </p:cNvSpPr>
          <p:nvPr>
            <p:ph type="sldNum" sz="quarter" idx="12"/>
          </p:nvPr>
        </p:nvSpPr>
        <p:spPr/>
        <p:txBody>
          <a:bodyPr/>
          <a:lstStyle/>
          <a:p>
            <a:fld id="{8DBFFE36-C765-49D8-AD4E-0338427DEB34}" type="slidenum">
              <a:rPr lang="es-CO" smtClean="0"/>
              <a:t>‹Nº›</a:t>
            </a:fld>
            <a:endParaRPr lang="es-CO"/>
          </a:p>
        </p:txBody>
      </p:sp>
    </p:spTree>
    <p:extLst>
      <p:ext uri="{BB962C8B-B14F-4D97-AF65-F5344CB8AC3E}">
        <p14:creationId xmlns:p14="http://schemas.microsoft.com/office/powerpoint/2010/main" val="3361284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D51F41-424D-4907-8009-C914E65F319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DE122E9-3009-4EA5-A398-FE34CE6BC9D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86EBA8FE-C0CD-4C9F-9AB2-4EAAA9043B1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DABFBAE7-6ECD-47A6-B299-F5A912B2E6F9}"/>
              </a:ext>
            </a:extLst>
          </p:cNvPr>
          <p:cNvSpPr>
            <a:spLocks noGrp="1"/>
          </p:cNvSpPr>
          <p:nvPr>
            <p:ph type="dt" sz="half" idx="10"/>
          </p:nvPr>
        </p:nvSpPr>
        <p:spPr/>
        <p:txBody>
          <a:bodyPr/>
          <a:lstStyle/>
          <a:p>
            <a:fld id="{8321E5B2-196D-4132-8F87-69FA24800A1A}" type="datetimeFigureOut">
              <a:rPr lang="es-CO" smtClean="0"/>
              <a:t>3/05/2021</a:t>
            </a:fld>
            <a:endParaRPr lang="es-CO"/>
          </a:p>
        </p:txBody>
      </p:sp>
      <p:sp>
        <p:nvSpPr>
          <p:cNvPr id="6" name="Marcador de pie de página 5">
            <a:extLst>
              <a:ext uri="{FF2B5EF4-FFF2-40B4-BE49-F238E27FC236}">
                <a16:creationId xmlns:a16="http://schemas.microsoft.com/office/drawing/2014/main" id="{7968CD15-783C-4564-9620-1D32207B45D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01FEC62-771E-4A66-A781-70B7197A05EA}"/>
              </a:ext>
            </a:extLst>
          </p:cNvPr>
          <p:cNvSpPr>
            <a:spLocks noGrp="1"/>
          </p:cNvSpPr>
          <p:nvPr>
            <p:ph type="sldNum" sz="quarter" idx="12"/>
          </p:nvPr>
        </p:nvSpPr>
        <p:spPr/>
        <p:txBody>
          <a:bodyPr/>
          <a:lstStyle/>
          <a:p>
            <a:fld id="{8DBFFE36-C765-49D8-AD4E-0338427DEB34}" type="slidenum">
              <a:rPr lang="es-CO" smtClean="0"/>
              <a:t>‹Nº›</a:t>
            </a:fld>
            <a:endParaRPr lang="es-CO"/>
          </a:p>
        </p:txBody>
      </p:sp>
    </p:spTree>
    <p:extLst>
      <p:ext uri="{BB962C8B-B14F-4D97-AF65-F5344CB8AC3E}">
        <p14:creationId xmlns:p14="http://schemas.microsoft.com/office/powerpoint/2010/main" val="2369476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BE631D-357D-44F5-95BE-0124B6F84CC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8E321D34-C422-44CE-A59D-0705258D74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2900CED-C677-46D2-A3F3-01C7CD9B552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C11EB3A1-739C-4197-9C59-D8A70A3046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4B88629-4834-4B37-A4F6-42BC5042A2F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C84C34D1-9902-40F3-A76D-F42E7EAB8852}"/>
              </a:ext>
            </a:extLst>
          </p:cNvPr>
          <p:cNvSpPr>
            <a:spLocks noGrp="1"/>
          </p:cNvSpPr>
          <p:nvPr>
            <p:ph type="dt" sz="half" idx="10"/>
          </p:nvPr>
        </p:nvSpPr>
        <p:spPr/>
        <p:txBody>
          <a:bodyPr/>
          <a:lstStyle/>
          <a:p>
            <a:fld id="{8321E5B2-196D-4132-8F87-69FA24800A1A}" type="datetimeFigureOut">
              <a:rPr lang="es-CO" smtClean="0"/>
              <a:t>3/05/2021</a:t>
            </a:fld>
            <a:endParaRPr lang="es-CO"/>
          </a:p>
        </p:txBody>
      </p:sp>
      <p:sp>
        <p:nvSpPr>
          <p:cNvPr id="8" name="Marcador de pie de página 7">
            <a:extLst>
              <a:ext uri="{FF2B5EF4-FFF2-40B4-BE49-F238E27FC236}">
                <a16:creationId xmlns:a16="http://schemas.microsoft.com/office/drawing/2014/main" id="{23036193-61E5-4506-A904-5377B3C5E8F5}"/>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FEACFF9C-3962-42AF-B209-226AB2EE616E}"/>
              </a:ext>
            </a:extLst>
          </p:cNvPr>
          <p:cNvSpPr>
            <a:spLocks noGrp="1"/>
          </p:cNvSpPr>
          <p:nvPr>
            <p:ph type="sldNum" sz="quarter" idx="12"/>
          </p:nvPr>
        </p:nvSpPr>
        <p:spPr/>
        <p:txBody>
          <a:bodyPr/>
          <a:lstStyle/>
          <a:p>
            <a:fld id="{8DBFFE36-C765-49D8-AD4E-0338427DEB34}" type="slidenum">
              <a:rPr lang="es-CO" smtClean="0"/>
              <a:t>‹Nº›</a:t>
            </a:fld>
            <a:endParaRPr lang="es-CO"/>
          </a:p>
        </p:txBody>
      </p:sp>
    </p:spTree>
    <p:extLst>
      <p:ext uri="{BB962C8B-B14F-4D97-AF65-F5344CB8AC3E}">
        <p14:creationId xmlns:p14="http://schemas.microsoft.com/office/powerpoint/2010/main" val="3317165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8F211C-925C-40D8-BBF1-1EE49697487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7E90D922-0959-4FDC-B81E-EECD402B6FCB}"/>
              </a:ext>
            </a:extLst>
          </p:cNvPr>
          <p:cNvSpPr>
            <a:spLocks noGrp="1"/>
          </p:cNvSpPr>
          <p:nvPr>
            <p:ph type="dt" sz="half" idx="10"/>
          </p:nvPr>
        </p:nvSpPr>
        <p:spPr/>
        <p:txBody>
          <a:bodyPr/>
          <a:lstStyle/>
          <a:p>
            <a:fld id="{8321E5B2-196D-4132-8F87-69FA24800A1A}" type="datetimeFigureOut">
              <a:rPr lang="es-CO" smtClean="0"/>
              <a:t>3/05/2021</a:t>
            </a:fld>
            <a:endParaRPr lang="es-CO"/>
          </a:p>
        </p:txBody>
      </p:sp>
      <p:sp>
        <p:nvSpPr>
          <p:cNvPr id="4" name="Marcador de pie de página 3">
            <a:extLst>
              <a:ext uri="{FF2B5EF4-FFF2-40B4-BE49-F238E27FC236}">
                <a16:creationId xmlns:a16="http://schemas.microsoft.com/office/drawing/2014/main" id="{9149837C-90BF-4F14-A0F3-0645791BAD0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01BF2671-25CE-46B9-8E20-FAAA1E70AFD4}"/>
              </a:ext>
            </a:extLst>
          </p:cNvPr>
          <p:cNvSpPr>
            <a:spLocks noGrp="1"/>
          </p:cNvSpPr>
          <p:nvPr>
            <p:ph type="sldNum" sz="quarter" idx="12"/>
          </p:nvPr>
        </p:nvSpPr>
        <p:spPr/>
        <p:txBody>
          <a:bodyPr/>
          <a:lstStyle/>
          <a:p>
            <a:fld id="{8DBFFE36-C765-49D8-AD4E-0338427DEB34}" type="slidenum">
              <a:rPr lang="es-CO" smtClean="0"/>
              <a:t>‹Nº›</a:t>
            </a:fld>
            <a:endParaRPr lang="es-CO"/>
          </a:p>
        </p:txBody>
      </p:sp>
    </p:spTree>
    <p:extLst>
      <p:ext uri="{BB962C8B-B14F-4D97-AF65-F5344CB8AC3E}">
        <p14:creationId xmlns:p14="http://schemas.microsoft.com/office/powerpoint/2010/main" val="3648739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BCFAF10-1DB3-4581-B752-1CAE4AED12AC}"/>
              </a:ext>
            </a:extLst>
          </p:cNvPr>
          <p:cNvSpPr>
            <a:spLocks noGrp="1"/>
          </p:cNvSpPr>
          <p:nvPr>
            <p:ph type="dt" sz="half" idx="10"/>
          </p:nvPr>
        </p:nvSpPr>
        <p:spPr/>
        <p:txBody>
          <a:bodyPr/>
          <a:lstStyle/>
          <a:p>
            <a:fld id="{8321E5B2-196D-4132-8F87-69FA24800A1A}" type="datetimeFigureOut">
              <a:rPr lang="es-CO" smtClean="0"/>
              <a:t>3/05/2021</a:t>
            </a:fld>
            <a:endParaRPr lang="es-CO"/>
          </a:p>
        </p:txBody>
      </p:sp>
      <p:sp>
        <p:nvSpPr>
          <p:cNvPr id="3" name="Marcador de pie de página 2">
            <a:extLst>
              <a:ext uri="{FF2B5EF4-FFF2-40B4-BE49-F238E27FC236}">
                <a16:creationId xmlns:a16="http://schemas.microsoft.com/office/drawing/2014/main" id="{8EB3DD35-17B3-4F56-97EC-A32A019F8BD6}"/>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0391D832-E22C-4EC5-9E3F-3E45809B3F43}"/>
              </a:ext>
            </a:extLst>
          </p:cNvPr>
          <p:cNvSpPr>
            <a:spLocks noGrp="1"/>
          </p:cNvSpPr>
          <p:nvPr>
            <p:ph type="sldNum" sz="quarter" idx="12"/>
          </p:nvPr>
        </p:nvSpPr>
        <p:spPr/>
        <p:txBody>
          <a:bodyPr/>
          <a:lstStyle/>
          <a:p>
            <a:fld id="{8DBFFE36-C765-49D8-AD4E-0338427DEB34}" type="slidenum">
              <a:rPr lang="es-CO" smtClean="0"/>
              <a:t>‹Nº›</a:t>
            </a:fld>
            <a:endParaRPr lang="es-CO"/>
          </a:p>
        </p:txBody>
      </p:sp>
    </p:spTree>
    <p:extLst>
      <p:ext uri="{BB962C8B-B14F-4D97-AF65-F5344CB8AC3E}">
        <p14:creationId xmlns:p14="http://schemas.microsoft.com/office/powerpoint/2010/main" val="2209532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209373-0C3A-4405-AEA9-6A376422289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736B2CE-5FF1-4F23-9F87-CE2E887AB4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F6DE98D-0512-467D-B2F0-6BF4080D50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82D008C-8742-484C-9990-5437B3F5F020}"/>
              </a:ext>
            </a:extLst>
          </p:cNvPr>
          <p:cNvSpPr>
            <a:spLocks noGrp="1"/>
          </p:cNvSpPr>
          <p:nvPr>
            <p:ph type="dt" sz="half" idx="10"/>
          </p:nvPr>
        </p:nvSpPr>
        <p:spPr/>
        <p:txBody>
          <a:bodyPr/>
          <a:lstStyle/>
          <a:p>
            <a:fld id="{8321E5B2-196D-4132-8F87-69FA24800A1A}" type="datetimeFigureOut">
              <a:rPr lang="es-CO" smtClean="0"/>
              <a:t>3/05/2021</a:t>
            </a:fld>
            <a:endParaRPr lang="es-CO"/>
          </a:p>
        </p:txBody>
      </p:sp>
      <p:sp>
        <p:nvSpPr>
          <p:cNvPr id="6" name="Marcador de pie de página 5">
            <a:extLst>
              <a:ext uri="{FF2B5EF4-FFF2-40B4-BE49-F238E27FC236}">
                <a16:creationId xmlns:a16="http://schemas.microsoft.com/office/drawing/2014/main" id="{B24AD6C5-F164-4969-B0BC-01FACF31A9A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4AC2BBE-3139-4ACB-A01B-5C202F325C5A}"/>
              </a:ext>
            </a:extLst>
          </p:cNvPr>
          <p:cNvSpPr>
            <a:spLocks noGrp="1"/>
          </p:cNvSpPr>
          <p:nvPr>
            <p:ph type="sldNum" sz="quarter" idx="12"/>
          </p:nvPr>
        </p:nvSpPr>
        <p:spPr/>
        <p:txBody>
          <a:bodyPr/>
          <a:lstStyle/>
          <a:p>
            <a:fld id="{8DBFFE36-C765-49D8-AD4E-0338427DEB34}" type="slidenum">
              <a:rPr lang="es-CO" smtClean="0"/>
              <a:t>‹Nº›</a:t>
            </a:fld>
            <a:endParaRPr lang="es-CO"/>
          </a:p>
        </p:txBody>
      </p:sp>
    </p:spTree>
    <p:extLst>
      <p:ext uri="{BB962C8B-B14F-4D97-AF65-F5344CB8AC3E}">
        <p14:creationId xmlns:p14="http://schemas.microsoft.com/office/powerpoint/2010/main" val="1909714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D6C4A6-B446-437A-8B28-799BF93459F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52634E5C-C655-4631-B234-219C23FCC1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4115F1CE-A155-4704-A20F-90A10A53BC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575F8B7-9CCA-4AC9-B5D6-FA8FC87C29A9}"/>
              </a:ext>
            </a:extLst>
          </p:cNvPr>
          <p:cNvSpPr>
            <a:spLocks noGrp="1"/>
          </p:cNvSpPr>
          <p:nvPr>
            <p:ph type="dt" sz="half" idx="10"/>
          </p:nvPr>
        </p:nvSpPr>
        <p:spPr/>
        <p:txBody>
          <a:bodyPr/>
          <a:lstStyle/>
          <a:p>
            <a:fld id="{8321E5B2-196D-4132-8F87-69FA24800A1A}" type="datetimeFigureOut">
              <a:rPr lang="es-CO" smtClean="0"/>
              <a:t>3/05/2021</a:t>
            </a:fld>
            <a:endParaRPr lang="es-CO"/>
          </a:p>
        </p:txBody>
      </p:sp>
      <p:sp>
        <p:nvSpPr>
          <p:cNvPr id="6" name="Marcador de pie de página 5">
            <a:extLst>
              <a:ext uri="{FF2B5EF4-FFF2-40B4-BE49-F238E27FC236}">
                <a16:creationId xmlns:a16="http://schemas.microsoft.com/office/drawing/2014/main" id="{5E7336C2-6931-4D28-BE29-A66D0EF7467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6B1E4CE-712C-4DD2-A17C-448DB98DE9B8}"/>
              </a:ext>
            </a:extLst>
          </p:cNvPr>
          <p:cNvSpPr>
            <a:spLocks noGrp="1"/>
          </p:cNvSpPr>
          <p:nvPr>
            <p:ph type="sldNum" sz="quarter" idx="12"/>
          </p:nvPr>
        </p:nvSpPr>
        <p:spPr/>
        <p:txBody>
          <a:bodyPr/>
          <a:lstStyle/>
          <a:p>
            <a:fld id="{8DBFFE36-C765-49D8-AD4E-0338427DEB34}" type="slidenum">
              <a:rPr lang="es-CO" smtClean="0"/>
              <a:t>‹Nº›</a:t>
            </a:fld>
            <a:endParaRPr lang="es-CO"/>
          </a:p>
        </p:txBody>
      </p:sp>
    </p:spTree>
    <p:extLst>
      <p:ext uri="{BB962C8B-B14F-4D97-AF65-F5344CB8AC3E}">
        <p14:creationId xmlns:p14="http://schemas.microsoft.com/office/powerpoint/2010/main" val="158034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76AE4E8-DD62-4630-93CB-84C4C3234D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A165234-AB39-4640-9CEE-BA2414E851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AB7595A-E187-4AE6-8D07-6DBF91BCF5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21E5B2-196D-4132-8F87-69FA24800A1A}" type="datetimeFigureOut">
              <a:rPr lang="es-CO" smtClean="0"/>
              <a:t>3/05/2021</a:t>
            </a:fld>
            <a:endParaRPr lang="es-CO"/>
          </a:p>
        </p:txBody>
      </p:sp>
      <p:sp>
        <p:nvSpPr>
          <p:cNvPr id="5" name="Marcador de pie de página 4">
            <a:extLst>
              <a:ext uri="{FF2B5EF4-FFF2-40B4-BE49-F238E27FC236}">
                <a16:creationId xmlns:a16="http://schemas.microsoft.com/office/drawing/2014/main" id="{A43761F9-9D95-4096-A0FA-8AD017C077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70EC45FE-DB34-4299-BF64-56B2F89459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BFFE36-C765-49D8-AD4E-0338427DEB34}" type="slidenum">
              <a:rPr lang="es-CO" smtClean="0"/>
              <a:t>‹Nº›</a:t>
            </a:fld>
            <a:endParaRPr lang="es-CO"/>
          </a:p>
        </p:txBody>
      </p:sp>
    </p:spTree>
    <p:extLst>
      <p:ext uri="{BB962C8B-B14F-4D97-AF65-F5344CB8AC3E}">
        <p14:creationId xmlns:p14="http://schemas.microsoft.com/office/powerpoint/2010/main" val="4273954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p:cNvSpPr>
            <a:spLocks noGrp="1"/>
          </p:cNvSpPr>
          <p:nvPr>
            <p:ph type="ctrTitle"/>
          </p:nvPr>
        </p:nvSpPr>
        <p:spPr/>
        <p:txBody>
          <a:bodyPr/>
          <a:lstStyle/>
          <a:p>
            <a:endParaRPr lang="es-CO"/>
          </a:p>
        </p:txBody>
      </p:sp>
      <p:sp>
        <p:nvSpPr>
          <p:cNvPr id="10" name="Subtítulo 9"/>
          <p:cNvSpPr>
            <a:spLocks noGrp="1"/>
          </p:cNvSpPr>
          <p:nvPr>
            <p:ph type="subTitle" idx="1"/>
          </p:nvPr>
        </p:nvSpPr>
        <p:spPr/>
        <p:txBody>
          <a:bodyPr/>
          <a:lstStyle/>
          <a:p>
            <a:endParaRPr lang="es-CO"/>
          </a:p>
        </p:txBody>
      </p:sp>
      <p:pic>
        <p:nvPicPr>
          <p:cNvPr id="7" name="Imagen 6">
            <a:extLst>
              <a:ext uri="{FF2B5EF4-FFF2-40B4-BE49-F238E27FC236}">
                <a16:creationId xmlns:a16="http://schemas.microsoft.com/office/drawing/2014/main" id="{8BC022B1-7BAB-45AC-9DF1-DC21AFB639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5400" cy="6858000"/>
          </a:xfrm>
          <a:prstGeom prst="rect">
            <a:avLst/>
          </a:prstGeom>
        </p:spPr>
      </p:pic>
      <p:sp>
        <p:nvSpPr>
          <p:cNvPr id="2" name="Rectángulo 1"/>
          <p:cNvSpPr/>
          <p:nvPr/>
        </p:nvSpPr>
        <p:spPr>
          <a:xfrm>
            <a:off x="3211148" y="70228"/>
            <a:ext cx="6488635" cy="1077218"/>
          </a:xfrm>
          <a:prstGeom prst="rect">
            <a:avLst/>
          </a:prstGeom>
        </p:spPr>
        <p:txBody>
          <a:bodyPr wrap="none">
            <a:spAutoFit/>
          </a:bodyPr>
          <a:lstStyle/>
          <a:p>
            <a:pPr algn="ctr"/>
            <a:r>
              <a:rPr lang="es-ES" sz="3200" b="1" dirty="0">
                <a:solidFill>
                  <a:srgbClr val="FF0000"/>
                </a:solidFill>
              </a:rPr>
              <a:t>CICLO 1</a:t>
            </a:r>
          </a:p>
          <a:p>
            <a:pPr algn="ctr"/>
            <a:r>
              <a:rPr lang="es-ES" sz="3200" b="1" dirty="0">
                <a:solidFill>
                  <a:srgbClr val="FF0000"/>
                </a:solidFill>
              </a:rPr>
              <a:t>FUNDAMENTOS DE PROGRAMACION</a:t>
            </a:r>
          </a:p>
        </p:txBody>
      </p:sp>
      <p:sp>
        <p:nvSpPr>
          <p:cNvPr id="8" name="Rectángulo 7"/>
          <p:cNvSpPr/>
          <p:nvPr/>
        </p:nvSpPr>
        <p:spPr>
          <a:xfrm>
            <a:off x="5992148" y="2048096"/>
            <a:ext cx="5613699" cy="2492990"/>
          </a:xfrm>
          <a:prstGeom prst="rect">
            <a:avLst/>
          </a:prstGeom>
        </p:spPr>
        <p:txBody>
          <a:bodyPr wrap="square">
            <a:spAutoFit/>
          </a:bodyPr>
          <a:lstStyle/>
          <a:p>
            <a:r>
              <a:rPr lang="es-CO" sz="2400" b="1" dirty="0">
                <a:solidFill>
                  <a:schemeClr val="accent1">
                    <a:lumMod val="75000"/>
                  </a:schemeClr>
                </a:solidFill>
              </a:rPr>
              <a:t>Docente</a:t>
            </a:r>
          </a:p>
          <a:p>
            <a:r>
              <a:rPr lang="es-CO" sz="2400" b="1" dirty="0">
                <a:solidFill>
                  <a:schemeClr val="accent1">
                    <a:lumMod val="75000"/>
                  </a:schemeClr>
                </a:solidFill>
              </a:rPr>
              <a:t>Oscar Mauricio Gonzalez Gómez</a:t>
            </a:r>
          </a:p>
          <a:p>
            <a:r>
              <a:rPr lang="es-ES" altLang="es-CO" dirty="0">
                <a:solidFill>
                  <a:schemeClr val="accent1">
                    <a:lumMod val="75000"/>
                  </a:schemeClr>
                </a:solidFill>
              </a:rPr>
              <a:t>Ing. de Sistemas, Universidad Industrial de Santander - UIS</a:t>
            </a:r>
          </a:p>
          <a:p>
            <a:r>
              <a:rPr lang="es-ES" altLang="es-CO" dirty="0">
                <a:solidFill>
                  <a:schemeClr val="accent1">
                    <a:lumMod val="75000"/>
                  </a:schemeClr>
                </a:solidFill>
              </a:rPr>
              <a:t>Especialista en Gestión de Tecnologías de la información</a:t>
            </a:r>
          </a:p>
          <a:p>
            <a:r>
              <a:rPr lang="es-ES" altLang="es-CO" dirty="0">
                <a:solidFill>
                  <a:schemeClr val="accent1">
                    <a:lumMod val="75000"/>
                  </a:schemeClr>
                </a:solidFill>
              </a:rPr>
              <a:t>Especialista es gestión y seguridad de Bases de Datos</a:t>
            </a:r>
          </a:p>
          <a:p>
            <a:r>
              <a:rPr lang="es-ES" altLang="es-CO" dirty="0">
                <a:solidFill>
                  <a:schemeClr val="accent1">
                    <a:lumMod val="75000"/>
                  </a:schemeClr>
                </a:solidFill>
              </a:rPr>
              <a:t>Certificaciones internacionales programación de aplicaciones Informáticas y administración de servicios de internet (España ).</a:t>
            </a:r>
          </a:p>
        </p:txBody>
      </p:sp>
    </p:spTree>
    <p:extLst>
      <p:ext uri="{BB962C8B-B14F-4D97-AF65-F5344CB8AC3E}">
        <p14:creationId xmlns:p14="http://schemas.microsoft.com/office/powerpoint/2010/main" val="3149042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A3210FA-2A05-4E81-954C-BB550D0113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0" y="-255450"/>
            <a:ext cx="12185400" cy="6858000"/>
          </a:xfrm>
          <a:prstGeom prst="rect">
            <a:avLst/>
          </a:prstGeom>
        </p:spPr>
      </p:pic>
      <p:sp>
        <p:nvSpPr>
          <p:cNvPr id="5" name="Título 4"/>
          <p:cNvSpPr>
            <a:spLocks noGrp="1"/>
          </p:cNvSpPr>
          <p:nvPr>
            <p:ph type="title"/>
          </p:nvPr>
        </p:nvSpPr>
        <p:spPr>
          <a:xfrm>
            <a:off x="922606" y="3978"/>
            <a:ext cx="8938846" cy="723827"/>
          </a:xfrm>
        </p:spPr>
        <p:txBody>
          <a:bodyPr/>
          <a:lstStyle/>
          <a:p>
            <a:pPr marL="3854450" indent="-3854450"/>
            <a:r>
              <a:rPr lang="es-CO" b="1" dirty="0"/>
              <a:t>                </a:t>
            </a:r>
            <a:r>
              <a:rPr lang="es-CO" sz="4000" b="1" dirty="0">
                <a:solidFill>
                  <a:srgbClr val="C00000"/>
                </a:solidFill>
              </a:rPr>
              <a:t>Ejercicios practica – condicionales</a:t>
            </a:r>
            <a:endParaRPr lang="es-CO" b="1" dirty="0">
              <a:solidFill>
                <a:srgbClr val="C00000"/>
              </a:solidFill>
            </a:endParaRPr>
          </a:p>
        </p:txBody>
      </p:sp>
      <p:sp>
        <p:nvSpPr>
          <p:cNvPr id="7" name="CuadroTexto 6">
            <a:extLst>
              <a:ext uri="{FF2B5EF4-FFF2-40B4-BE49-F238E27FC236}">
                <a16:creationId xmlns:a16="http://schemas.microsoft.com/office/drawing/2014/main" id="{7A7F8ADC-7C91-4B0D-AF5C-996C1793040A}"/>
              </a:ext>
            </a:extLst>
          </p:cNvPr>
          <p:cNvSpPr txBox="1"/>
          <p:nvPr/>
        </p:nvSpPr>
        <p:spPr>
          <a:xfrm>
            <a:off x="1237956" y="1069144"/>
            <a:ext cx="7740748" cy="1200329"/>
          </a:xfrm>
          <a:prstGeom prst="rect">
            <a:avLst/>
          </a:prstGeom>
          <a:solidFill>
            <a:schemeClr val="accent1">
              <a:lumMod val="20000"/>
              <a:lumOff val="80000"/>
            </a:schemeClr>
          </a:solidFill>
        </p:spPr>
        <p:txBody>
          <a:bodyPr wrap="square">
            <a:spAutoFit/>
          </a:bodyPr>
          <a:lstStyle/>
          <a:p>
            <a:pPr marL="342900" lvl="0" indent="-342900" algn="just">
              <a:buFont typeface="+mj-lt"/>
              <a:buAutoNum type="arabicPeriod"/>
            </a:pPr>
            <a:r>
              <a:rPr lang="es-ES" sz="1800" dirty="0">
                <a:effectLst/>
                <a:latin typeface="Calibri" panose="020F0502020204030204" pitchFamily="34" charset="0"/>
                <a:ea typeface="Calibri" panose="020F0502020204030204" pitchFamily="34" charset="0"/>
              </a:rPr>
              <a:t>En una playa de estacionamiento cobran $1500 la primera hora y $1000 a partir de la segunda hora. Diseñe un algoritmo que determine cuánto debe pagar un cliente por el estacionamiento de su vehículo, conociendo el tiempo de estacionamiento en horas.</a:t>
            </a:r>
            <a:endParaRPr lang="es-CO" sz="1800" dirty="0">
              <a:effectLst/>
              <a:latin typeface="Calibri" panose="020F0502020204030204" pitchFamily="34" charset="0"/>
              <a:ea typeface="Calibri" panose="020F0502020204030204" pitchFamily="34" charset="0"/>
            </a:endParaRPr>
          </a:p>
        </p:txBody>
      </p:sp>
      <p:sp>
        <p:nvSpPr>
          <p:cNvPr id="9" name="CuadroTexto 8">
            <a:extLst>
              <a:ext uri="{FF2B5EF4-FFF2-40B4-BE49-F238E27FC236}">
                <a16:creationId xmlns:a16="http://schemas.microsoft.com/office/drawing/2014/main" id="{1B2EA44B-AAFC-4556-B438-3337566328C0}"/>
              </a:ext>
            </a:extLst>
          </p:cNvPr>
          <p:cNvSpPr txBox="1"/>
          <p:nvPr/>
        </p:nvSpPr>
        <p:spPr>
          <a:xfrm>
            <a:off x="1645919" y="2434886"/>
            <a:ext cx="9129933" cy="1477328"/>
          </a:xfrm>
          <a:prstGeom prst="rect">
            <a:avLst/>
          </a:prstGeom>
          <a:solidFill>
            <a:srgbClr val="FF0066">
              <a:alpha val="87843"/>
            </a:srgbClr>
          </a:solidFill>
        </p:spPr>
        <p:txBody>
          <a:bodyPr wrap="square">
            <a:spAutoFit/>
          </a:bodyPr>
          <a:lstStyle/>
          <a:p>
            <a:pPr lvl="0" algn="just"/>
            <a:r>
              <a:rPr lang="es-ES" sz="1800" dirty="0">
                <a:effectLst/>
                <a:latin typeface="Calibri" panose="020F0502020204030204" pitchFamily="34" charset="0"/>
                <a:ea typeface="Calibri" panose="020F0502020204030204" pitchFamily="34" charset="0"/>
              </a:rPr>
              <a:t>2. En un supermercado se hace una promoción, mediante la cual el cliente obtiene un descuento dependiendo de un número que se escoge al azar. Si el número escogido es menor que 74 el descuento es del 15% sobre el total de la compra, si es mayor o igual a 74 el descuento es del 20%. Obtener cuánto dinero se le descuenta Y cuánto dinero paga por su compra por el descuento obtenido.</a:t>
            </a:r>
            <a:endParaRPr lang="es-CO" sz="1800" dirty="0">
              <a:effectLst/>
              <a:latin typeface="Calibri" panose="020F0502020204030204" pitchFamily="34" charset="0"/>
              <a:ea typeface="Calibri" panose="020F0502020204030204" pitchFamily="34" charset="0"/>
            </a:endParaRPr>
          </a:p>
        </p:txBody>
      </p:sp>
      <p:sp>
        <p:nvSpPr>
          <p:cNvPr id="11" name="CuadroTexto 10">
            <a:extLst>
              <a:ext uri="{FF2B5EF4-FFF2-40B4-BE49-F238E27FC236}">
                <a16:creationId xmlns:a16="http://schemas.microsoft.com/office/drawing/2014/main" id="{B496C2AE-BB39-4E87-A00A-43F9A97E65F2}"/>
              </a:ext>
            </a:extLst>
          </p:cNvPr>
          <p:cNvSpPr txBox="1"/>
          <p:nvPr/>
        </p:nvSpPr>
        <p:spPr>
          <a:xfrm>
            <a:off x="1237956" y="4137471"/>
            <a:ext cx="7554352" cy="2031325"/>
          </a:xfrm>
          <a:prstGeom prst="rect">
            <a:avLst/>
          </a:prstGeom>
          <a:solidFill>
            <a:schemeClr val="tx2">
              <a:lumMod val="20000"/>
              <a:lumOff val="80000"/>
            </a:schemeClr>
          </a:solidFill>
        </p:spPr>
        <p:txBody>
          <a:bodyPr wrap="square">
            <a:spAutoFit/>
          </a:bodyPr>
          <a:lstStyle/>
          <a:p>
            <a:pPr lvl="0" algn="just"/>
            <a:r>
              <a:rPr lang="es-ES" sz="1800" dirty="0">
                <a:effectLst/>
                <a:latin typeface="Calibri" panose="020F0502020204030204" pitchFamily="34" charset="0"/>
                <a:ea typeface="Calibri" panose="020F0502020204030204" pitchFamily="34" charset="0"/>
              </a:rPr>
              <a:t>3. Se ha establecido un programa para estimular a los alumnos, el cual consiste en lo siguiente: si el promedio global obtenido por un alumno en el último periodo es mayor o igual que 4, se le hará un descuento del 30% sobre la matrícula y no se le cobrará IVA; si el promedio obtenido es menor que 4 deberá pagar la matrícula completa, la cual debe incluir el 10% de IVA. Hacer un algoritmo que calcule el valor a pagar si se conocen las notas finales de las 4 materias que cursaron. Asuma que el valor de la matricula es de $500000</a:t>
            </a:r>
            <a:endParaRPr lang="es-CO"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480268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0FF037A-EE71-4436-8450-0D8A8FAFC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0" y="0"/>
            <a:ext cx="12185400" cy="6858000"/>
          </a:xfrm>
          <a:prstGeom prst="rect">
            <a:avLst/>
          </a:prstGeom>
        </p:spPr>
      </p:pic>
    </p:spTree>
    <p:extLst>
      <p:ext uri="{BB962C8B-B14F-4D97-AF65-F5344CB8AC3E}">
        <p14:creationId xmlns:p14="http://schemas.microsoft.com/office/powerpoint/2010/main" val="302984581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634</TotalTime>
  <Words>298</Words>
  <Application>Microsoft Office PowerPoint</Application>
  <PresentationFormat>Panorámica</PresentationFormat>
  <Paragraphs>12</Paragraphs>
  <Slides>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vt:i4>
      </vt:variant>
    </vt:vector>
  </HeadingPairs>
  <TitlesOfParts>
    <vt:vector size="7" baseType="lpstr">
      <vt:lpstr>Arial</vt:lpstr>
      <vt:lpstr>Calibri</vt:lpstr>
      <vt:lpstr>Calibri Light</vt:lpstr>
      <vt:lpstr>Tema de Office</vt:lpstr>
      <vt:lpstr>Presentación de PowerPoint</vt:lpstr>
      <vt:lpstr>                Ejercicios practica – condicionales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Michael Muvdi Costa</dc:creator>
  <cp:lastModifiedBy>Oscar Gonzalez</cp:lastModifiedBy>
  <cp:revision>35</cp:revision>
  <dcterms:created xsi:type="dcterms:W3CDTF">2021-04-14T18:40:28Z</dcterms:created>
  <dcterms:modified xsi:type="dcterms:W3CDTF">2021-05-03T19:33:20Z</dcterms:modified>
</cp:coreProperties>
</file>