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60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393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672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4452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225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892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2518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2523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365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14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828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705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698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149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188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507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779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A0B1E-AA74-4D8F-A296-6908CE92337A}" type="datetimeFigureOut">
              <a:rPr lang="es-PE" smtClean="0"/>
              <a:t>25/08/2023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DF2DA-5D4F-4B4A-92AD-9B4188CB25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8298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BB884-AFAE-4847-8B7B-764FF3764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5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ordenamiento </a:t>
            </a:r>
            <a:r>
              <a:rPr lang="es-PE" sz="5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merge</a:t>
            </a:r>
            <a:r>
              <a:rPr lang="es-PE" sz="5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s-PE" sz="5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sort</a:t>
            </a:r>
            <a:endParaRPr lang="es-PE" sz="5400" dirty="0">
              <a:solidFill>
                <a:schemeClr val="accent4">
                  <a:lumMod val="20000"/>
                  <a:lumOff val="8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AF4E8-51C4-4757-8682-EDA016907F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777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08F36-630C-4DE1-8D9B-E9DA5D7C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0" u="sng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+mj-lt"/>
              </a:rPr>
              <a:t>¿CÓMO FUNCIONA EL MERGE SORT?</a:t>
            </a:r>
            <a:br>
              <a:rPr lang="es-ES" dirty="0"/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AA86F0-964D-41DD-8F95-12E7F02FD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s-ES" b="0" i="0" dirty="0">
                <a:effectLst/>
                <a:latin typeface="+mj-lt"/>
              </a:rPr>
              <a:t>El algoritmo de ordenamiento por mezcla (</a:t>
            </a:r>
            <a:r>
              <a:rPr lang="es-ES" b="0" i="0" dirty="0" err="1">
                <a:effectLst/>
                <a:latin typeface="+mj-lt"/>
              </a:rPr>
              <a:t>merge</a:t>
            </a:r>
            <a:r>
              <a:rPr lang="es-ES" b="0" i="0" dirty="0">
                <a:effectLst/>
                <a:latin typeface="+mj-lt"/>
              </a:rPr>
              <a:t> </a:t>
            </a:r>
            <a:r>
              <a:rPr lang="es-ES" b="0" i="0" dirty="0" err="1">
                <a:effectLst/>
                <a:latin typeface="+mj-lt"/>
              </a:rPr>
              <a:t>sort</a:t>
            </a:r>
            <a:r>
              <a:rPr lang="es-ES" b="0" i="0" dirty="0">
                <a:effectLst/>
                <a:latin typeface="+mj-lt"/>
              </a:rPr>
              <a:t> en inglés) es un algoritmo de ordenamiento externo estable </a:t>
            </a:r>
            <a:r>
              <a:rPr lang="es-ES" sz="2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</a:rPr>
              <a:t>basado en la técnica divide y vencerás. </a:t>
            </a:r>
            <a:r>
              <a:rPr lang="es-ES" b="0" i="0" dirty="0">
                <a:effectLst/>
                <a:latin typeface="+mj-lt"/>
              </a:rPr>
              <a:t>La idea de los algoritmos de ordenación por mezcla es dividir la matriz por la mitad una y otra vez hasta que cada pieza tenga solo un elemento de longitud.</a:t>
            </a:r>
          </a:p>
          <a:p>
            <a:pPr algn="l"/>
            <a:r>
              <a:rPr lang="es-ES" b="0" i="0" dirty="0">
                <a:effectLst/>
                <a:latin typeface="+mj-lt"/>
              </a:rPr>
              <a:t>El algoritmo </a:t>
            </a:r>
            <a:r>
              <a:rPr lang="es-ES" b="0" i="0" dirty="0" err="1">
                <a:effectLst/>
                <a:latin typeface="+mj-lt"/>
              </a:rPr>
              <a:t>merge</a:t>
            </a:r>
            <a:r>
              <a:rPr lang="es-ES" b="0" i="0" dirty="0">
                <a:effectLst/>
                <a:latin typeface="+mj-lt"/>
              </a:rPr>
              <a:t> </a:t>
            </a:r>
            <a:r>
              <a:rPr lang="es-ES" b="0" i="0" dirty="0" err="1">
                <a:effectLst/>
                <a:latin typeface="+mj-lt"/>
              </a:rPr>
              <a:t>sort</a:t>
            </a:r>
            <a:r>
              <a:rPr lang="es-ES" b="0" i="0" dirty="0">
                <a:effectLst/>
                <a:latin typeface="+mj-lt"/>
              </a:rPr>
              <a:t> consiste en dividir la lista a ordenar hasta que tenga 1 </a:t>
            </a:r>
            <a:r>
              <a:rPr lang="es-ES" b="0" i="0" dirty="0" err="1">
                <a:effectLst/>
                <a:latin typeface="+mj-lt"/>
              </a:rPr>
              <a:t>ó</a:t>
            </a:r>
            <a:r>
              <a:rPr lang="es-ES" b="0" i="0" dirty="0">
                <a:effectLst/>
                <a:latin typeface="+mj-lt"/>
              </a:rPr>
              <a:t> 0 elementos y luego combinar la lista de forma ordenada. De esta manera se logra un tiempo proporcional a N * log2(N) .</a:t>
            </a:r>
          </a:p>
          <a:p>
            <a:pPr algn="l"/>
            <a:r>
              <a:rPr lang="es-PE" b="0" i="0" dirty="0">
                <a:effectLst/>
                <a:latin typeface="+mj-lt"/>
              </a:rPr>
              <a:t>Unir dos ramas lo conocemos como </a:t>
            </a:r>
            <a:r>
              <a:rPr lang="es-PE" b="0" i="0" dirty="0" err="1">
                <a:effectLst/>
                <a:latin typeface="+mj-lt"/>
              </a:rPr>
              <a:t>Merge</a:t>
            </a:r>
            <a:r>
              <a:rPr lang="es-PE" b="0" i="0" dirty="0">
                <a:effectLst/>
                <a:latin typeface="+mj-lt"/>
              </a:rPr>
              <a:t>.</a:t>
            </a:r>
            <a:endParaRPr lang="es-ES" b="0" i="0" dirty="0">
              <a:effectLst/>
              <a:latin typeface="+mj-lt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3387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5C5C7-11AE-4876-B0B9-E8F61029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Proceso:</a:t>
            </a:r>
            <a:br>
              <a:rPr lang="es-ES" dirty="0"/>
            </a:br>
            <a:r>
              <a:rPr lang="es-ES" u="sng" dirty="0">
                <a:solidFill>
                  <a:schemeClr val="accent6">
                    <a:lumMod val="75000"/>
                  </a:schemeClr>
                </a:solidFill>
              </a:rPr>
              <a:t>divide y vencerás</a:t>
            </a:r>
            <a:br>
              <a:rPr lang="es-ES" u="sng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s-ES" u="sng" dirty="0">
                <a:solidFill>
                  <a:schemeClr val="accent6">
                    <a:lumMod val="75000"/>
                  </a:schemeClr>
                </a:solidFill>
              </a:rPr>
            </a:br>
            <a:endParaRPr lang="es-PE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8F3D364-BD0D-4533-BB91-AE7C6D96B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dirty="0"/>
              <a:t>DIVIDE </a:t>
            </a:r>
          </a:p>
          <a:p>
            <a:pPr marL="457200" indent="-457200">
              <a:buFont typeface="+mj-lt"/>
              <a:buAutoNum type="arabicPeriod"/>
            </a:pPr>
            <a:endParaRPr lang="es-ES" sz="2400" dirty="0"/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CONQUISTA </a:t>
            </a:r>
          </a:p>
          <a:p>
            <a:pPr marL="457200" indent="-457200">
              <a:buFont typeface="+mj-lt"/>
              <a:buAutoNum type="arabicPeriod"/>
            </a:pPr>
            <a:endParaRPr lang="es-ES" sz="2400" dirty="0"/>
          </a:p>
          <a:p>
            <a:pPr marL="457200" indent="-457200">
              <a:buFont typeface="+mj-lt"/>
              <a:buAutoNum type="arabicPeriod"/>
            </a:pPr>
            <a:endParaRPr lang="es-ES" sz="2400" dirty="0"/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COMBINA </a:t>
            </a:r>
            <a:endParaRPr lang="es-PE" sz="2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16A971E-FF49-470F-82B3-5EA907984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086" y="1935921"/>
            <a:ext cx="4163626" cy="323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4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588DF049-75A8-4070-B846-916B533E9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647" y="1003177"/>
            <a:ext cx="6676007" cy="4483223"/>
          </a:xfrm>
        </p:spPr>
      </p:pic>
    </p:spTree>
    <p:extLst>
      <p:ext uri="{BB962C8B-B14F-4D97-AF65-F5344CB8AC3E}">
        <p14:creationId xmlns:p14="http://schemas.microsoft.com/office/powerpoint/2010/main" val="345415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25</TotalTime>
  <Words>131</Words>
  <Application>Microsoft Office PowerPoint</Application>
  <PresentationFormat>Panorámica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Algerian</vt:lpstr>
      <vt:lpstr>Arial</vt:lpstr>
      <vt:lpstr>Bookman Old Style</vt:lpstr>
      <vt:lpstr>Rockwell</vt:lpstr>
      <vt:lpstr>Damask</vt:lpstr>
      <vt:lpstr>ordenamiento merge sort</vt:lpstr>
      <vt:lpstr>¿CÓMO FUNCIONA EL MERGE SORT? </vt:lpstr>
      <vt:lpstr>Proceso: divide y vencerás 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ordenamiento merge</dc:title>
  <dc:creator>Alumno</dc:creator>
  <cp:lastModifiedBy>Alumno</cp:lastModifiedBy>
  <cp:revision>4</cp:revision>
  <dcterms:created xsi:type="dcterms:W3CDTF">2023-08-25T16:29:53Z</dcterms:created>
  <dcterms:modified xsi:type="dcterms:W3CDTF">2023-08-25T17:04:04Z</dcterms:modified>
</cp:coreProperties>
</file>