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72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2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0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9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0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29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B884-AFAE-4847-8B7B-764FF37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ordenamiento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merge</a:t>
            </a:r>
            <a:endParaRPr lang="es-PE" sz="5400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AF4E8-51C4-4757-8682-EDA01690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8F36-630C-4DE1-8D9B-E9DA5D7C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A86F0-964D-41DD-8F95-12E7F02F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387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Algerian</vt:lpstr>
      <vt:lpstr>Arial</vt:lpstr>
      <vt:lpstr>Bookman Old Style</vt:lpstr>
      <vt:lpstr>Rockwell</vt:lpstr>
      <vt:lpstr>Damask</vt:lpstr>
      <vt:lpstr>ordenamiento merge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merge</dc:title>
  <dc:creator>Alumno</dc:creator>
  <cp:lastModifiedBy>Alumno</cp:lastModifiedBy>
  <cp:revision>1</cp:revision>
  <dcterms:created xsi:type="dcterms:W3CDTF">2023-08-25T16:29:53Z</dcterms:created>
  <dcterms:modified xsi:type="dcterms:W3CDTF">2023-08-25T16:31:38Z</dcterms:modified>
</cp:coreProperties>
</file>