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2" r:id="rId4"/>
  </p:sldMasterIdLst>
  <p:handoutMasterIdLst>
    <p:handoutMasterId r:id="rId23"/>
  </p:handoutMasterIdLst>
  <p:sldIdLst>
    <p:sldId id="256" r:id="rId5"/>
    <p:sldId id="273" r:id="rId6"/>
    <p:sldId id="274" r:id="rId7"/>
    <p:sldId id="275" r:id="rId8"/>
    <p:sldId id="276" r:id="rId9"/>
    <p:sldId id="272" r:id="rId10"/>
    <p:sldId id="277" r:id="rId11"/>
    <p:sldId id="278" r:id="rId12"/>
    <p:sldId id="279" r:id="rId13"/>
    <p:sldId id="271" r:id="rId14"/>
    <p:sldId id="280" r:id="rId15"/>
    <p:sldId id="282" r:id="rId16"/>
    <p:sldId id="283" r:id="rId17"/>
    <p:sldId id="284" r:id="rId18"/>
    <p:sldId id="285" r:id="rId19"/>
    <p:sldId id="287" r:id="rId20"/>
    <p:sldId id="281" r:id="rId21"/>
    <p:sldId id="28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a:srgbClr val="E7E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4C7912-D598-4636-B915-56C87D32F8BE}" v="4" dt="2025-03-28T17:41:14.86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1" autoAdjust="0"/>
    <p:restoredTop sz="94660"/>
  </p:normalViewPr>
  <p:slideViewPr>
    <p:cSldViewPr snapToGrid="0">
      <p:cViewPr varScale="1">
        <p:scale>
          <a:sx n="100" d="100"/>
          <a:sy n="100" d="100"/>
        </p:scale>
        <p:origin x="84"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za Caizabuano Jose Ruben" userId="98dc4eab-b278-44a2-985c-ec83b932f4eb" providerId="ADAL" clId="{114C7912-D598-4636-B915-56C87D32F8BE}"/>
    <pc:docChg chg="undo custSel modSld">
      <pc:chgData name="Caiza Caizabuano Jose Ruben" userId="98dc4eab-b278-44a2-985c-ec83b932f4eb" providerId="ADAL" clId="{114C7912-D598-4636-B915-56C87D32F8BE}" dt="2025-03-28T17:42:55.633" v="59" actId="1076"/>
      <pc:docMkLst>
        <pc:docMk/>
      </pc:docMkLst>
      <pc:sldChg chg="addSp delSp modSp mod setBg addAnim">
        <pc:chgData name="Caiza Caizabuano Jose Ruben" userId="98dc4eab-b278-44a2-985c-ec83b932f4eb" providerId="ADAL" clId="{114C7912-D598-4636-B915-56C87D32F8BE}" dt="2025-03-28T17:42:55.633" v="59" actId="1076"/>
        <pc:sldMkLst>
          <pc:docMk/>
          <pc:sldMk cId="1697219110" sldId="256"/>
        </pc:sldMkLst>
        <pc:spChg chg="mod">
          <ac:chgData name="Caiza Caizabuano Jose Ruben" userId="98dc4eab-b278-44a2-985c-ec83b932f4eb" providerId="ADAL" clId="{114C7912-D598-4636-B915-56C87D32F8BE}" dt="2025-03-28T17:38:09.500" v="38" actId="14100"/>
          <ac:spMkLst>
            <pc:docMk/>
            <pc:sldMk cId="1697219110" sldId="256"/>
            <ac:spMk id="2" creationId="{00000000-0000-0000-0000-000000000000}"/>
          </ac:spMkLst>
        </pc:spChg>
        <pc:spChg chg="mod">
          <ac:chgData name="Caiza Caizabuano Jose Ruben" userId="98dc4eab-b278-44a2-985c-ec83b932f4eb" providerId="ADAL" clId="{114C7912-D598-4636-B915-56C87D32F8BE}" dt="2025-03-28T17:38:12.250" v="39" actId="14100"/>
          <ac:spMkLst>
            <pc:docMk/>
            <pc:sldMk cId="1697219110" sldId="256"/>
            <ac:spMk id="3" creationId="{00000000-0000-0000-0000-000000000000}"/>
          </ac:spMkLst>
        </pc:spChg>
        <pc:spChg chg="add del">
          <ac:chgData name="Caiza Caizabuano Jose Ruben" userId="98dc4eab-b278-44a2-985c-ec83b932f4eb" providerId="ADAL" clId="{114C7912-D598-4636-B915-56C87D32F8BE}" dt="2025-03-28T17:35:38.815" v="9" actId="26606"/>
          <ac:spMkLst>
            <pc:docMk/>
            <pc:sldMk cId="1697219110" sldId="256"/>
            <ac:spMk id="10" creationId="{B4D0E555-16F6-44D0-BF56-AF5FF5BDE9D6}"/>
          </ac:spMkLst>
        </pc:spChg>
        <pc:spChg chg="add del">
          <ac:chgData name="Caiza Caizabuano Jose Ruben" userId="98dc4eab-b278-44a2-985c-ec83b932f4eb" providerId="ADAL" clId="{114C7912-D598-4636-B915-56C87D32F8BE}" dt="2025-03-28T17:35:38.815" v="9" actId="26606"/>
          <ac:spMkLst>
            <pc:docMk/>
            <pc:sldMk cId="1697219110" sldId="256"/>
            <ac:spMk id="12" creationId="{8117041D-1A7B-4ECA-AB68-3CFDB6726B8E}"/>
          </ac:spMkLst>
        </pc:spChg>
        <pc:spChg chg="add del">
          <ac:chgData name="Caiza Caizabuano Jose Ruben" userId="98dc4eab-b278-44a2-985c-ec83b932f4eb" providerId="ADAL" clId="{114C7912-D598-4636-B915-56C87D32F8BE}" dt="2025-03-28T17:35:38.815" v="9" actId="26606"/>
          <ac:spMkLst>
            <pc:docMk/>
            <pc:sldMk cId="1697219110" sldId="256"/>
            <ac:spMk id="14" creationId="{EF9C14D5-64ED-4C3C-A0D2-6C2AE1AE9279}"/>
          </ac:spMkLst>
        </pc:spChg>
        <pc:spChg chg="add del">
          <ac:chgData name="Caiza Caizabuano Jose Ruben" userId="98dc4eab-b278-44a2-985c-ec83b932f4eb" providerId="ADAL" clId="{114C7912-D598-4636-B915-56C87D32F8BE}" dt="2025-03-28T17:35:33.665" v="6" actId="26606"/>
          <ac:spMkLst>
            <pc:docMk/>
            <pc:sldMk cId="1697219110" sldId="256"/>
            <ac:spMk id="19" creationId="{8638A98B-4B4B-4607-B11F-7DCA0D7CCE17}"/>
          </ac:spMkLst>
        </pc:spChg>
        <pc:spChg chg="add del">
          <ac:chgData name="Caiza Caizabuano Jose Ruben" userId="98dc4eab-b278-44a2-985c-ec83b932f4eb" providerId="ADAL" clId="{114C7912-D598-4636-B915-56C87D32F8BE}" dt="2025-03-28T17:35:33.665" v="6" actId="26606"/>
          <ac:spMkLst>
            <pc:docMk/>
            <pc:sldMk cId="1697219110" sldId="256"/>
            <ac:spMk id="21" creationId="{8E3B9B0E-204E-4BFD-B58A-E71D9CDC37F3}"/>
          </ac:spMkLst>
        </pc:spChg>
        <pc:spChg chg="add del">
          <ac:chgData name="Caiza Caizabuano Jose Ruben" userId="98dc4eab-b278-44a2-985c-ec83b932f4eb" providerId="ADAL" clId="{114C7912-D598-4636-B915-56C87D32F8BE}" dt="2025-03-28T17:35:33.665" v="6" actId="26606"/>
          <ac:spMkLst>
            <pc:docMk/>
            <pc:sldMk cId="1697219110" sldId="256"/>
            <ac:spMk id="23" creationId="{B1121E64-CB88-4BF5-B531-C0316E7F6E30}"/>
          </ac:spMkLst>
        </pc:spChg>
        <pc:spChg chg="add del">
          <ac:chgData name="Caiza Caizabuano Jose Ruben" userId="98dc4eab-b278-44a2-985c-ec83b932f4eb" providerId="ADAL" clId="{114C7912-D598-4636-B915-56C87D32F8BE}" dt="2025-03-28T17:35:38.801" v="8" actId="26606"/>
          <ac:spMkLst>
            <pc:docMk/>
            <pc:sldMk cId="1697219110" sldId="256"/>
            <ac:spMk id="25" creationId="{B4D0E555-16F6-44D0-BF56-AF5FF5BDE9D6}"/>
          </ac:spMkLst>
        </pc:spChg>
        <pc:spChg chg="add del">
          <ac:chgData name="Caiza Caizabuano Jose Ruben" userId="98dc4eab-b278-44a2-985c-ec83b932f4eb" providerId="ADAL" clId="{114C7912-D598-4636-B915-56C87D32F8BE}" dt="2025-03-28T17:35:38.801" v="8" actId="26606"/>
          <ac:spMkLst>
            <pc:docMk/>
            <pc:sldMk cId="1697219110" sldId="256"/>
            <ac:spMk id="26" creationId="{8117041D-1A7B-4ECA-AB68-3CFDB6726B8E}"/>
          </ac:spMkLst>
        </pc:spChg>
        <pc:spChg chg="add del">
          <ac:chgData name="Caiza Caizabuano Jose Ruben" userId="98dc4eab-b278-44a2-985c-ec83b932f4eb" providerId="ADAL" clId="{114C7912-D598-4636-B915-56C87D32F8BE}" dt="2025-03-28T17:35:38.801" v="8" actId="26606"/>
          <ac:spMkLst>
            <pc:docMk/>
            <pc:sldMk cId="1697219110" sldId="256"/>
            <ac:spMk id="27" creationId="{EF9C14D5-64ED-4C3C-A0D2-6C2AE1AE9279}"/>
          </ac:spMkLst>
        </pc:spChg>
        <pc:spChg chg="add del">
          <ac:chgData name="Caiza Caizabuano Jose Ruben" userId="98dc4eab-b278-44a2-985c-ec83b932f4eb" providerId="ADAL" clId="{114C7912-D598-4636-B915-56C87D32F8BE}" dt="2025-03-28T17:37:03.193" v="25" actId="26606"/>
          <ac:spMkLst>
            <pc:docMk/>
            <pc:sldMk cId="1697219110" sldId="256"/>
            <ac:spMk id="29" creationId="{34461041-8413-4023-ABA7-9E499B0AD995}"/>
          </ac:spMkLst>
        </pc:spChg>
        <pc:spChg chg="add del">
          <ac:chgData name="Caiza Caizabuano Jose Ruben" userId="98dc4eab-b278-44a2-985c-ec83b932f4eb" providerId="ADAL" clId="{114C7912-D598-4636-B915-56C87D32F8BE}" dt="2025-03-28T17:37:03.193" v="25" actId="26606"/>
          <ac:spMkLst>
            <pc:docMk/>
            <pc:sldMk cId="1697219110" sldId="256"/>
            <ac:spMk id="31" creationId="{D841E764-4629-49E0-994A-6F92FEFB9B5D}"/>
          </ac:spMkLst>
        </pc:spChg>
        <pc:spChg chg="add del">
          <ac:chgData name="Caiza Caizabuano Jose Ruben" userId="98dc4eab-b278-44a2-985c-ec83b932f4eb" providerId="ADAL" clId="{114C7912-D598-4636-B915-56C87D32F8BE}" dt="2025-03-28T17:37:03.193" v="25" actId="26606"/>
          <ac:spMkLst>
            <pc:docMk/>
            <pc:sldMk cId="1697219110" sldId="256"/>
            <ac:spMk id="32" creationId="{95635077-9890-4CC8-9792-28743EBFE01D}"/>
          </ac:spMkLst>
        </pc:spChg>
        <pc:spChg chg="add">
          <ac:chgData name="Caiza Caizabuano Jose Ruben" userId="98dc4eab-b278-44a2-985c-ec83b932f4eb" providerId="ADAL" clId="{114C7912-D598-4636-B915-56C87D32F8BE}" dt="2025-03-28T17:37:03.193" v="25" actId="26606"/>
          <ac:spMkLst>
            <pc:docMk/>
            <pc:sldMk cId="1697219110" sldId="256"/>
            <ac:spMk id="37" creationId="{E75F8FC7-2268-462F-AFF6-A4A975C3444E}"/>
          </ac:spMkLst>
        </pc:spChg>
        <pc:spChg chg="add">
          <ac:chgData name="Caiza Caizabuano Jose Ruben" userId="98dc4eab-b278-44a2-985c-ec83b932f4eb" providerId="ADAL" clId="{114C7912-D598-4636-B915-56C87D32F8BE}" dt="2025-03-28T17:37:03.193" v="25" actId="26606"/>
          <ac:spMkLst>
            <pc:docMk/>
            <pc:sldMk cId="1697219110" sldId="256"/>
            <ac:spMk id="41" creationId="{9D1C364C-8702-4ED9-9D23-41CDB2982B4E}"/>
          </ac:spMkLst>
        </pc:spChg>
        <pc:spChg chg="add">
          <ac:chgData name="Caiza Caizabuano Jose Ruben" userId="98dc4eab-b278-44a2-985c-ec83b932f4eb" providerId="ADAL" clId="{114C7912-D598-4636-B915-56C87D32F8BE}" dt="2025-03-28T17:37:03.193" v="25" actId="26606"/>
          <ac:spMkLst>
            <pc:docMk/>
            <pc:sldMk cId="1697219110" sldId="256"/>
            <ac:spMk id="43" creationId="{7EE051E9-6C07-4FBB-B4F7-EDF8DDEAA6DA}"/>
          </ac:spMkLst>
        </pc:spChg>
        <pc:picChg chg="add del mod ord">
          <ac:chgData name="Caiza Caizabuano Jose Ruben" userId="98dc4eab-b278-44a2-985c-ec83b932f4eb" providerId="ADAL" clId="{114C7912-D598-4636-B915-56C87D32F8BE}" dt="2025-03-28T17:37:12.219" v="28" actId="478"/>
          <ac:picMkLst>
            <pc:docMk/>
            <pc:sldMk cId="1697219110" sldId="256"/>
            <ac:picMk id="5" creationId="{C27C05B4-0A25-6B9F-CD52-B2A86A5474E8}"/>
          </ac:picMkLst>
        </pc:picChg>
        <pc:picChg chg="add mod">
          <ac:chgData name="Caiza Caizabuano Jose Ruben" userId="98dc4eab-b278-44a2-985c-ec83b932f4eb" providerId="ADAL" clId="{114C7912-D598-4636-B915-56C87D32F8BE}" dt="2025-03-28T17:42:55.633" v="59" actId="1076"/>
          <ac:picMkLst>
            <pc:docMk/>
            <pc:sldMk cId="1697219110" sldId="256"/>
            <ac:picMk id="6" creationId="{67067767-670E-0736-80FD-5B1468028259}"/>
          </ac:picMkLst>
        </pc:picChg>
        <pc:cxnChg chg="add">
          <ac:chgData name="Caiza Caizabuano Jose Ruben" userId="98dc4eab-b278-44a2-985c-ec83b932f4eb" providerId="ADAL" clId="{114C7912-D598-4636-B915-56C87D32F8BE}" dt="2025-03-28T17:35:38.815" v="9" actId="26606"/>
          <ac:cxnSpMkLst>
            <pc:docMk/>
            <pc:sldMk cId="1697219110" sldId="256"/>
            <ac:cxnSpMk id="30" creationId="{F05BCF04-4702-43D0-BE8F-DBF6C2F65131}"/>
          </ac:cxnSpMkLst>
        </pc:cxnChg>
        <pc:cxnChg chg="add">
          <ac:chgData name="Caiza Caizabuano Jose Ruben" userId="98dc4eab-b278-44a2-985c-ec83b932f4eb" providerId="ADAL" clId="{114C7912-D598-4636-B915-56C87D32F8BE}" dt="2025-03-28T17:37:03.193" v="25" actId="26606"/>
          <ac:cxnSpMkLst>
            <pc:docMk/>
            <pc:sldMk cId="1697219110" sldId="256"/>
            <ac:cxnSpMk id="39" creationId="{BEF45B32-FB97-49CC-B778-CA7CF87BEF7A}"/>
          </ac:cxnSpMkLst>
        </pc:cxnChg>
      </pc:sldChg>
      <pc:sldChg chg="addSp delSp mod">
        <pc:chgData name="Caiza Caizabuano Jose Ruben" userId="98dc4eab-b278-44a2-985c-ec83b932f4eb" providerId="ADAL" clId="{114C7912-D598-4636-B915-56C87D32F8BE}" dt="2025-03-28T17:39:03.711" v="40" actId="26606"/>
        <pc:sldMkLst>
          <pc:docMk/>
          <pc:sldMk cId="2585055904" sldId="273"/>
        </pc:sldMkLst>
        <pc:spChg chg="del">
          <ac:chgData name="Caiza Caizabuano Jose Ruben" userId="98dc4eab-b278-44a2-985c-ec83b932f4eb" providerId="ADAL" clId="{114C7912-D598-4636-B915-56C87D32F8BE}" dt="2025-03-28T17:39:03.711" v="40" actId="26606"/>
          <ac:spMkLst>
            <pc:docMk/>
            <pc:sldMk cId="2585055904" sldId="273"/>
            <ac:spMk id="3" creationId="{00000000-0000-0000-0000-000000000000}"/>
          </ac:spMkLst>
        </pc:spChg>
        <pc:graphicFrameChg chg="add">
          <ac:chgData name="Caiza Caizabuano Jose Ruben" userId="98dc4eab-b278-44a2-985c-ec83b932f4eb" providerId="ADAL" clId="{114C7912-D598-4636-B915-56C87D32F8BE}" dt="2025-03-28T17:39:03.711" v="40" actId="26606"/>
          <ac:graphicFrameMkLst>
            <pc:docMk/>
            <pc:sldMk cId="2585055904" sldId="273"/>
            <ac:graphicFrameMk id="5" creationId="{309FC9D8-CC26-0B79-E021-223167F87470}"/>
          </ac:graphicFrameMkLst>
        </pc:graphicFrameChg>
      </pc:sldChg>
      <pc:sldChg chg="addSp delSp modSp mod setBg">
        <pc:chgData name="Caiza Caizabuano Jose Ruben" userId="98dc4eab-b278-44a2-985c-ec83b932f4eb" providerId="ADAL" clId="{114C7912-D598-4636-B915-56C87D32F8BE}" dt="2025-03-28T17:39:24.346" v="41" actId="26606"/>
        <pc:sldMkLst>
          <pc:docMk/>
          <pc:sldMk cId="2157052719" sldId="274"/>
        </pc:sldMkLst>
        <pc:spChg chg="mod">
          <ac:chgData name="Caiza Caizabuano Jose Ruben" userId="98dc4eab-b278-44a2-985c-ec83b932f4eb" providerId="ADAL" clId="{114C7912-D598-4636-B915-56C87D32F8BE}" dt="2025-03-28T17:39:24.346" v="41" actId="26606"/>
          <ac:spMkLst>
            <pc:docMk/>
            <pc:sldMk cId="2157052719" sldId="274"/>
            <ac:spMk id="2" creationId="{00000000-0000-0000-0000-000000000000}"/>
          </ac:spMkLst>
        </pc:spChg>
        <pc:spChg chg="del">
          <ac:chgData name="Caiza Caizabuano Jose Ruben" userId="98dc4eab-b278-44a2-985c-ec83b932f4eb" providerId="ADAL" clId="{114C7912-D598-4636-B915-56C87D32F8BE}" dt="2025-03-28T17:39:24.346" v="41" actId="26606"/>
          <ac:spMkLst>
            <pc:docMk/>
            <pc:sldMk cId="2157052719" sldId="274"/>
            <ac:spMk id="3" creationId="{00000000-0000-0000-0000-000000000000}"/>
          </ac:spMkLst>
        </pc:spChg>
        <pc:spChg chg="add">
          <ac:chgData name="Caiza Caizabuano Jose Ruben" userId="98dc4eab-b278-44a2-985c-ec83b932f4eb" providerId="ADAL" clId="{114C7912-D598-4636-B915-56C87D32F8BE}" dt="2025-03-28T17:39:24.346" v="41" actId="26606"/>
          <ac:spMkLst>
            <pc:docMk/>
            <pc:sldMk cId="2157052719" sldId="274"/>
            <ac:spMk id="9" creationId="{EE1530B0-6F96-46C0-8B3E-3215CB756BE4}"/>
          </ac:spMkLst>
        </pc:spChg>
        <pc:spChg chg="add">
          <ac:chgData name="Caiza Caizabuano Jose Ruben" userId="98dc4eab-b278-44a2-985c-ec83b932f4eb" providerId="ADAL" clId="{114C7912-D598-4636-B915-56C87D32F8BE}" dt="2025-03-28T17:39:24.346" v="41" actId="26606"/>
          <ac:spMkLst>
            <pc:docMk/>
            <pc:sldMk cId="2157052719" sldId="274"/>
            <ac:spMk id="11" creationId="{754910CF-1B56-45D3-960A-E89F7B3B9131}"/>
          </ac:spMkLst>
        </pc:spChg>
        <pc:spChg chg="add">
          <ac:chgData name="Caiza Caizabuano Jose Ruben" userId="98dc4eab-b278-44a2-985c-ec83b932f4eb" providerId="ADAL" clId="{114C7912-D598-4636-B915-56C87D32F8BE}" dt="2025-03-28T17:39:24.346" v="41" actId="26606"/>
          <ac:spMkLst>
            <pc:docMk/>
            <pc:sldMk cId="2157052719" sldId="274"/>
            <ac:spMk id="13" creationId="{6669F804-A677-4B75-95F4-A5E4426FB774}"/>
          </ac:spMkLst>
        </pc:spChg>
        <pc:graphicFrameChg chg="add">
          <ac:chgData name="Caiza Caizabuano Jose Ruben" userId="98dc4eab-b278-44a2-985c-ec83b932f4eb" providerId="ADAL" clId="{114C7912-D598-4636-B915-56C87D32F8BE}" dt="2025-03-28T17:39:24.346" v="41" actId="26606"/>
          <ac:graphicFrameMkLst>
            <pc:docMk/>
            <pc:sldMk cId="2157052719" sldId="274"/>
            <ac:graphicFrameMk id="5" creationId="{A64118CA-7DC8-0FF2-2C91-45DD4B34458C}"/>
          </ac:graphicFrameMkLst>
        </pc:graphicFrameChg>
      </pc:sldChg>
      <pc:sldChg chg="addSp delSp modSp mod setBg setClrOvrMap">
        <pc:chgData name="Caiza Caizabuano Jose Ruben" userId="98dc4eab-b278-44a2-985c-ec83b932f4eb" providerId="ADAL" clId="{114C7912-D598-4636-B915-56C87D32F8BE}" dt="2025-03-28T17:40:18.769" v="50" actId="26606"/>
        <pc:sldMkLst>
          <pc:docMk/>
          <pc:sldMk cId="3210627624" sldId="275"/>
        </pc:sldMkLst>
        <pc:spChg chg="mod">
          <ac:chgData name="Caiza Caizabuano Jose Ruben" userId="98dc4eab-b278-44a2-985c-ec83b932f4eb" providerId="ADAL" clId="{114C7912-D598-4636-B915-56C87D32F8BE}" dt="2025-03-28T17:40:18.713" v="49" actId="26606"/>
          <ac:spMkLst>
            <pc:docMk/>
            <pc:sldMk cId="3210627624" sldId="275"/>
            <ac:spMk id="2" creationId="{00000000-0000-0000-0000-000000000000}"/>
          </ac:spMkLst>
        </pc:spChg>
        <pc:spChg chg="add del">
          <ac:chgData name="Caiza Caizabuano Jose Ruben" userId="98dc4eab-b278-44a2-985c-ec83b932f4eb" providerId="ADAL" clId="{114C7912-D598-4636-B915-56C87D32F8BE}" dt="2025-03-28T17:40:18.769" v="50" actId="26606"/>
          <ac:spMkLst>
            <pc:docMk/>
            <pc:sldMk cId="3210627624" sldId="275"/>
            <ac:spMk id="3" creationId="{00000000-0000-0000-0000-000000000000}"/>
          </ac:spMkLst>
        </pc:spChg>
        <pc:spChg chg="add del">
          <ac:chgData name="Caiza Caizabuano Jose Ruben" userId="98dc4eab-b278-44a2-985c-ec83b932f4eb" providerId="ADAL" clId="{114C7912-D598-4636-B915-56C87D32F8BE}" dt="2025-03-28T17:40:00.601" v="47" actId="26606"/>
          <ac:spMkLst>
            <pc:docMk/>
            <pc:sldMk cId="3210627624" sldId="275"/>
            <ac:spMk id="9" creationId="{E844E128-FF69-4E9F-8327-6B504B3C5AE1}"/>
          </ac:spMkLst>
        </pc:spChg>
        <pc:spChg chg="add del">
          <ac:chgData name="Caiza Caizabuano Jose Ruben" userId="98dc4eab-b278-44a2-985c-ec83b932f4eb" providerId="ADAL" clId="{114C7912-D598-4636-B915-56C87D32F8BE}" dt="2025-03-28T17:40:00.601" v="47" actId="26606"/>
          <ac:spMkLst>
            <pc:docMk/>
            <pc:sldMk cId="3210627624" sldId="275"/>
            <ac:spMk id="10" creationId="{00000000-0000-0000-0000-000000000000}"/>
          </ac:spMkLst>
        </pc:spChg>
        <pc:spChg chg="add del">
          <ac:chgData name="Caiza Caizabuano Jose Ruben" userId="98dc4eab-b278-44a2-985c-ec83b932f4eb" providerId="ADAL" clId="{114C7912-D598-4636-B915-56C87D32F8BE}" dt="2025-03-28T17:40:00.601" v="47" actId="26606"/>
          <ac:spMkLst>
            <pc:docMk/>
            <pc:sldMk cId="3210627624" sldId="275"/>
            <ac:spMk id="11" creationId="{5840D933-6A23-4815-B24F-F628EB389BE1}"/>
          </ac:spMkLst>
        </pc:spChg>
        <pc:graphicFrameChg chg="add del">
          <ac:chgData name="Caiza Caizabuano Jose Ruben" userId="98dc4eab-b278-44a2-985c-ec83b932f4eb" providerId="ADAL" clId="{114C7912-D598-4636-B915-56C87D32F8BE}" dt="2025-03-28T17:39:50.781" v="43" actId="26606"/>
          <ac:graphicFrameMkLst>
            <pc:docMk/>
            <pc:sldMk cId="3210627624" sldId="275"/>
            <ac:graphicFrameMk id="5" creationId="{3449BD7C-06DC-6054-4813-E36561494E13}"/>
          </ac:graphicFrameMkLst>
        </pc:graphicFrameChg>
        <pc:graphicFrameChg chg="add del">
          <ac:chgData name="Caiza Caizabuano Jose Ruben" userId="98dc4eab-b278-44a2-985c-ec83b932f4eb" providerId="ADAL" clId="{114C7912-D598-4636-B915-56C87D32F8BE}" dt="2025-03-28T17:39:53.491" v="45" actId="26606"/>
          <ac:graphicFrameMkLst>
            <pc:docMk/>
            <pc:sldMk cId="3210627624" sldId="275"/>
            <ac:graphicFrameMk id="7" creationId="{90BB8897-BBD2-289D-735E-94BB33D81615}"/>
          </ac:graphicFrameMkLst>
        </pc:graphicFrameChg>
        <pc:graphicFrameChg chg="add del">
          <ac:chgData name="Caiza Caizabuano Jose Ruben" userId="98dc4eab-b278-44a2-985c-ec83b932f4eb" providerId="ADAL" clId="{114C7912-D598-4636-B915-56C87D32F8BE}" dt="2025-03-28T17:40:18.713" v="49" actId="26606"/>
          <ac:graphicFrameMkLst>
            <pc:docMk/>
            <pc:sldMk cId="3210627624" sldId="275"/>
            <ac:graphicFrameMk id="14" creationId="{08B98914-2CE8-B8FE-0A85-3BF245A62C79}"/>
          </ac:graphicFrameMkLst>
        </pc:graphicFrameChg>
        <pc:graphicFrameChg chg="add">
          <ac:chgData name="Caiza Caizabuano Jose Ruben" userId="98dc4eab-b278-44a2-985c-ec83b932f4eb" providerId="ADAL" clId="{114C7912-D598-4636-B915-56C87D32F8BE}" dt="2025-03-28T17:40:18.769" v="50" actId="26606"/>
          <ac:graphicFrameMkLst>
            <pc:docMk/>
            <pc:sldMk cId="3210627624" sldId="275"/>
            <ac:graphicFrameMk id="16" creationId="{90760B1E-B1FE-3B1F-D724-0D8ED2739366}"/>
          </ac:graphicFrameMkLst>
        </pc:graphicFrameChg>
        <pc:picChg chg="add del">
          <ac:chgData name="Caiza Caizabuano Jose Ruben" userId="98dc4eab-b278-44a2-985c-ec83b932f4eb" providerId="ADAL" clId="{114C7912-D598-4636-B915-56C87D32F8BE}" dt="2025-03-28T17:40:00.601" v="47" actId="26606"/>
          <ac:picMkLst>
            <pc:docMk/>
            <pc:sldMk cId="3210627624" sldId="275"/>
            <ac:picMk id="12" creationId="{1981D6B3-A255-9314-62A8-8373490C0338}"/>
          </ac:picMkLst>
        </pc:picChg>
      </pc:sldChg>
      <pc:sldChg chg="addSp delSp modSp mod setBg">
        <pc:chgData name="Caiza Caizabuano Jose Ruben" userId="98dc4eab-b278-44a2-985c-ec83b932f4eb" providerId="ADAL" clId="{114C7912-D598-4636-B915-56C87D32F8BE}" dt="2025-03-28T17:41:14.851" v="53" actId="255"/>
        <pc:sldMkLst>
          <pc:docMk/>
          <pc:sldMk cId="1623968591" sldId="276"/>
        </pc:sldMkLst>
        <pc:spChg chg="mod">
          <ac:chgData name="Caiza Caizabuano Jose Ruben" userId="98dc4eab-b278-44a2-985c-ec83b932f4eb" providerId="ADAL" clId="{114C7912-D598-4636-B915-56C87D32F8BE}" dt="2025-03-28T17:40:43.460" v="51" actId="26606"/>
          <ac:spMkLst>
            <pc:docMk/>
            <pc:sldMk cId="1623968591" sldId="276"/>
            <ac:spMk id="2" creationId="{00000000-0000-0000-0000-000000000000}"/>
          </ac:spMkLst>
        </pc:spChg>
        <pc:spChg chg="del">
          <ac:chgData name="Caiza Caizabuano Jose Ruben" userId="98dc4eab-b278-44a2-985c-ec83b932f4eb" providerId="ADAL" clId="{114C7912-D598-4636-B915-56C87D32F8BE}" dt="2025-03-28T17:40:43.460" v="51" actId="26606"/>
          <ac:spMkLst>
            <pc:docMk/>
            <pc:sldMk cId="1623968591" sldId="276"/>
            <ac:spMk id="3" creationId="{00000000-0000-0000-0000-000000000000}"/>
          </ac:spMkLst>
        </pc:spChg>
        <pc:spChg chg="add">
          <ac:chgData name="Caiza Caizabuano Jose Ruben" userId="98dc4eab-b278-44a2-985c-ec83b932f4eb" providerId="ADAL" clId="{114C7912-D598-4636-B915-56C87D32F8BE}" dt="2025-03-28T17:40:43.460" v="51" actId="26606"/>
          <ac:spMkLst>
            <pc:docMk/>
            <pc:sldMk cId="1623968591" sldId="276"/>
            <ac:spMk id="9" creationId="{103E59AE-44F8-4FB9-BF05-C888FE3E1DFA}"/>
          </ac:spMkLst>
        </pc:spChg>
        <pc:spChg chg="add">
          <ac:chgData name="Caiza Caizabuano Jose Ruben" userId="98dc4eab-b278-44a2-985c-ec83b932f4eb" providerId="ADAL" clId="{114C7912-D598-4636-B915-56C87D32F8BE}" dt="2025-03-28T17:40:43.460" v="51" actId="26606"/>
          <ac:spMkLst>
            <pc:docMk/>
            <pc:sldMk cId="1623968591" sldId="276"/>
            <ac:spMk id="13" creationId="{3194563F-A66F-4B71-9C8D-5610CF13D6B0}"/>
          </ac:spMkLst>
        </pc:spChg>
        <pc:spChg chg="add">
          <ac:chgData name="Caiza Caizabuano Jose Ruben" userId="98dc4eab-b278-44a2-985c-ec83b932f4eb" providerId="ADAL" clId="{114C7912-D598-4636-B915-56C87D32F8BE}" dt="2025-03-28T17:40:43.460" v="51" actId="26606"/>
          <ac:spMkLst>
            <pc:docMk/>
            <pc:sldMk cId="1623968591" sldId="276"/>
            <ac:spMk id="15" creationId="{4403595A-19F1-44C4-8C24-6E498B5F72BF}"/>
          </ac:spMkLst>
        </pc:spChg>
        <pc:graphicFrameChg chg="add mod">
          <ac:chgData name="Caiza Caizabuano Jose Ruben" userId="98dc4eab-b278-44a2-985c-ec83b932f4eb" providerId="ADAL" clId="{114C7912-D598-4636-B915-56C87D32F8BE}" dt="2025-03-28T17:41:14.851" v="53" actId="255"/>
          <ac:graphicFrameMkLst>
            <pc:docMk/>
            <pc:sldMk cId="1623968591" sldId="276"/>
            <ac:graphicFrameMk id="5" creationId="{C8B826C1-4B44-083B-9617-F07F9C3EC308}"/>
          </ac:graphicFrameMkLst>
        </pc:graphicFrameChg>
        <pc:cxnChg chg="add">
          <ac:chgData name="Caiza Caizabuano Jose Ruben" userId="98dc4eab-b278-44a2-985c-ec83b932f4eb" providerId="ADAL" clId="{114C7912-D598-4636-B915-56C87D32F8BE}" dt="2025-03-28T17:40:43.460" v="51" actId="26606"/>
          <ac:cxnSpMkLst>
            <pc:docMk/>
            <pc:sldMk cId="1623968591" sldId="276"/>
            <ac:cxnSpMk id="11" creationId="{2752F38C-F560-47AA-90AD-209F39C04150}"/>
          </ac:cxnSpMkLst>
        </pc:cxnChg>
      </pc:sldChg>
      <pc:sldChg chg="addSp delSp modSp mod setBg">
        <pc:chgData name="Caiza Caizabuano Jose Ruben" userId="98dc4eab-b278-44a2-985c-ec83b932f4eb" providerId="ADAL" clId="{114C7912-D598-4636-B915-56C87D32F8BE}" dt="2025-03-28T17:42:03.459" v="56" actId="26606"/>
        <pc:sldMkLst>
          <pc:docMk/>
          <pc:sldMk cId="873265943" sldId="278"/>
        </pc:sldMkLst>
        <pc:spChg chg="mod">
          <ac:chgData name="Caiza Caizabuano Jose Ruben" userId="98dc4eab-b278-44a2-985c-ec83b932f4eb" providerId="ADAL" clId="{114C7912-D598-4636-B915-56C87D32F8BE}" dt="2025-03-28T17:42:03.459" v="56" actId="26606"/>
          <ac:spMkLst>
            <pc:docMk/>
            <pc:sldMk cId="873265943" sldId="278"/>
            <ac:spMk id="2" creationId="{00000000-0000-0000-0000-000000000000}"/>
          </ac:spMkLst>
        </pc:spChg>
        <pc:spChg chg="add del">
          <ac:chgData name="Caiza Caizabuano Jose Ruben" userId="98dc4eab-b278-44a2-985c-ec83b932f4eb" providerId="ADAL" clId="{114C7912-D598-4636-B915-56C87D32F8BE}" dt="2025-03-28T17:42:03.459" v="56" actId="26606"/>
          <ac:spMkLst>
            <pc:docMk/>
            <pc:sldMk cId="873265943" sldId="278"/>
            <ac:spMk id="3" creationId="{00000000-0000-0000-0000-000000000000}"/>
          </ac:spMkLst>
        </pc:spChg>
        <pc:spChg chg="add del">
          <ac:chgData name="Caiza Caizabuano Jose Ruben" userId="98dc4eab-b278-44a2-985c-ec83b932f4eb" providerId="ADAL" clId="{114C7912-D598-4636-B915-56C87D32F8BE}" dt="2025-03-28T17:42:03.410" v="55" actId="26606"/>
          <ac:spMkLst>
            <pc:docMk/>
            <pc:sldMk cId="873265943" sldId="278"/>
            <ac:spMk id="9" creationId="{103E59AE-44F8-4FB9-BF05-C888FE3E1DFA}"/>
          </ac:spMkLst>
        </pc:spChg>
        <pc:spChg chg="add del">
          <ac:chgData name="Caiza Caizabuano Jose Ruben" userId="98dc4eab-b278-44a2-985c-ec83b932f4eb" providerId="ADAL" clId="{114C7912-D598-4636-B915-56C87D32F8BE}" dt="2025-03-28T17:42:03.410" v="55" actId="26606"/>
          <ac:spMkLst>
            <pc:docMk/>
            <pc:sldMk cId="873265943" sldId="278"/>
            <ac:spMk id="13" creationId="{3194563F-A66F-4B71-9C8D-5610CF13D6B0}"/>
          </ac:spMkLst>
        </pc:spChg>
        <pc:spChg chg="add del">
          <ac:chgData name="Caiza Caizabuano Jose Ruben" userId="98dc4eab-b278-44a2-985c-ec83b932f4eb" providerId="ADAL" clId="{114C7912-D598-4636-B915-56C87D32F8BE}" dt="2025-03-28T17:42:03.410" v="55" actId="26606"/>
          <ac:spMkLst>
            <pc:docMk/>
            <pc:sldMk cId="873265943" sldId="278"/>
            <ac:spMk id="15" creationId="{4403595A-19F1-44C4-8C24-6E498B5F72BF}"/>
          </ac:spMkLst>
        </pc:spChg>
        <pc:spChg chg="add">
          <ac:chgData name="Caiza Caizabuano Jose Ruben" userId="98dc4eab-b278-44a2-985c-ec83b932f4eb" providerId="ADAL" clId="{114C7912-D598-4636-B915-56C87D32F8BE}" dt="2025-03-28T17:42:03.459" v="56" actId="26606"/>
          <ac:spMkLst>
            <pc:docMk/>
            <pc:sldMk cId="873265943" sldId="278"/>
            <ac:spMk id="17" creationId="{103E59AE-44F8-4FB9-BF05-C888FE3E1DFA}"/>
          </ac:spMkLst>
        </pc:spChg>
        <pc:spChg chg="add">
          <ac:chgData name="Caiza Caizabuano Jose Ruben" userId="98dc4eab-b278-44a2-985c-ec83b932f4eb" providerId="ADAL" clId="{114C7912-D598-4636-B915-56C87D32F8BE}" dt="2025-03-28T17:42:03.459" v="56" actId="26606"/>
          <ac:spMkLst>
            <pc:docMk/>
            <pc:sldMk cId="873265943" sldId="278"/>
            <ac:spMk id="19" creationId="{3194563F-A66F-4B71-9C8D-5610CF13D6B0}"/>
          </ac:spMkLst>
        </pc:spChg>
        <pc:spChg chg="add">
          <ac:chgData name="Caiza Caizabuano Jose Ruben" userId="98dc4eab-b278-44a2-985c-ec83b932f4eb" providerId="ADAL" clId="{114C7912-D598-4636-B915-56C87D32F8BE}" dt="2025-03-28T17:42:03.459" v="56" actId="26606"/>
          <ac:spMkLst>
            <pc:docMk/>
            <pc:sldMk cId="873265943" sldId="278"/>
            <ac:spMk id="20" creationId="{4403595A-19F1-44C4-8C24-6E498B5F72BF}"/>
          </ac:spMkLst>
        </pc:spChg>
        <pc:graphicFrameChg chg="add del">
          <ac:chgData name="Caiza Caizabuano Jose Ruben" userId="98dc4eab-b278-44a2-985c-ec83b932f4eb" providerId="ADAL" clId="{114C7912-D598-4636-B915-56C87D32F8BE}" dt="2025-03-28T17:42:03.410" v="55" actId="26606"/>
          <ac:graphicFrameMkLst>
            <pc:docMk/>
            <pc:sldMk cId="873265943" sldId="278"/>
            <ac:graphicFrameMk id="5" creationId="{A26757A2-4FE5-5DFC-89B3-038699873029}"/>
          </ac:graphicFrameMkLst>
        </pc:graphicFrameChg>
        <pc:graphicFrameChg chg="add">
          <ac:chgData name="Caiza Caizabuano Jose Ruben" userId="98dc4eab-b278-44a2-985c-ec83b932f4eb" providerId="ADAL" clId="{114C7912-D598-4636-B915-56C87D32F8BE}" dt="2025-03-28T17:42:03.459" v="56" actId="26606"/>
          <ac:graphicFrameMkLst>
            <pc:docMk/>
            <pc:sldMk cId="873265943" sldId="278"/>
            <ac:graphicFrameMk id="21" creationId="{74495616-6773-81E9-C3DB-759AA52B6687}"/>
          </ac:graphicFrameMkLst>
        </pc:graphicFrameChg>
        <pc:cxnChg chg="add del">
          <ac:chgData name="Caiza Caizabuano Jose Ruben" userId="98dc4eab-b278-44a2-985c-ec83b932f4eb" providerId="ADAL" clId="{114C7912-D598-4636-B915-56C87D32F8BE}" dt="2025-03-28T17:42:03.410" v="55" actId="26606"/>
          <ac:cxnSpMkLst>
            <pc:docMk/>
            <pc:sldMk cId="873265943" sldId="278"/>
            <ac:cxnSpMk id="11" creationId="{2752F38C-F560-47AA-90AD-209F39C04150}"/>
          </ac:cxnSpMkLst>
        </pc:cxnChg>
        <pc:cxnChg chg="add">
          <ac:chgData name="Caiza Caizabuano Jose Ruben" userId="98dc4eab-b278-44a2-985c-ec83b932f4eb" providerId="ADAL" clId="{114C7912-D598-4636-B915-56C87D32F8BE}" dt="2025-03-28T17:42:03.459" v="56" actId="26606"/>
          <ac:cxnSpMkLst>
            <pc:docMk/>
            <pc:sldMk cId="873265943" sldId="278"/>
            <ac:cxnSpMk id="18" creationId="{2752F38C-F560-47AA-90AD-209F39C04150}"/>
          </ac:cxnSpMkLst>
        </pc:cxnChg>
      </pc:sldChg>
      <pc:sldChg chg="addSp delSp modSp mod">
        <pc:chgData name="Caiza Caizabuano Jose Ruben" userId="98dc4eab-b278-44a2-985c-ec83b932f4eb" providerId="ADAL" clId="{114C7912-D598-4636-B915-56C87D32F8BE}" dt="2025-03-28T17:36:37.978" v="24" actId="20577"/>
        <pc:sldMkLst>
          <pc:docMk/>
          <pc:sldMk cId="3743319271" sldId="280"/>
        </pc:sldMkLst>
        <pc:spChg chg="mod">
          <ac:chgData name="Caiza Caizabuano Jose Ruben" userId="98dc4eab-b278-44a2-985c-ec83b932f4eb" providerId="ADAL" clId="{114C7912-D598-4636-B915-56C87D32F8BE}" dt="2025-03-28T17:36:37.978" v="24" actId="20577"/>
          <ac:spMkLst>
            <pc:docMk/>
            <pc:sldMk cId="3743319271" sldId="280"/>
            <ac:spMk id="3" creationId="{00000000-0000-0000-0000-000000000000}"/>
          </ac:spMkLst>
        </pc:spChg>
        <pc:picChg chg="del">
          <ac:chgData name="Caiza Caizabuano Jose Ruben" userId="98dc4eab-b278-44a2-985c-ec83b932f4eb" providerId="ADAL" clId="{114C7912-D598-4636-B915-56C87D32F8BE}" dt="2025-03-28T17:36:20.246" v="16" actId="478"/>
          <ac:picMkLst>
            <pc:docMk/>
            <pc:sldMk cId="3743319271" sldId="280"/>
            <ac:picMk id="4" creationId="{00000000-0000-0000-0000-000000000000}"/>
          </ac:picMkLst>
        </pc:picChg>
        <pc:picChg chg="add mod">
          <ac:chgData name="Caiza Caizabuano Jose Ruben" userId="98dc4eab-b278-44a2-985c-ec83b932f4eb" providerId="ADAL" clId="{114C7912-D598-4636-B915-56C87D32F8BE}" dt="2025-03-28T17:36:28.827" v="20" actId="14100"/>
          <ac:picMkLst>
            <pc:docMk/>
            <pc:sldMk cId="3743319271" sldId="280"/>
            <ac:picMk id="5" creationId="{8FB9B21F-5001-8B53-C748-6062FAE97E8A}"/>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5280BA7-60D7-4FE6-806E-1E06D83C6F4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5100CB7-13E0-4790-BEBE-F518FC4BEA9F}">
      <dgm:prSet/>
      <dgm:spPr/>
      <dgm:t>
        <a:bodyPr/>
        <a:lstStyle/>
        <a:p>
          <a:pPr>
            <a:lnSpc>
              <a:spcPct val="100000"/>
            </a:lnSpc>
          </a:pPr>
          <a:r>
            <a:rPr lang="es-EC"/>
            <a:t>¿Qué es una arquitectura?</a:t>
          </a:r>
          <a:endParaRPr lang="en-US"/>
        </a:p>
      </dgm:t>
    </dgm:pt>
    <dgm:pt modelId="{198FF096-FF2F-4A78-865E-E04C4EB630C4}" type="parTrans" cxnId="{9961B6E9-4680-47C7-871A-AC94F87F32F5}">
      <dgm:prSet/>
      <dgm:spPr/>
      <dgm:t>
        <a:bodyPr/>
        <a:lstStyle/>
        <a:p>
          <a:endParaRPr lang="en-US"/>
        </a:p>
      </dgm:t>
    </dgm:pt>
    <dgm:pt modelId="{A87DAD85-273C-486A-A4A1-F3D19C1F8E97}" type="sibTrans" cxnId="{9961B6E9-4680-47C7-871A-AC94F87F32F5}">
      <dgm:prSet/>
      <dgm:spPr/>
      <dgm:t>
        <a:bodyPr/>
        <a:lstStyle/>
        <a:p>
          <a:endParaRPr lang="en-US"/>
        </a:p>
      </dgm:t>
    </dgm:pt>
    <dgm:pt modelId="{DCFDE083-3A30-4746-B999-D2566DC33F15}">
      <dgm:prSet/>
      <dgm:spPr/>
      <dgm:t>
        <a:bodyPr/>
        <a:lstStyle/>
        <a:p>
          <a:pPr>
            <a:lnSpc>
              <a:spcPct val="100000"/>
            </a:lnSpc>
          </a:pPr>
          <a:r>
            <a:rPr lang="es-EC"/>
            <a:t>Es un nivel de diseño que hace foco en aspectos más allá de los algoritmos y estructuras de datos de la computación, el diseño y especificaciones de la estructura global del sistema es un nuevo tipo de problema, la forma que se considera para formar algo.</a:t>
          </a:r>
          <a:endParaRPr lang="en-US"/>
        </a:p>
      </dgm:t>
    </dgm:pt>
    <dgm:pt modelId="{6402DC86-6A55-4887-989D-9F09915487E8}" type="parTrans" cxnId="{E988334D-065D-484C-872D-26D39D98711C}">
      <dgm:prSet/>
      <dgm:spPr/>
      <dgm:t>
        <a:bodyPr/>
        <a:lstStyle/>
        <a:p>
          <a:endParaRPr lang="en-US"/>
        </a:p>
      </dgm:t>
    </dgm:pt>
    <dgm:pt modelId="{78824BCD-4E3A-4221-B3D4-2E419DF0583A}" type="sibTrans" cxnId="{E988334D-065D-484C-872D-26D39D98711C}">
      <dgm:prSet/>
      <dgm:spPr/>
      <dgm:t>
        <a:bodyPr/>
        <a:lstStyle/>
        <a:p>
          <a:endParaRPr lang="en-US"/>
        </a:p>
      </dgm:t>
    </dgm:pt>
    <dgm:pt modelId="{98BCF977-61C4-4CF7-B40C-2FB138252644}">
      <dgm:prSet/>
      <dgm:spPr/>
      <dgm:t>
        <a:bodyPr/>
        <a:lstStyle/>
        <a:p>
          <a:pPr>
            <a:lnSpc>
              <a:spcPct val="100000"/>
            </a:lnSpc>
          </a:pPr>
          <a:r>
            <a:rPr lang="es-EC"/>
            <a:t>¿Qué es una aplicación distribuida?</a:t>
          </a:r>
          <a:endParaRPr lang="en-US"/>
        </a:p>
      </dgm:t>
    </dgm:pt>
    <dgm:pt modelId="{464F0810-D039-425B-B361-4B579798D521}" type="parTrans" cxnId="{2F42E1E6-1915-4D1D-B875-7EF6BAC1A04F}">
      <dgm:prSet/>
      <dgm:spPr/>
      <dgm:t>
        <a:bodyPr/>
        <a:lstStyle/>
        <a:p>
          <a:endParaRPr lang="en-US"/>
        </a:p>
      </dgm:t>
    </dgm:pt>
    <dgm:pt modelId="{D2BDF76E-4CDA-4EFC-8E21-C8929F3458CD}" type="sibTrans" cxnId="{2F42E1E6-1915-4D1D-B875-7EF6BAC1A04F}">
      <dgm:prSet/>
      <dgm:spPr/>
      <dgm:t>
        <a:bodyPr/>
        <a:lstStyle/>
        <a:p>
          <a:endParaRPr lang="en-US"/>
        </a:p>
      </dgm:t>
    </dgm:pt>
    <dgm:pt modelId="{59FB8017-9397-43BE-9AB1-21CCD54FAC80}">
      <dgm:prSet/>
      <dgm:spPr/>
      <dgm:t>
        <a:bodyPr/>
        <a:lstStyle/>
        <a:p>
          <a:pPr>
            <a:lnSpc>
              <a:spcPct val="100000"/>
            </a:lnSpc>
          </a:pPr>
          <a:r>
            <a:rPr lang="es-EC"/>
            <a:t>Es una aplicación con distintos componentes que se ejecutan separados, normalmente en diferentes plataformas conectadas.</a:t>
          </a:r>
          <a:endParaRPr lang="en-US"/>
        </a:p>
      </dgm:t>
    </dgm:pt>
    <dgm:pt modelId="{04403157-EA4F-4CA1-B19F-9EE0CCF020AC}" type="parTrans" cxnId="{CC064D2D-CEA8-4B7C-98FD-77899CF1E157}">
      <dgm:prSet/>
      <dgm:spPr/>
      <dgm:t>
        <a:bodyPr/>
        <a:lstStyle/>
        <a:p>
          <a:endParaRPr lang="en-US"/>
        </a:p>
      </dgm:t>
    </dgm:pt>
    <dgm:pt modelId="{7E4BFC19-3685-467E-AC41-1D9ACA53ECCB}" type="sibTrans" cxnId="{CC064D2D-CEA8-4B7C-98FD-77899CF1E157}">
      <dgm:prSet/>
      <dgm:spPr/>
      <dgm:t>
        <a:bodyPr/>
        <a:lstStyle/>
        <a:p>
          <a:endParaRPr lang="en-US"/>
        </a:p>
      </dgm:t>
    </dgm:pt>
    <dgm:pt modelId="{AAFFAA0B-9E2A-4100-9CA4-4337E601B250}" type="pres">
      <dgm:prSet presAssocID="{65280BA7-60D7-4FE6-806E-1E06D83C6F41}" presName="root" presStyleCnt="0">
        <dgm:presLayoutVars>
          <dgm:dir/>
          <dgm:resizeHandles val="exact"/>
        </dgm:presLayoutVars>
      </dgm:prSet>
      <dgm:spPr/>
    </dgm:pt>
    <dgm:pt modelId="{DD94973D-1AD1-45C2-9D73-F0266ACA32DC}" type="pres">
      <dgm:prSet presAssocID="{85100CB7-13E0-4790-BEBE-F518FC4BEA9F}" presName="compNode" presStyleCnt="0"/>
      <dgm:spPr/>
    </dgm:pt>
    <dgm:pt modelId="{67DC1F4B-F51A-4B89-A0B8-E663DE7F543B}" type="pres">
      <dgm:prSet presAssocID="{85100CB7-13E0-4790-BEBE-F518FC4BEA9F}" presName="bgRect" presStyleLbl="bgShp" presStyleIdx="0" presStyleCnt="4"/>
      <dgm:spPr/>
    </dgm:pt>
    <dgm:pt modelId="{D36DF7BF-8CD0-466F-9450-B830D8DECE18}" type="pres">
      <dgm:prSet presAssocID="{85100CB7-13E0-4790-BEBE-F518FC4BEA9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200313F5-FE63-4190-8C4A-615059D83A82}" type="pres">
      <dgm:prSet presAssocID="{85100CB7-13E0-4790-BEBE-F518FC4BEA9F}" presName="spaceRect" presStyleCnt="0"/>
      <dgm:spPr/>
    </dgm:pt>
    <dgm:pt modelId="{CA61BAC0-186C-4536-89F2-9732F154088E}" type="pres">
      <dgm:prSet presAssocID="{85100CB7-13E0-4790-BEBE-F518FC4BEA9F}" presName="parTx" presStyleLbl="revTx" presStyleIdx="0" presStyleCnt="4">
        <dgm:presLayoutVars>
          <dgm:chMax val="0"/>
          <dgm:chPref val="0"/>
        </dgm:presLayoutVars>
      </dgm:prSet>
      <dgm:spPr/>
    </dgm:pt>
    <dgm:pt modelId="{51E1B5B8-43AF-45C1-87B9-C4532B52747D}" type="pres">
      <dgm:prSet presAssocID="{A87DAD85-273C-486A-A4A1-F3D19C1F8E97}" presName="sibTrans" presStyleCnt="0"/>
      <dgm:spPr/>
    </dgm:pt>
    <dgm:pt modelId="{2D58548B-68E0-4C9B-BA4D-15CA18F8F805}" type="pres">
      <dgm:prSet presAssocID="{DCFDE083-3A30-4746-B999-D2566DC33F15}" presName="compNode" presStyleCnt="0"/>
      <dgm:spPr/>
    </dgm:pt>
    <dgm:pt modelId="{FD68E31F-E377-4A14-B424-87A01D3D3A97}" type="pres">
      <dgm:prSet presAssocID="{DCFDE083-3A30-4746-B999-D2566DC33F15}" presName="bgRect" presStyleLbl="bgShp" presStyleIdx="1" presStyleCnt="4"/>
      <dgm:spPr/>
    </dgm:pt>
    <dgm:pt modelId="{F08E479C-BE85-4A37-A69F-11E1C578A412}" type="pres">
      <dgm:prSet presAssocID="{DCFDE083-3A30-4746-B999-D2566DC33F1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stadísticas"/>
        </a:ext>
      </dgm:extLst>
    </dgm:pt>
    <dgm:pt modelId="{E5228563-E6D4-46F5-A4E8-D0DFCFB22FE4}" type="pres">
      <dgm:prSet presAssocID="{DCFDE083-3A30-4746-B999-D2566DC33F15}" presName="spaceRect" presStyleCnt="0"/>
      <dgm:spPr/>
    </dgm:pt>
    <dgm:pt modelId="{2FDC5F0A-6240-436E-A33A-21240C6AAFE0}" type="pres">
      <dgm:prSet presAssocID="{DCFDE083-3A30-4746-B999-D2566DC33F15}" presName="parTx" presStyleLbl="revTx" presStyleIdx="1" presStyleCnt="4">
        <dgm:presLayoutVars>
          <dgm:chMax val="0"/>
          <dgm:chPref val="0"/>
        </dgm:presLayoutVars>
      </dgm:prSet>
      <dgm:spPr/>
    </dgm:pt>
    <dgm:pt modelId="{6203AC3A-3059-4466-B508-CB7E44332B5F}" type="pres">
      <dgm:prSet presAssocID="{78824BCD-4E3A-4221-B3D4-2E419DF0583A}" presName="sibTrans" presStyleCnt="0"/>
      <dgm:spPr/>
    </dgm:pt>
    <dgm:pt modelId="{CAEEE9EC-0360-408A-AE4B-968027A5C14A}" type="pres">
      <dgm:prSet presAssocID="{98BCF977-61C4-4CF7-B40C-2FB138252644}" presName="compNode" presStyleCnt="0"/>
      <dgm:spPr/>
    </dgm:pt>
    <dgm:pt modelId="{B6E6ACE0-8A01-4FEA-B8F1-754060008094}" type="pres">
      <dgm:prSet presAssocID="{98BCF977-61C4-4CF7-B40C-2FB138252644}" presName="bgRect" presStyleLbl="bgShp" presStyleIdx="2" presStyleCnt="4"/>
      <dgm:spPr/>
    </dgm:pt>
    <dgm:pt modelId="{DAFC0C4D-DBDB-4773-83C4-26243CBC7B54}" type="pres">
      <dgm:prSet presAssocID="{98BCF977-61C4-4CF7-B40C-2FB13825264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D6246037-A32C-436F-936B-C639A1DC9DA6}" type="pres">
      <dgm:prSet presAssocID="{98BCF977-61C4-4CF7-B40C-2FB138252644}" presName="spaceRect" presStyleCnt="0"/>
      <dgm:spPr/>
    </dgm:pt>
    <dgm:pt modelId="{6E5482B9-E9AA-4ED8-9F29-EA5617D5466F}" type="pres">
      <dgm:prSet presAssocID="{98BCF977-61C4-4CF7-B40C-2FB138252644}" presName="parTx" presStyleLbl="revTx" presStyleIdx="2" presStyleCnt="4">
        <dgm:presLayoutVars>
          <dgm:chMax val="0"/>
          <dgm:chPref val="0"/>
        </dgm:presLayoutVars>
      </dgm:prSet>
      <dgm:spPr/>
    </dgm:pt>
    <dgm:pt modelId="{CA5BA389-3BA7-48B3-8876-A2DFF3714217}" type="pres">
      <dgm:prSet presAssocID="{D2BDF76E-4CDA-4EFC-8E21-C8929F3458CD}" presName="sibTrans" presStyleCnt="0"/>
      <dgm:spPr/>
    </dgm:pt>
    <dgm:pt modelId="{C1E86DA2-066A-401B-AA56-E604518CCDEF}" type="pres">
      <dgm:prSet presAssocID="{59FB8017-9397-43BE-9AB1-21CCD54FAC80}" presName="compNode" presStyleCnt="0"/>
      <dgm:spPr/>
    </dgm:pt>
    <dgm:pt modelId="{D3152171-5375-480C-8AB6-B987A489A7EB}" type="pres">
      <dgm:prSet presAssocID="{59FB8017-9397-43BE-9AB1-21CCD54FAC80}" presName="bgRect" presStyleLbl="bgShp" presStyleIdx="3" presStyleCnt="4"/>
      <dgm:spPr/>
    </dgm:pt>
    <dgm:pt modelId="{CABD7FD2-EA16-4CD5-9A11-D6280180CBDD}" type="pres">
      <dgm:prSet presAssocID="{59FB8017-9397-43BE-9AB1-21CCD54FAC8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iagrama de flujo"/>
        </a:ext>
      </dgm:extLst>
    </dgm:pt>
    <dgm:pt modelId="{02964299-FC9A-4FA2-B18E-CBC53853B298}" type="pres">
      <dgm:prSet presAssocID="{59FB8017-9397-43BE-9AB1-21CCD54FAC80}" presName="spaceRect" presStyleCnt="0"/>
      <dgm:spPr/>
    </dgm:pt>
    <dgm:pt modelId="{CC2AA494-4963-40FC-9FB6-51F841C1FD26}" type="pres">
      <dgm:prSet presAssocID="{59FB8017-9397-43BE-9AB1-21CCD54FAC80}" presName="parTx" presStyleLbl="revTx" presStyleIdx="3" presStyleCnt="4">
        <dgm:presLayoutVars>
          <dgm:chMax val="0"/>
          <dgm:chPref val="0"/>
        </dgm:presLayoutVars>
      </dgm:prSet>
      <dgm:spPr/>
    </dgm:pt>
  </dgm:ptLst>
  <dgm:cxnLst>
    <dgm:cxn modelId="{4319EC08-D045-4150-BEF9-68326B564AC9}" type="presOf" srcId="{98BCF977-61C4-4CF7-B40C-2FB138252644}" destId="{6E5482B9-E9AA-4ED8-9F29-EA5617D5466F}" srcOrd="0" destOrd="0" presId="urn:microsoft.com/office/officeart/2018/2/layout/IconVerticalSolidList"/>
    <dgm:cxn modelId="{F5F2151C-F0E7-4CB9-8258-3869D8338845}" type="presOf" srcId="{85100CB7-13E0-4790-BEBE-F518FC4BEA9F}" destId="{CA61BAC0-186C-4536-89F2-9732F154088E}" srcOrd="0" destOrd="0" presId="urn:microsoft.com/office/officeart/2018/2/layout/IconVerticalSolidList"/>
    <dgm:cxn modelId="{CC064D2D-CEA8-4B7C-98FD-77899CF1E157}" srcId="{65280BA7-60D7-4FE6-806E-1E06D83C6F41}" destId="{59FB8017-9397-43BE-9AB1-21CCD54FAC80}" srcOrd="3" destOrd="0" parTransId="{04403157-EA4F-4CA1-B19F-9EE0CCF020AC}" sibTransId="{7E4BFC19-3685-467E-AC41-1D9ACA53ECCB}"/>
    <dgm:cxn modelId="{7A65D562-1458-416D-BB0F-909A3D46FBD5}" type="presOf" srcId="{59FB8017-9397-43BE-9AB1-21CCD54FAC80}" destId="{CC2AA494-4963-40FC-9FB6-51F841C1FD26}" srcOrd="0" destOrd="0" presId="urn:microsoft.com/office/officeart/2018/2/layout/IconVerticalSolidList"/>
    <dgm:cxn modelId="{E988334D-065D-484C-872D-26D39D98711C}" srcId="{65280BA7-60D7-4FE6-806E-1E06D83C6F41}" destId="{DCFDE083-3A30-4746-B999-D2566DC33F15}" srcOrd="1" destOrd="0" parTransId="{6402DC86-6A55-4887-989D-9F09915487E8}" sibTransId="{78824BCD-4E3A-4221-B3D4-2E419DF0583A}"/>
    <dgm:cxn modelId="{3B35F399-81A7-4518-A063-5160D1B2F126}" type="presOf" srcId="{DCFDE083-3A30-4746-B999-D2566DC33F15}" destId="{2FDC5F0A-6240-436E-A33A-21240C6AAFE0}" srcOrd="0" destOrd="0" presId="urn:microsoft.com/office/officeart/2018/2/layout/IconVerticalSolidList"/>
    <dgm:cxn modelId="{77DFF4B8-C187-42F5-97A9-11B8D4DB13AB}" type="presOf" srcId="{65280BA7-60D7-4FE6-806E-1E06D83C6F41}" destId="{AAFFAA0B-9E2A-4100-9CA4-4337E601B250}" srcOrd="0" destOrd="0" presId="urn:microsoft.com/office/officeart/2018/2/layout/IconVerticalSolidList"/>
    <dgm:cxn modelId="{2F42E1E6-1915-4D1D-B875-7EF6BAC1A04F}" srcId="{65280BA7-60D7-4FE6-806E-1E06D83C6F41}" destId="{98BCF977-61C4-4CF7-B40C-2FB138252644}" srcOrd="2" destOrd="0" parTransId="{464F0810-D039-425B-B361-4B579798D521}" sibTransId="{D2BDF76E-4CDA-4EFC-8E21-C8929F3458CD}"/>
    <dgm:cxn modelId="{9961B6E9-4680-47C7-871A-AC94F87F32F5}" srcId="{65280BA7-60D7-4FE6-806E-1E06D83C6F41}" destId="{85100CB7-13E0-4790-BEBE-F518FC4BEA9F}" srcOrd="0" destOrd="0" parTransId="{198FF096-FF2F-4A78-865E-E04C4EB630C4}" sibTransId="{A87DAD85-273C-486A-A4A1-F3D19C1F8E97}"/>
    <dgm:cxn modelId="{3BE8204A-89C3-47EF-8481-0520B0C38743}" type="presParOf" srcId="{AAFFAA0B-9E2A-4100-9CA4-4337E601B250}" destId="{DD94973D-1AD1-45C2-9D73-F0266ACA32DC}" srcOrd="0" destOrd="0" presId="urn:microsoft.com/office/officeart/2018/2/layout/IconVerticalSolidList"/>
    <dgm:cxn modelId="{69515A72-85AE-4F55-8AE4-41F539AD3DC4}" type="presParOf" srcId="{DD94973D-1AD1-45C2-9D73-F0266ACA32DC}" destId="{67DC1F4B-F51A-4B89-A0B8-E663DE7F543B}" srcOrd="0" destOrd="0" presId="urn:microsoft.com/office/officeart/2018/2/layout/IconVerticalSolidList"/>
    <dgm:cxn modelId="{9A1D8CAD-5489-4B15-8737-E4C6BCA034B3}" type="presParOf" srcId="{DD94973D-1AD1-45C2-9D73-F0266ACA32DC}" destId="{D36DF7BF-8CD0-466F-9450-B830D8DECE18}" srcOrd="1" destOrd="0" presId="urn:microsoft.com/office/officeart/2018/2/layout/IconVerticalSolidList"/>
    <dgm:cxn modelId="{7055D638-D9F4-49F9-95B7-682C536B91E8}" type="presParOf" srcId="{DD94973D-1AD1-45C2-9D73-F0266ACA32DC}" destId="{200313F5-FE63-4190-8C4A-615059D83A82}" srcOrd="2" destOrd="0" presId="urn:microsoft.com/office/officeart/2018/2/layout/IconVerticalSolidList"/>
    <dgm:cxn modelId="{98CE6B85-3C9C-4F3F-92B4-82216B3D9C8A}" type="presParOf" srcId="{DD94973D-1AD1-45C2-9D73-F0266ACA32DC}" destId="{CA61BAC0-186C-4536-89F2-9732F154088E}" srcOrd="3" destOrd="0" presId="urn:microsoft.com/office/officeart/2018/2/layout/IconVerticalSolidList"/>
    <dgm:cxn modelId="{A7A9AF6A-2EEE-4E9D-90A3-858DFB491DD9}" type="presParOf" srcId="{AAFFAA0B-9E2A-4100-9CA4-4337E601B250}" destId="{51E1B5B8-43AF-45C1-87B9-C4532B52747D}" srcOrd="1" destOrd="0" presId="urn:microsoft.com/office/officeart/2018/2/layout/IconVerticalSolidList"/>
    <dgm:cxn modelId="{094FB8A2-81F6-4C1E-9C58-8A5BDE5B4294}" type="presParOf" srcId="{AAFFAA0B-9E2A-4100-9CA4-4337E601B250}" destId="{2D58548B-68E0-4C9B-BA4D-15CA18F8F805}" srcOrd="2" destOrd="0" presId="urn:microsoft.com/office/officeart/2018/2/layout/IconVerticalSolidList"/>
    <dgm:cxn modelId="{CF03E142-1F7E-487C-B162-1878D9A9223B}" type="presParOf" srcId="{2D58548B-68E0-4C9B-BA4D-15CA18F8F805}" destId="{FD68E31F-E377-4A14-B424-87A01D3D3A97}" srcOrd="0" destOrd="0" presId="urn:microsoft.com/office/officeart/2018/2/layout/IconVerticalSolidList"/>
    <dgm:cxn modelId="{54C37A0F-A83A-46FB-B488-EA0E103DA67D}" type="presParOf" srcId="{2D58548B-68E0-4C9B-BA4D-15CA18F8F805}" destId="{F08E479C-BE85-4A37-A69F-11E1C578A412}" srcOrd="1" destOrd="0" presId="urn:microsoft.com/office/officeart/2018/2/layout/IconVerticalSolidList"/>
    <dgm:cxn modelId="{257CC812-B24A-4CB5-9E7A-5375F04E1D87}" type="presParOf" srcId="{2D58548B-68E0-4C9B-BA4D-15CA18F8F805}" destId="{E5228563-E6D4-46F5-A4E8-D0DFCFB22FE4}" srcOrd="2" destOrd="0" presId="urn:microsoft.com/office/officeart/2018/2/layout/IconVerticalSolidList"/>
    <dgm:cxn modelId="{5785C7CF-7DA3-4AB1-982B-C9712C52F2D6}" type="presParOf" srcId="{2D58548B-68E0-4C9B-BA4D-15CA18F8F805}" destId="{2FDC5F0A-6240-436E-A33A-21240C6AAFE0}" srcOrd="3" destOrd="0" presId="urn:microsoft.com/office/officeart/2018/2/layout/IconVerticalSolidList"/>
    <dgm:cxn modelId="{6ED966F6-E740-476A-96BB-D9CDEEF394AE}" type="presParOf" srcId="{AAFFAA0B-9E2A-4100-9CA4-4337E601B250}" destId="{6203AC3A-3059-4466-B508-CB7E44332B5F}" srcOrd="3" destOrd="0" presId="urn:microsoft.com/office/officeart/2018/2/layout/IconVerticalSolidList"/>
    <dgm:cxn modelId="{F5D6B3BF-62E1-45A7-BB46-9E16FA07C774}" type="presParOf" srcId="{AAFFAA0B-9E2A-4100-9CA4-4337E601B250}" destId="{CAEEE9EC-0360-408A-AE4B-968027A5C14A}" srcOrd="4" destOrd="0" presId="urn:microsoft.com/office/officeart/2018/2/layout/IconVerticalSolidList"/>
    <dgm:cxn modelId="{8687CB2F-BBD9-4D06-A1BE-D1D8A87ED448}" type="presParOf" srcId="{CAEEE9EC-0360-408A-AE4B-968027A5C14A}" destId="{B6E6ACE0-8A01-4FEA-B8F1-754060008094}" srcOrd="0" destOrd="0" presId="urn:microsoft.com/office/officeart/2018/2/layout/IconVerticalSolidList"/>
    <dgm:cxn modelId="{B8DD8BFF-7A03-431B-8638-71DE84D41048}" type="presParOf" srcId="{CAEEE9EC-0360-408A-AE4B-968027A5C14A}" destId="{DAFC0C4D-DBDB-4773-83C4-26243CBC7B54}" srcOrd="1" destOrd="0" presId="urn:microsoft.com/office/officeart/2018/2/layout/IconVerticalSolidList"/>
    <dgm:cxn modelId="{BE27ACC2-D7C7-4495-A46F-CC742869C340}" type="presParOf" srcId="{CAEEE9EC-0360-408A-AE4B-968027A5C14A}" destId="{D6246037-A32C-436F-936B-C639A1DC9DA6}" srcOrd="2" destOrd="0" presId="urn:microsoft.com/office/officeart/2018/2/layout/IconVerticalSolidList"/>
    <dgm:cxn modelId="{2D06B9EB-6266-4899-B0ED-FEE13AF8967F}" type="presParOf" srcId="{CAEEE9EC-0360-408A-AE4B-968027A5C14A}" destId="{6E5482B9-E9AA-4ED8-9F29-EA5617D5466F}" srcOrd="3" destOrd="0" presId="urn:microsoft.com/office/officeart/2018/2/layout/IconVerticalSolidList"/>
    <dgm:cxn modelId="{BF7F4C12-FC24-48E5-A07D-7F170275F9B6}" type="presParOf" srcId="{AAFFAA0B-9E2A-4100-9CA4-4337E601B250}" destId="{CA5BA389-3BA7-48B3-8876-A2DFF3714217}" srcOrd="5" destOrd="0" presId="urn:microsoft.com/office/officeart/2018/2/layout/IconVerticalSolidList"/>
    <dgm:cxn modelId="{ACF54817-5B10-4051-BE5A-1F0A23B5CA92}" type="presParOf" srcId="{AAFFAA0B-9E2A-4100-9CA4-4337E601B250}" destId="{C1E86DA2-066A-401B-AA56-E604518CCDEF}" srcOrd="6" destOrd="0" presId="urn:microsoft.com/office/officeart/2018/2/layout/IconVerticalSolidList"/>
    <dgm:cxn modelId="{D88BA071-339D-4D9B-94FE-B72E85C727C9}" type="presParOf" srcId="{C1E86DA2-066A-401B-AA56-E604518CCDEF}" destId="{D3152171-5375-480C-8AB6-B987A489A7EB}" srcOrd="0" destOrd="0" presId="urn:microsoft.com/office/officeart/2018/2/layout/IconVerticalSolidList"/>
    <dgm:cxn modelId="{50238CF3-938E-4A23-A6E1-6BA4E722C513}" type="presParOf" srcId="{C1E86DA2-066A-401B-AA56-E604518CCDEF}" destId="{CABD7FD2-EA16-4CD5-9A11-D6280180CBDD}" srcOrd="1" destOrd="0" presId="urn:microsoft.com/office/officeart/2018/2/layout/IconVerticalSolidList"/>
    <dgm:cxn modelId="{FAEDB323-0563-474E-8442-C36631E24D61}" type="presParOf" srcId="{C1E86DA2-066A-401B-AA56-E604518CCDEF}" destId="{02964299-FC9A-4FA2-B18E-CBC53853B298}" srcOrd="2" destOrd="0" presId="urn:microsoft.com/office/officeart/2018/2/layout/IconVerticalSolidList"/>
    <dgm:cxn modelId="{6995B023-6171-4CDC-AB07-045EDB06FE81}" type="presParOf" srcId="{C1E86DA2-066A-401B-AA56-E604518CCDEF}" destId="{CC2AA494-4963-40FC-9FB6-51F841C1FD2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CF05334-A4AD-493F-A14B-007592B8617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E1EFCAC8-980E-449A-99B7-7AF3F5E9DFF0}">
      <dgm:prSet/>
      <dgm:spPr/>
      <dgm:t>
        <a:bodyPr/>
        <a:lstStyle/>
        <a:p>
          <a:r>
            <a:rPr lang="es-EC"/>
            <a:t>¿A qué se refiere la distribución?</a:t>
          </a:r>
          <a:endParaRPr lang="en-US"/>
        </a:p>
      </dgm:t>
    </dgm:pt>
    <dgm:pt modelId="{009BEF7E-9C4D-400F-994A-2DB91D66B2BD}" type="parTrans" cxnId="{EA11960A-C967-42FA-9847-3DD7FB1F42AD}">
      <dgm:prSet/>
      <dgm:spPr/>
      <dgm:t>
        <a:bodyPr/>
        <a:lstStyle/>
        <a:p>
          <a:endParaRPr lang="en-US"/>
        </a:p>
      </dgm:t>
    </dgm:pt>
    <dgm:pt modelId="{1D2E257F-23B7-4ADA-BCCE-BFFDA66E61B1}" type="sibTrans" cxnId="{EA11960A-C967-42FA-9847-3DD7FB1F42AD}">
      <dgm:prSet/>
      <dgm:spPr/>
      <dgm:t>
        <a:bodyPr/>
        <a:lstStyle/>
        <a:p>
          <a:endParaRPr lang="en-US"/>
        </a:p>
      </dgm:t>
    </dgm:pt>
    <dgm:pt modelId="{EEE25884-3893-4880-9C21-9300334287E6}">
      <dgm:prSet/>
      <dgm:spPr/>
      <dgm:t>
        <a:bodyPr/>
        <a:lstStyle/>
        <a:p>
          <a:r>
            <a:rPr lang="es-EC"/>
            <a:t>La distribución se refiere a la construcción de software por partes, a las cuales le son asignadas un conjunto específico de responsabilidades dentro de un sistema.</a:t>
          </a:r>
          <a:endParaRPr lang="en-US"/>
        </a:p>
      </dgm:t>
    </dgm:pt>
    <dgm:pt modelId="{D8E0D0CC-A71E-4A5A-8FFE-1416B76EF7DF}" type="parTrans" cxnId="{924E2260-9E0B-4AB6-ADA9-9B8DA4429BB6}">
      <dgm:prSet/>
      <dgm:spPr/>
      <dgm:t>
        <a:bodyPr/>
        <a:lstStyle/>
        <a:p>
          <a:endParaRPr lang="en-US"/>
        </a:p>
      </dgm:t>
    </dgm:pt>
    <dgm:pt modelId="{DC3C8EB8-1BBC-4C9D-A035-F46EFAF1B257}" type="sibTrans" cxnId="{924E2260-9E0B-4AB6-ADA9-9B8DA4429BB6}">
      <dgm:prSet/>
      <dgm:spPr/>
      <dgm:t>
        <a:bodyPr/>
        <a:lstStyle/>
        <a:p>
          <a:endParaRPr lang="en-US"/>
        </a:p>
      </dgm:t>
    </dgm:pt>
    <dgm:pt modelId="{2F50FEB8-7E87-441F-97DC-8DE22B212D21}">
      <dgm:prSet/>
      <dgm:spPr/>
      <dgm:t>
        <a:bodyPr/>
        <a:lstStyle/>
        <a:p>
          <a:r>
            <a:rPr lang="es-EC"/>
            <a:t>Esta distribución como bien enunciaba la definición formal, habla de que las partes o componentes se encuentran en entornos separados, sin embargo, lo que tiene implícito esta definición, es que para realizar esta separación física primero debe tenerse clara la separación lógica de las partes de una aplicación, esto quiere decir que programáticamente existe una forma de separar o agrupar los componentes.</a:t>
          </a:r>
          <a:endParaRPr lang="en-US"/>
        </a:p>
      </dgm:t>
    </dgm:pt>
    <dgm:pt modelId="{01403476-13FC-4B20-8354-7923A73D4486}" type="parTrans" cxnId="{F45CAC2F-74FA-49C9-B317-AB494EE82076}">
      <dgm:prSet/>
      <dgm:spPr/>
      <dgm:t>
        <a:bodyPr/>
        <a:lstStyle/>
        <a:p>
          <a:endParaRPr lang="en-US"/>
        </a:p>
      </dgm:t>
    </dgm:pt>
    <dgm:pt modelId="{B7CEC75A-8D3F-498D-BC2E-C17C0E05165B}" type="sibTrans" cxnId="{F45CAC2F-74FA-49C9-B317-AB494EE82076}">
      <dgm:prSet/>
      <dgm:spPr/>
      <dgm:t>
        <a:bodyPr/>
        <a:lstStyle/>
        <a:p>
          <a:endParaRPr lang="en-US"/>
        </a:p>
      </dgm:t>
    </dgm:pt>
    <dgm:pt modelId="{EBC4C7B8-A271-4766-9A55-CB3FA547725E}" type="pres">
      <dgm:prSet presAssocID="{4CF05334-A4AD-493F-A14B-007592B86179}" presName="linear" presStyleCnt="0">
        <dgm:presLayoutVars>
          <dgm:animLvl val="lvl"/>
          <dgm:resizeHandles val="exact"/>
        </dgm:presLayoutVars>
      </dgm:prSet>
      <dgm:spPr/>
    </dgm:pt>
    <dgm:pt modelId="{6B087ABF-BCC9-4492-A7E9-08CDAC0BC98E}" type="pres">
      <dgm:prSet presAssocID="{E1EFCAC8-980E-449A-99B7-7AF3F5E9DFF0}" presName="parentText" presStyleLbl="node1" presStyleIdx="0" presStyleCnt="3">
        <dgm:presLayoutVars>
          <dgm:chMax val="0"/>
          <dgm:bulletEnabled val="1"/>
        </dgm:presLayoutVars>
      </dgm:prSet>
      <dgm:spPr/>
    </dgm:pt>
    <dgm:pt modelId="{F11FD9D5-CA46-452C-93AB-98F3F81453CC}" type="pres">
      <dgm:prSet presAssocID="{1D2E257F-23B7-4ADA-BCCE-BFFDA66E61B1}" presName="spacer" presStyleCnt="0"/>
      <dgm:spPr/>
    </dgm:pt>
    <dgm:pt modelId="{AD30EB33-B8DC-46DB-AD5B-29EC13D03A6B}" type="pres">
      <dgm:prSet presAssocID="{EEE25884-3893-4880-9C21-9300334287E6}" presName="parentText" presStyleLbl="node1" presStyleIdx="1" presStyleCnt="3">
        <dgm:presLayoutVars>
          <dgm:chMax val="0"/>
          <dgm:bulletEnabled val="1"/>
        </dgm:presLayoutVars>
      </dgm:prSet>
      <dgm:spPr/>
    </dgm:pt>
    <dgm:pt modelId="{4089FDA6-A163-420D-844A-3833AE333894}" type="pres">
      <dgm:prSet presAssocID="{DC3C8EB8-1BBC-4C9D-A035-F46EFAF1B257}" presName="spacer" presStyleCnt="0"/>
      <dgm:spPr/>
    </dgm:pt>
    <dgm:pt modelId="{06B5D799-BC81-4B27-8E8E-D4E1B6E4660F}" type="pres">
      <dgm:prSet presAssocID="{2F50FEB8-7E87-441F-97DC-8DE22B212D21}" presName="parentText" presStyleLbl="node1" presStyleIdx="2" presStyleCnt="3">
        <dgm:presLayoutVars>
          <dgm:chMax val="0"/>
          <dgm:bulletEnabled val="1"/>
        </dgm:presLayoutVars>
      </dgm:prSet>
      <dgm:spPr/>
    </dgm:pt>
  </dgm:ptLst>
  <dgm:cxnLst>
    <dgm:cxn modelId="{EA11960A-C967-42FA-9847-3DD7FB1F42AD}" srcId="{4CF05334-A4AD-493F-A14B-007592B86179}" destId="{E1EFCAC8-980E-449A-99B7-7AF3F5E9DFF0}" srcOrd="0" destOrd="0" parTransId="{009BEF7E-9C4D-400F-994A-2DB91D66B2BD}" sibTransId="{1D2E257F-23B7-4ADA-BCCE-BFFDA66E61B1}"/>
    <dgm:cxn modelId="{5F388210-915D-4F17-8ADA-6CD20DD06DEA}" type="presOf" srcId="{EEE25884-3893-4880-9C21-9300334287E6}" destId="{AD30EB33-B8DC-46DB-AD5B-29EC13D03A6B}" srcOrd="0" destOrd="0" presId="urn:microsoft.com/office/officeart/2005/8/layout/vList2"/>
    <dgm:cxn modelId="{F45CAC2F-74FA-49C9-B317-AB494EE82076}" srcId="{4CF05334-A4AD-493F-A14B-007592B86179}" destId="{2F50FEB8-7E87-441F-97DC-8DE22B212D21}" srcOrd="2" destOrd="0" parTransId="{01403476-13FC-4B20-8354-7923A73D4486}" sibTransId="{B7CEC75A-8D3F-498D-BC2E-C17C0E05165B}"/>
    <dgm:cxn modelId="{E9E2A740-0A08-4A57-9C19-CB699C5AE463}" type="presOf" srcId="{E1EFCAC8-980E-449A-99B7-7AF3F5E9DFF0}" destId="{6B087ABF-BCC9-4492-A7E9-08CDAC0BC98E}" srcOrd="0" destOrd="0" presId="urn:microsoft.com/office/officeart/2005/8/layout/vList2"/>
    <dgm:cxn modelId="{924E2260-9E0B-4AB6-ADA9-9B8DA4429BB6}" srcId="{4CF05334-A4AD-493F-A14B-007592B86179}" destId="{EEE25884-3893-4880-9C21-9300334287E6}" srcOrd="1" destOrd="0" parTransId="{D8E0D0CC-A71E-4A5A-8FFE-1416B76EF7DF}" sibTransId="{DC3C8EB8-1BBC-4C9D-A035-F46EFAF1B257}"/>
    <dgm:cxn modelId="{FA236CC4-8E1E-42E6-AE8F-068C803B1722}" type="presOf" srcId="{4CF05334-A4AD-493F-A14B-007592B86179}" destId="{EBC4C7B8-A271-4766-9A55-CB3FA547725E}" srcOrd="0" destOrd="0" presId="urn:microsoft.com/office/officeart/2005/8/layout/vList2"/>
    <dgm:cxn modelId="{4225B9E7-E618-4765-9474-A19B421B86D3}" type="presOf" srcId="{2F50FEB8-7E87-441F-97DC-8DE22B212D21}" destId="{06B5D799-BC81-4B27-8E8E-D4E1B6E4660F}" srcOrd="0" destOrd="0" presId="urn:microsoft.com/office/officeart/2005/8/layout/vList2"/>
    <dgm:cxn modelId="{A4DC5E2A-DE05-4C1C-8A50-606B9BD84EFB}" type="presParOf" srcId="{EBC4C7B8-A271-4766-9A55-CB3FA547725E}" destId="{6B087ABF-BCC9-4492-A7E9-08CDAC0BC98E}" srcOrd="0" destOrd="0" presId="urn:microsoft.com/office/officeart/2005/8/layout/vList2"/>
    <dgm:cxn modelId="{4E373DDB-B514-42C2-AAD7-D08FF387F585}" type="presParOf" srcId="{EBC4C7B8-A271-4766-9A55-CB3FA547725E}" destId="{F11FD9D5-CA46-452C-93AB-98F3F81453CC}" srcOrd="1" destOrd="0" presId="urn:microsoft.com/office/officeart/2005/8/layout/vList2"/>
    <dgm:cxn modelId="{72058EA1-DA05-478C-8E1B-4A704DDFEE58}" type="presParOf" srcId="{EBC4C7B8-A271-4766-9A55-CB3FA547725E}" destId="{AD30EB33-B8DC-46DB-AD5B-29EC13D03A6B}" srcOrd="2" destOrd="0" presId="urn:microsoft.com/office/officeart/2005/8/layout/vList2"/>
    <dgm:cxn modelId="{3BF58BFB-7EE8-427C-903F-3F3A890755A2}" type="presParOf" srcId="{EBC4C7B8-A271-4766-9A55-CB3FA547725E}" destId="{4089FDA6-A163-420D-844A-3833AE333894}" srcOrd="3" destOrd="0" presId="urn:microsoft.com/office/officeart/2005/8/layout/vList2"/>
    <dgm:cxn modelId="{EFE18581-D474-44B7-8B28-A25DBCC95DE8}" type="presParOf" srcId="{EBC4C7B8-A271-4766-9A55-CB3FA547725E}" destId="{06B5D799-BC81-4B27-8E8E-D4E1B6E4660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75EDAA-6F66-4ED7-AD8C-8E1D2A767C3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8F88DAB-2837-46D6-ADD2-9B728AF16D3A}">
      <dgm:prSet/>
      <dgm:spPr/>
      <dgm:t>
        <a:bodyPr/>
        <a:lstStyle/>
        <a:p>
          <a:pPr>
            <a:lnSpc>
              <a:spcPct val="100000"/>
            </a:lnSpc>
          </a:pPr>
          <a:r>
            <a:rPr lang="es-EC"/>
            <a:t>Separación Física.</a:t>
          </a:r>
          <a:endParaRPr lang="en-US"/>
        </a:p>
      </dgm:t>
    </dgm:pt>
    <dgm:pt modelId="{A1B618E9-0705-4F55-8DFD-81131AD96F01}" type="parTrans" cxnId="{18547672-700F-4B09-BE26-15AC74EC31DD}">
      <dgm:prSet/>
      <dgm:spPr/>
      <dgm:t>
        <a:bodyPr/>
        <a:lstStyle/>
        <a:p>
          <a:endParaRPr lang="en-US"/>
        </a:p>
      </dgm:t>
    </dgm:pt>
    <dgm:pt modelId="{0895409C-7BD0-4885-A4DE-B053F7D5E3DB}" type="sibTrans" cxnId="{18547672-700F-4B09-BE26-15AC74EC31DD}">
      <dgm:prSet/>
      <dgm:spPr/>
      <dgm:t>
        <a:bodyPr/>
        <a:lstStyle/>
        <a:p>
          <a:endParaRPr lang="en-US"/>
        </a:p>
      </dgm:t>
    </dgm:pt>
    <dgm:pt modelId="{DE7F8C81-4D9A-4258-849F-6117BA51C45E}">
      <dgm:prSet/>
      <dgm:spPr/>
      <dgm:t>
        <a:bodyPr/>
        <a:lstStyle/>
        <a:p>
          <a:pPr>
            <a:lnSpc>
              <a:spcPct val="100000"/>
            </a:lnSpc>
          </a:pPr>
          <a:r>
            <a:rPr lang="es-EC"/>
            <a:t>La separación física no es en todas la ocasiones en “máquinas diferentes” de acuerdo a la arquitectura también puede ser la ubicación de un conjunto de funcionalidades en archivos, rutas o montadas sobre tecnologías diferentes dentro de la misma máquina.</a:t>
          </a:r>
          <a:endParaRPr lang="en-US"/>
        </a:p>
      </dgm:t>
    </dgm:pt>
    <dgm:pt modelId="{6A1B919E-6CD1-4FD1-A493-02BA20C5C5AF}" type="parTrans" cxnId="{F5F66518-E26B-4E67-820F-3FF3F46E6413}">
      <dgm:prSet/>
      <dgm:spPr/>
      <dgm:t>
        <a:bodyPr/>
        <a:lstStyle/>
        <a:p>
          <a:endParaRPr lang="en-US"/>
        </a:p>
      </dgm:t>
    </dgm:pt>
    <dgm:pt modelId="{4199D9BD-26D6-4CBB-B4D4-4FEC2D481DE9}" type="sibTrans" cxnId="{F5F66518-E26B-4E67-820F-3FF3F46E6413}">
      <dgm:prSet/>
      <dgm:spPr/>
      <dgm:t>
        <a:bodyPr/>
        <a:lstStyle/>
        <a:p>
          <a:endParaRPr lang="en-US"/>
        </a:p>
      </dgm:t>
    </dgm:pt>
    <dgm:pt modelId="{3A9AAF28-DD25-4CD8-BFA9-6F9431532E69}">
      <dgm:prSet/>
      <dgm:spPr/>
      <dgm:t>
        <a:bodyPr/>
        <a:lstStyle/>
        <a:p>
          <a:pPr>
            <a:lnSpc>
              <a:spcPct val="100000"/>
            </a:lnSpc>
          </a:pPr>
          <a:r>
            <a:rPr lang="es-EC"/>
            <a:t>Cuando hablamos de distribución lógica lo entenderemos como separación por “capas”   y cuando hablemos de distribución física usaremos el término separación en “niveles”.</a:t>
          </a:r>
          <a:endParaRPr lang="en-US"/>
        </a:p>
      </dgm:t>
    </dgm:pt>
    <dgm:pt modelId="{84A34977-E0BF-40E1-883F-A220C160C992}" type="parTrans" cxnId="{BB88FA79-2423-43A9-AE1E-EE3BE61F97B2}">
      <dgm:prSet/>
      <dgm:spPr/>
      <dgm:t>
        <a:bodyPr/>
        <a:lstStyle/>
        <a:p>
          <a:endParaRPr lang="en-US"/>
        </a:p>
      </dgm:t>
    </dgm:pt>
    <dgm:pt modelId="{76B27744-23B2-45D8-942E-3FB189C34B12}" type="sibTrans" cxnId="{BB88FA79-2423-43A9-AE1E-EE3BE61F97B2}">
      <dgm:prSet/>
      <dgm:spPr/>
      <dgm:t>
        <a:bodyPr/>
        <a:lstStyle/>
        <a:p>
          <a:endParaRPr lang="en-US"/>
        </a:p>
      </dgm:t>
    </dgm:pt>
    <dgm:pt modelId="{B3F1BC0F-0A05-4D05-B08D-EDFDB9E4CC9D}" type="pres">
      <dgm:prSet presAssocID="{E375EDAA-6F66-4ED7-AD8C-8E1D2A767C32}" presName="root" presStyleCnt="0">
        <dgm:presLayoutVars>
          <dgm:dir/>
          <dgm:resizeHandles val="exact"/>
        </dgm:presLayoutVars>
      </dgm:prSet>
      <dgm:spPr/>
    </dgm:pt>
    <dgm:pt modelId="{A73B1EE6-11DC-47C1-8BC4-9234241EE762}" type="pres">
      <dgm:prSet presAssocID="{B8F88DAB-2837-46D6-ADD2-9B728AF16D3A}" presName="compNode" presStyleCnt="0"/>
      <dgm:spPr/>
    </dgm:pt>
    <dgm:pt modelId="{FEB3625A-615F-403E-B3CC-5BE19047432C}" type="pres">
      <dgm:prSet presAssocID="{B8F88DAB-2837-46D6-ADD2-9B728AF16D3A}" presName="bgRect" presStyleLbl="bgShp" presStyleIdx="0" presStyleCnt="3"/>
      <dgm:spPr/>
    </dgm:pt>
    <dgm:pt modelId="{B33C3F20-E656-425D-8EF0-4A00C47125EE}" type="pres">
      <dgm:prSet presAssocID="{B8F88DAB-2837-46D6-ADD2-9B728AF16D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Átomo"/>
        </a:ext>
      </dgm:extLst>
    </dgm:pt>
    <dgm:pt modelId="{BBD2C350-CE89-429B-BFB7-A9EB929388D6}" type="pres">
      <dgm:prSet presAssocID="{B8F88DAB-2837-46D6-ADD2-9B728AF16D3A}" presName="spaceRect" presStyleCnt="0"/>
      <dgm:spPr/>
    </dgm:pt>
    <dgm:pt modelId="{E6B90665-DC4C-4502-AB3D-72B7591955A4}" type="pres">
      <dgm:prSet presAssocID="{B8F88DAB-2837-46D6-ADD2-9B728AF16D3A}" presName="parTx" presStyleLbl="revTx" presStyleIdx="0" presStyleCnt="3">
        <dgm:presLayoutVars>
          <dgm:chMax val="0"/>
          <dgm:chPref val="0"/>
        </dgm:presLayoutVars>
      </dgm:prSet>
      <dgm:spPr/>
    </dgm:pt>
    <dgm:pt modelId="{AD04AFBB-7ACC-4F63-B282-BF6732881B16}" type="pres">
      <dgm:prSet presAssocID="{0895409C-7BD0-4885-A4DE-B053F7D5E3DB}" presName="sibTrans" presStyleCnt="0"/>
      <dgm:spPr/>
    </dgm:pt>
    <dgm:pt modelId="{DF5AAC48-A179-4B5C-8181-FF624D60C86A}" type="pres">
      <dgm:prSet presAssocID="{DE7F8C81-4D9A-4258-849F-6117BA51C45E}" presName="compNode" presStyleCnt="0"/>
      <dgm:spPr/>
    </dgm:pt>
    <dgm:pt modelId="{CAA75205-6787-45A7-BA1D-E18609F28F63}" type="pres">
      <dgm:prSet presAssocID="{DE7F8C81-4D9A-4258-849F-6117BA51C45E}" presName="bgRect" presStyleLbl="bgShp" presStyleIdx="1" presStyleCnt="3"/>
      <dgm:spPr/>
    </dgm:pt>
    <dgm:pt modelId="{F2947D28-13BC-4651-B311-C45BDA35BA9B}" type="pres">
      <dgm:prSet presAssocID="{DE7F8C81-4D9A-4258-849F-6117BA51C45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oldador"/>
        </a:ext>
      </dgm:extLst>
    </dgm:pt>
    <dgm:pt modelId="{C0D8EB7D-FFA7-44C7-A366-5790CF9F6E77}" type="pres">
      <dgm:prSet presAssocID="{DE7F8C81-4D9A-4258-849F-6117BA51C45E}" presName="spaceRect" presStyleCnt="0"/>
      <dgm:spPr/>
    </dgm:pt>
    <dgm:pt modelId="{5153B78C-FE75-478A-A91A-29670CD5A95B}" type="pres">
      <dgm:prSet presAssocID="{DE7F8C81-4D9A-4258-849F-6117BA51C45E}" presName="parTx" presStyleLbl="revTx" presStyleIdx="1" presStyleCnt="3">
        <dgm:presLayoutVars>
          <dgm:chMax val="0"/>
          <dgm:chPref val="0"/>
        </dgm:presLayoutVars>
      </dgm:prSet>
      <dgm:spPr/>
    </dgm:pt>
    <dgm:pt modelId="{7A0BF2BD-BF35-477F-A5AA-4F2866FD7952}" type="pres">
      <dgm:prSet presAssocID="{4199D9BD-26D6-4CBB-B4D4-4FEC2D481DE9}" presName="sibTrans" presStyleCnt="0"/>
      <dgm:spPr/>
    </dgm:pt>
    <dgm:pt modelId="{E2EB2FF7-FD7B-4522-9708-098F751AABD9}" type="pres">
      <dgm:prSet presAssocID="{3A9AAF28-DD25-4CD8-BFA9-6F9431532E69}" presName="compNode" presStyleCnt="0"/>
      <dgm:spPr/>
    </dgm:pt>
    <dgm:pt modelId="{A9C9B5DA-AFE2-428F-9C10-831B41AF6F0B}" type="pres">
      <dgm:prSet presAssocID="{3A9AAF28-DD25-4CD8-BFA9-6F9431532E69}" presName="bgRect" presStyleLbl="bgShp" presStyleIdx="2" presStyleCnt="3"/>
      <dgm:spPr/>
    </dgm:pt>
    <dgm:pt modelId="{36DD92C9-6F58-42EF-AAE1-0C252E2CFEAC}" type="pres">
      <dgm:prSet presAssocID="{3A9AAF28-DD25-4CD8-BFA9-6F9431532E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esconectado"/>
        </a:ext>
      </dgm:extLst>
    </dgm:pt>
    <dgm:pt modelId="{219830BF-F05A-48F9-BF08-F1698B1B6DCD}" type="pres">
      <dgm:prSet presAssocID="{3A9AAF28-DD25-4CD8-BFA9-6F9431532E69}" presName="spaceRect" presStyleCnt="0"/>
      <dgm:spPr/>
    </dgm:pt>
    <dgm:pt modelId="{3D9BE2DD-1FBE-463B-9AE9-F5DA65C91F09}" type="pres">
      <dgm:prSet presAssocID="{3A9AAF28-DD25-4CD8-BFA9-6F9431532E69}" presName="parTx" presStyleLbl="revTx" presStyleIdx="2" presStyleCnt="3">
        <dgm:presLayoutVars>
          <dgm:chMax val="0"/>
          <dgm:chPref val="0"/>
        </dgm:presLayoutVars>
      </dgm:prSet>
      <dgm:spPr/>
    </dgm:pt>
  </dgm:ptLst>
  <dgm:cxnLst>
    <dgm:cxn modelId="{0AC92014-51E7-47C0-B62C-12517A8D78BB}" type="presOf" srcId="{B8F88DAB-2837-46D6-ADD2-9B728AF16D3A}" destId="{E6B90665-DC4C-4502-AB3D-72B7591955A4}" srcOrd="0" destOrd="0" presId="urn:microsoft.com/office/officeart/2018/2/layout/IconVerticalSolidList"/>
    <dgm:cxn modelId="{F5F66518-E26B-4E67-820F-3FF3F46E6413}" srcId="{E375EDAA-6F66-4ED7-AD8C-8E1D2A767C32}" destId="{DE7F8C81-4D9A-4258-849F-6117BA51C45E}" srcOrd="1" destOrd="0" parTransId="{6A1B919E-6CD1-4FD1-A493-02BA20C5C5AF}" sibTransId="{4199D9BD-26D6-4CBB-B4D4-4FEC2D481DE9}"/>
    <dgm:cxn modelId="{1A4D4761-377A-4241-BA5D-A7B21B163AB1}" type="presOf" srcId="{E375EDAA-6F66-4ED7-AD8C-8E1D2A767C32}" destId="{B3F1BC0F-0A05-4D05-B08D-EDFDB9E4CC9D}" srcOrd="0" destOrd="0" presId="urn:microsoft.com/office/officeart/2018/2/layout/IconVerticalSolidList"/>
    <dgm:cxn modelId="{18547672-700F-4B09-BE26-15AC74EC31DD}" srcId="{E375EDAA-6F66-4ED7-AD8C-8E1D2A767C32}" destId="{B8F88DAB-2837-46D6-ADD2-9B728AF16D3A}" srcOrd="0" destOrd="0" parTransId="{A1B618E9-0705-4F55-8DFD-81131AD96F01}" sibTransId="{0895409C-7BD0-4885-A4DE-B053F7D5E3DB}"/>
    <dgm:cxn modelId="{BB88FA79-2423-43A9-AE1E-EE3BE61F97B2}" srcId="{E375EDAA-6F66-4ED7-AD8C-8E1D2A767C32}" destId="{3A9AAF28-DD25-4CD8-BFA9-6F9431532E69}" srcOrd="2" destOrd="0" parTransId="{84A34977-E0BF-40E1-883F-A220C160C992}" sibTransId="{76B27744-23B2-45D8-942E-3FB189C34B12}"/>
    <dgm:cxn modelId="{6659157B-AF9F-4FEF-A983-CD6D5A7E82E2}" type="presOf" srcId="{DE7F8C81-4D9A-4258-849F-6117BA51C45E}" destId="{5153B78C-FE75-478A-A91A-29670CD5A95B}" srcOrd="0" destOrd="0" presId="urn:microsoft.com/office/officeart/2018/2/layout/IconVerticalSolidList"/>
    <dgm:cxn modelId="{B0EED6AC-F745-4473-9868-2C8021F7F446}" type="presOf" srcId="{3A9AAF28-DD25-4CD8-BFA9-6F9431532E69}" destId="{3D9BE2DD-1FBE-463B-9AE9-F5DA65C91F09}" srcOrd="0" destOrd="0" presId="urn:microsoft.com/office/officeart/2018/2/layout/IconVerticalSolidList"/>
    <dgm:cxn modelId="{C286826E-7104-4568-9FCA-7C80AFBC11CF}" type="presParOf" srcId="{B3F1BC0F-0A05-4D05-B08D-EDFDB9E4CC9D}" destId="{A73B1EE6-11DC-47C1-8BC4-9234241EE762}" srcOrd="0" destOrd="0" presId="urn:microsoft.com/office/officeart/2018/2/layout/IconVerticalSolidList"/>
    <dgm:cxn modelId="{3B0223D2-8F4E-4355-A7DD-184882F1B499}" type="presParOf" srcId="{A73B1EE6-11DC-47C1-8BC4-9234241EE762}" destId="{FEB3625A-615F-403E-B3CC-5BE19047432C}" srcOrd="0" destOrd="0" presId="urn:microsoft.com/office/officeart/2018/2/layout/IconVerticalSolidList"/>
    <dgm:cxn modelId="{1DE8AF5B-4AD0-48A4-B4A2-624806DA2A01}" type="presParOf" srcId="{A73B1EE6-11DC-47C1-8BC4-9234241EE762}" destId="{B33C3F20-E656-425D-8EF0-4A00C47125EE}" srcOrd="1" destOrd="0" presId="urn:microsoft.com/office/officeart/2018/2/layout/IconVerticalSolidList"/>
    <dgm:cxn modelId="{BD903770-B3BC-47E3-9EA5-47B2EB6BAF83}" type="presParOf" srcId="{A73B1EE6-11DC-47C1-8BC4-9234241EE762}" destId="{BBD2C350-CE89-429B-BFB7-A9EB929388D6}" srcOrd="2" destOrd="0" presId="urn:microsoft.com/office/officeart/2018/2/layout/IconVerticalSolidList"/>
    <dgm:cxn modelId="{44482465-D9C8-4C97-AECB-7DA6D876224A}" type="presParOf" srcId="{A73B1EE6-11DC-47C1-8BC4-9234241EE762}" destId="{E6B90665-DC4C-4502-AB3D-72B7591955A4}" srcOrd="3" destOrd="0" presId="urn:microsoft.com/office/officeart/2018/2/layout/IconVerticalSolidList"/>
    <dgm:cxn modelId="{FE6B753D-8109-4F6B-B59D-CB550FB2DEBB}" type="presParOf" srcId="{B3F1BC0F-0A05-4D05-B08D-EDFDB9E4CC9D}" destId="{AD04AFBB-7ACC-4F63-B282-BF6732881B16}" srcOrd="1" destOrd="0" presId="urn:microsoft.com/office/officeart/2018/2/layout/IconVerticalSolidList"/>
    <dgm:cxn modelId="{BBC0445F-44A6-4DC3-AF7A-594C4718C4B4}" type="presParOf" srcId="{B3F1BC0F-0A05-4D05-B08D-EDFDB9E4CC9D}" destId="{DF5AAC48-A179-4B5C-8181-FF624D60C86A}" srcOrd="2" destOrd="0" presId="urn:microsoft.com/office/officeart/2018/2/layout/IconVerticalSolidList"/>
    <dgm:cxn modelId="{76DC04A2-DD6E-4798-BC17-7353E48D692C}" type="presParOf" srcId="{DF5AAC48-A179-4B5C-8181-FF624D60C86A}" destId="{CAA75205-6787-45A7-BA1D-E18609F28F63}" srcOrd="0" destOrd="0" presId="urn:microsoft.com/office/officeart/2018/2/layout/IconVerticalSolidList"/>
    <dgm:cxn modelId="{79F0C092-9E02-4EF7-A147-EA2840978206}" type="presParOf" srcId="{DF5AAC48-A179-4B5C-8181-FF624D60C86A}" destId="{F2947D28-13BC-4651-B311-C45BDA35BA9B}" srcOrd="1" destOrd="0" presId="urn:microsoft.com/office/officeart/2018/2/layout/IconVerticalSolidList"/>
    <dgm:cxn modelId="{239A5DDA-E62C-4DB9-8595-ABB8AB79155F}" type="presParOf" srcId="{DF5AAC48-A179-4B5C-8181-FF624D60C86A}" destId="{C0D8EB7D-FFA7-44C7-A366-5790CF9F6E77}" srcOrd="2" destOrd="0" presId="urn:microsoft.com/office/officeart/2018/2/layout/IconVerticalSolidList"/>
    <dgm:cxn modelId="{98A10327-87BA-4E89-9268-A4508C46823D}" type="presParOf" srcId="{DF5AAC48-A179-4B5C-8181-FF624D60C86A}" destId="{5153B78C-FE75-478A-A91A-29670CD5A95B}" srcOrd="3" destOrd="0" presId="urn:microsoft.com/office/officeart/2018/2/layout/IconVerticalSolidList"/>
    <dgm:cxn modelId="{A4D5EABF-E640-44D6-A976-9CB905F15D29}" type="presParOf" srcId="{B3F1BC0F-0A05-4D05-B08D-EDFDB9E4CC9D}" destId="{7A0BF2BD-BF35-477F-A5AA-4F2866FD7952}" srcOrd="3" destOrd="0" presId="urn:microsoft.com/office/officeart/2018/2/layout/IconVerticalSolidList"/>
    <dgm:cxn modelId="{5D6F36DE-5861-4A8B-9B70-1FC5CD3C7EFA}" type="presParOf" srcId="{B3F1BC0F-0A05-4D05-B08D-EDFDB9E4CC9D}" destId="{E2EB2FF7-FD7B-4522-9708-098F751AABD9}" srcOrd="4" destOrd="0" presId="urn:microsoft.com/office/officeart/2018/2/layout/IconVerticalSolidList"/>
    <dgm:cxn modelId="{14DFB74C-DEA7-4430-8D8C-48D81A0C31E5}" type="presParOf" srcId="{E2EB2FF7-FD7B-4522-9708-098F751AABD9}" destId="{A9C9B5DA-AFE2-428F-9C10-831B41AF6F0B}" srcOrd="0" destOrd="0" presId="urn:microsoft.com/office/officeart/2018/2/layout/IconVerticalSolidList"/>
    <dgm:cxn modelId="{57F68010-9219-4894-8BA3-7A2E35DC514A}" type="presParOf" srcId="{E2EB2FF7-FD7B-4522-9708-098F751AABD9}" destId="{36DD92C9-6F58-42EF-AAE1-0C252E2CFEAC}" srcOrd="1" destOrd="0" presId="urn:microsoft.com/office/officeart/2018/2/layout/IconVerticalSolidList"/>
    <dgm:cxn modelId="{5F40AFEA-DD1D-4036-BEB6-5E8B49C87FE4}" type="presParOf" srcId="{E2EB2FF7-FD7B-4522-9708-098F751AABD9}" destId="{219830BF-F05A-48F9-BF08-F1698B1B6DCD}" srcOrd="2" destOrd="0" presId="urn:microsoft.com/office/officeart/2018/2/layout/IconVerticalSolidList"/>
    <dgm:cxn modelId="{8B35A1C2-CC5F-43EC-9BED-359B7882BED5}" type="presParOf" srcId="{E2EB2FF7-FD7B-4522-9708-098F751AABD9}" destId="{3D9BE2DD-1FBE-463B-9AE9-F5DA65C91F0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7A0E1C-ABF1-4B80-A70D-54C2499FC896}"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527EFC51-6A6C-47FC-A4E7-8D35DF22703C}">
      <dgm:prSet custT="1"/>
      <dgm:spPr/>
      <dgm:t>
        <a:bodyPr/>
        <a:lstStyle/>
        <a:p>
          <a:r>
            <a:rPr lang="es-EC" sz="1600"/>
            <a:t>Capa de Interfaz de Usuario. </a:t>
          </a:r>
          <a:endParaRPr lang="en-US" sz="1600"/>
        </a:p>
      </dgm:t>
    </dgm:pt>
    <dgm:pt modelId="{E10E037B-2964-4ABF-98F2-3863F499FE54}" type="parTrans" cxnId="{1FE5006E-7EC4-4617-9435-0E1BD1F2CE46}">
      <dgm:prSet/>
      <dgm:spPr/>
      <dgm:t>
        <a:bodyPr/>
        <a:lstStyle/>
        <a:p>
          <a:endParaRPr lang="en-US"/>
        </a:p>
      </dgm:t>
    </dgm:pt>
    <dgm:pt modelId="{14648666-284B-4EF9-AAB2-C763ACCF4D5B}" type="sibTrans" cxnId="{1FE5006E-7EC4-4617-9435-0E1BD1F2CE46}">
      <dgm:prSet custT="1"/>
      <dgm:spPr/>
      <dgm:t>
        <a:bodyPr/>
        <a:lstStyle/>
        <a:p>
          <a:endParaRPr lang="en-US" sz="1600"/>
        </a:p>
      </dgm:t>
    </dgm:pt>
    <dgm:pt modelId="{8761CC6C-A5AE-4792-83B8-FDA0901FE3C0}">
      <dgm:prSet custT="1"/>
      <dgm:spPr/>
      <dgm:t>
        <a:bodyPr/>
        <a:lstStyle/>
        <a:p>
          <a:r>
            <a:rPr lang="es-EC" sz="1600"/>
            <a:t>La capa de presentación o interfaz de usuario se refiere al mecanismo de interacción del usuario con el sistema.</a:t>
          </a:r>
          <a:endParaRPr lang="en-US" sz="1600"/>
        </a:p>
      </dgm:t>
    </dgm:pt>
    <dgm:pt modelId="{BBE2BEDF-1675-4110-93B3-682E913CCE88}" type="parTrans" cxnId="{195FCE98-C234-45F6-8196-5C673DAB24E2}">
      <dgm:prSet/>
      <dgm:spPr/>
      <dgm:t>
        <a:bodyPr/>
        <a:lstStyle/>
        <a:p>
          <a:endParaRPr lang="en-US"/>
        </a:p>
      </dgm:t>
    </dgm:pt>
    <dgm:pt modelId="{4FDC2F8A-7279-41B4-BD0B-7BC2EC8D22AD}" type="sibTrans" cxnId="{195FCE98-C234-45F6-8196-5C673DAB24E2}">
      <dgm:prSet custT="1"/>
      <dgm:spPr/>
      <dgm:t>
        <a:bodyPr/>
        <a:lstStyle/>
        <a:p>
          <a:endParaRPr lang="en-US" sz="1600"/>
        </a:p>
      </dgm:t>
    </dgm:pt>
    <dgm:pt modelId="{8F51A2EC-085D-466E-B6A0-52739827638E}">
      <dgm:prSet custT="1"/>
      <dgm:spPr/>
      <dgm:t>
        <a:bodyPr/>
        <a:lstStyle/>
        <a:p>
          <a:r>
            <a:rPr lang="es-EC" sz="1600"/>
            <a:t>Capa de Negocio.</a:t>
          </a:r>
          <a:endParaRPr lang="en-US" sz="1600"/>
        </a:p>
      </dgm:t>
    </dgm:pt>
    <dgm:pt modelId="{AE8201A0-6F6C-4F5A-A461-EE6B9BD9AFF5}" type="parTrans" cxnId="{843EBB38-2726-4681-8ADC-3A047B8A3422}">
      <dgm:prSet/>
      <dgm:spPr/>
      <dgm:t>
        <a:bodyPr/>
        <a:lstStyle/>
        <a:p>
          <a:endParaRPr lang="en-US"/>
        </a:p>
      </dgm:t>
    </dgm:pt>
    <dgm:pt modelId="{77057C9C-858D-46D9-837C-5706DA80A518}" type="sibTrans" cxnId="{843EBB38-2726-4681-8ADC-3A047B8A3422}">
      <dgm:prSet custT="1"/>
      <dgm:spPr/>
      <dgm:t>
        <a:bodyPr/>
        <a:lstStyle/>
        <a:p>
          <a:endParaRPr lang="en-US" sz="1600"/>
        </a:p>
      </dgm:t>
    </dgm:pt>
    <dgm:pt modelId="{35B651F4-5E63-4871-ABFA-2A7060986547}">
      <dgm:prSet custT="1"/>
      <dgm:spPr/>
      <dgm:t>
        <a:bodyPr/>
        <a:lstStyle/>
        <a:p>
          <a:r>
            <a:rPr lang="es-EC" sz="1600" dirty="0"/>
            <a:t>La capa de negocios, es donde residen los programas que se ejecutan, se reciben las peticiones del usuario y se envían las respuestas tras el proceso. Es aquí donde se establecen todas las reglas que deben cumplirse.</a:t>
          </a:r>
          <a:endParaRPr lang="en-US" sz="1600" dirty="0"/>
        </a:p>
      </dgm:t>
    </dgm:pt>
    <dgm:pt modelId="{579D8A1F-217A-4B80-999D-0932B2A9ABD0}" type="parTrans" cxnId="{C2791652-F552-4C28-A43C-247DB840209C}">
      <dgm:prSet/>
      <dgm:spPr/>
      <dgm:t>
        <a:bodyPr/>
        <a:lstStyle/>
        <a:p>
          <a:endParaRPr lang="en-US"/>
        </a:p>
      </dgm:t>
    </dgm:pt>
    <dgm:pt modelId="{388A43F6-520B-48D2-A4BE-CAF9D34132FB}" type="sibTrans" cxnId="{C2791652-F552-4C28-A43C-247DB840209C}">
      <dgm:prSet custT="1"/>
      <dgm:spPr/>
      <dgm:t>
        <a:bodyPr/>
        <a:lstStyle/>
        <a:p>
          <a:endParaRPr lang="en-US" sz="1600"/>
        </a:p>
      </dgm:t>
    </dgm:pt>
    <dgm:pt modelId="{216E248E-E078-416F-AC4A-6D8D34C00F73}">
      <dgm:prSet custT="1"/>
      <dgm:spPr/>
      <dgm:t>
        <a:bodyPr/>
        <a:lstStyle/>
        <a:p>
          <a:r>
            <a:rPr lang="es-EC" sz="1600"/>
            <a:t>Capa de Datos.</a:t>
          </a:r>
          <a:endParaRPr lang="en-US" sz="1600"/>
        </a:p>
      </dgm:t>
    </dgm:pt>
    <dgm:pt modelId="{3B3BEB8A-5646-4E75-9E25-81A220F68D37}" type="parTrans" cxnId="{7695779A-3E55-4CCB-99E6-A5321BD1FB7A}">
      <dgm:prSet/>
      <dgm:spPr/>
      <dgm:t>
        <a:bodyPr/>
        <a:lstStyle/>
        <a:p>
          <a:endParaRPr lang="en-US"/>
        </a:p>
      </dgm:t>
    </dgm:pt>
    <dgm:pt modelId="{FC5922F2-B64D-4F42-82EE-2923B59670A5}" type="sibTrans" cxnId="{7695779A-3E55-4CCB-99E6-A5321BD1FB7A}">
      <dgm:prSet custT="1"/>
      <dgm:spPr/>
      <dgm:t>
        <a:bodyPr/>
        <a:lstStyle/>
        <a:p>
          <a:endParaRPr lang="en-US" sz="1600"/>
        </a:p>
      </dgm:t>
    </dgm:pt>
    <dgm:pt modelId="{05B3FF38-DFAA-471C-B237-42A1BE6F3E2D}">
      <dgm:prSet custT="1"/>
      <dgm:spPr/>
      <dgm:t>
        <a:bodyPr/>
        <a:lstStyle/>
        <a:p>
          <a:r>
            <a:rPr lang="es-EC" sz="1600"/>
            <a:t>Es donde residen los datos y es la encargada de acceder a los mismos. </a:t>
          </a:r>
          <a:endParaRPr lang="en-US" sz="1600"/>
        </a:p>
      </dgm:t>
    </dgm:pt>
    <dgm:pt modelId="{3AEAFB04-A073-44F0-BCAF-F6C685E48A6A}" type="parTrans" cxnId="{8FB4C6A5-9332-4269-B792-7611B0EC8A49}">
      <dgm:prSet/>
      <dgm:spPr/>
      <dgm:t>
        <a:bodyPr/>
        <a:lstStyle/>
        <a:p>
          <a:endParaRPr lang="en-US"/>
        </a:p>
      </dgm:t>
    </dgm:pt>
    <dgm:pt modelId="{E69455D7-B253-42A9-B97E-EBBA78E16AD2}" type="sibTrans" cxnId="{8FB4C6A5-9332-4269-B792-7611B0EC8A49}">
      <dgm:prSet/>
      <dgm:spPr/>
      <dgm:t>
        <a:bodyPr/>
        <a:lstStyle/>
        <a:p>
          <a:endParaRPr lang="en-US"/>
        </a:p>
      </dgm:t>
    </dgm:pt>
    <dgm:pt modelId="{3A672AB7-8C9B-43EF-9269-A204A6266161}" type="pres">
      <dgm:prSet presAssocID="{627A0E1C-ABF1-4B80-A70D-54C2499FC896}" presName="Name0" presStyleCnt="0">
        <dgm:presLayoutVars>
          <dgm:dir/>
          <dgm:resizeHandles val="exact"/>
        </dgm:presLayoutVars>
      </dgm:prSet>
      <dgm:spPr/>
    </dgm:pt>
    <dgm:pt modelId="{8B3B3B7B-2801-4CB3-9206-FF023DD28A3B}" type="pres">
      <dgm:prSet presAssocID="{527EFC51-6A6C-47FC-A4E7-8D35DF22703C}" presName="node" presStyleLbl="node1" presStyleIdx="0" presStyleCnt="6">
        <dgm:presLayoutVars>
          <dgm:bulletEnabled val="1"/>
        </dgm:presLayoutVars>
      </dgm:prSet>
      <dgm:spPr/>
    </dgm:pt>
    <dgm:pt modelId="{3DCE1A9F-A3FE-49E1-9C14-5245D1279B04}" type="pres">
      <dgm:prSet presAssocID="{14648666-284B-4EF9-AAB2-C763ACCF4D5B}" presName="sibTrans" presStyleLbl="sibTrans1D1" presStyleIdx="0" presStyleCnt="5"/>
      <dgm:spPr/>
    </dgm:pt>
    <dgm:pt modelId="{B7462F26-E857-413D-82A8-7AC41C808333}" type="pres">
      <dgm:prSet presAssocID="{14648666-284B-4EF9-AAB2-C763ACCF4D5B}" presName="connectorText" presStyleLbl="sibTrans1D1" presStyleIdx="0" presStyleCnt="5"/>
      <dgm:spPr/>
    </dgm:pt>
    <dgm:pt modelId="{6FF80C85-848F-459C-9320-3B83FD7F578E}" type="pres">
      <dgm:prSet presAssocID="{8761CC6C-A5AE-4792-83B8-FDA0901FE3C0}" presName="node" presStyleLbl="node1" presStyleIdx="1" presStyleCnt="6">
        <dgm:presLayoutVars>
          <dgm:bulletEnabled val="1"/>
        </dgm:presLayoutVars>
      </dgm:prSet>
      <dgm:spPr/>
    </dgm:pt>
    <dgm:pt modelId="{CF62E81B-5325-402B-BBD7-8D672C646717}" type="pres">
      <dgm:prSet presAssocID="{4FDC2F8A-7279-41B4-BD0B-7BC2EC8D22AD}" presName="sibTrans" presStyleLbl="sibTrans1D1" presStyleIdx="1" presStyleCnt="5"/>
      <dgm:spPr/>
    </dgm:pt>
    <dgm:pt modelId="{3AABACF9-91D7-4523-91AD-AC2390B891DA}" type="pres">
      <dgm:prSet presAssocID="{4FDC2F8A-7279-41B4-BD0B-7BC2EC8D22AD}" presName="connectorText" presStyleLbl="sibTrans1D1" presStyleIdx="1" presStyleCnt="5"/>
      <dgm:spPr/>
    </dgm:pt>
    <dgm:pt modelId="{C59E6C4F-2484-4F6F-A4DF-BA1D58F46ABC}" type="pres">
      <dgm:prSet presAssocID="{8F51A2EC-085D-466E-B6A0-52739827638E}" presName="node" presStyleLbl="node1" presStyleIdx="2" presStyleCnt="6">
        <dgm:presLayoutVars>
          <dgm:bulletEnabled val="1"/>
        </dgm:presLayoutVars>
      </dgm:prSet>
      <dgm:spPr/>
    </dgm:pt>
    <dgm:pt modelId="{1A29B0C6-6E3F-4F3C-B4E5-4159ECAE20A3}" type="pres">
      <dgm:prSet presAssocID="{77057C9C-858D-46D9-837C-5706DA80A518}" presName="sibTrans" presStyleLbl="sibTrans1D1" presStyleIdx="2" presStyleCnt="5"/>
      <dgm:spPr/>
    </dgm:pt>
    <dgm:pt modelId="{CA778258-DB62-45D1-99E7-AAC506152AB1}" type="pres">
      <dgm:prSet presAssocID="{77057C9C-858D-46D9-837C-5706DA80A518}" presName="connectorText" presStyleLbl="sibTrans1D1" presStyleIdx="2" presStyleCnt="5"/>
      <dgm:spPr/>
    </dgm:pt>
    <dgm:pt modelId="{669971B5-EEA7-4F83-A3D0-85E0EF76068A}" type="pres">
      <dgm:prSet presAssocID="{35B651F4-5E63-4871-ABFA-2A7060986547}" presName="node" presStyleLbl="node1" presStyleIdx="3" presStyleCnt="6">
        <dgm:presLayoutVars>
          <dgm:bulletEnabled val="1"/>
        </dgm:presLayoutVars>
      </dgm:prSet>
      <dgm:spPr/>
    </dgm:pt>
    <dgm:pt modelId="{1DA9744C-2E08-48E3-8135-094B7F8ED566}" type="pres">
      <dgm:prSet presAssocID="{388A43F6-520B-48D2-A4BE-CAF9D34132FB}" presName="sibTrans" presStyleLbl="sibTrans1D1" presStyleIdx="3" presStyleCnt="5"/>
      <dgm:spPr/>
    </dgm:pt>
    <dgm:pt modelId="{0449ECCA-74C2-4048-8ED4-AC6F3F4070B9}" type="pres">
      <dgm:prSet presAssocID="{388A43F6-520B-48D2-A4BE-CAF9D34132FB}" presName="connectorText" presStyleLbl="sibTrans1D1" presStyleIdx="3" presStyleCnt="5"/>
      <dgm:spPr/>
    </dgm:pt>
    <dgm:pt modelId="{D35BBC31-AB58-413D-92B9-12491C76F2E9}" type="pres">
      <dgm:prSet presAssocID="{216E248E-E078-416F-AC4A-6D8D34C00F73}" presName="node" presStyleLbl="node1" presStyleIdx="4" presStyleCnt="6">
        <dgm:presLayoutVars>
          <dgm:bulletEnabled val="1"/>
        </dgm:presLayoutVars>
      </dgm:prSet>
      <dgm:spPr/>
    </dgm:pt>
    <dgm:pt modelId="{A8E31A87-8100-47A4-AE4F-63208E3E52ED}" type="pres">
      <dgm:prSet presAssocID="{FC5922F2-B64D-4F42-82EE-2923B59670A5}" presName="sibTrans" presStyleLbl="sibTrans1D1" presStyleIdx="4" presStyleCnt="5"/>
      <dgm:spPr/>
    </dgm:pt>
    <dgm:pt modelId="{D2691949-C357-406B-840A-84295E49B662}" type="pres">
      <dgm:prSet presAssocID="{FC5922F2-B64D-4F42-82EE-2923B59670A5}" presName="connectorText" presStyleLbl="sibTrans1D1" presStyleIdx="4" presStyleCnt="5"/>
      <dgm:spPr/>
    </dgm:pt>
    <dgm:pt modelId="{F991D5E2-301B-4384-826E-89233FE63007}" type="pres">
      <dgm:prSet presAssocID="{05B3FF38-DFAA-471C-B237-42A1BE6F3E2D}" presName="node" presStyleLbl="node1" presStyleIdx="5" presStyleCnt="6">
        <dgm:presLayoutVars>
          <dgm:bulletEnabled val="1"/>
        </dgm:presLayoutVars>
      </dgm:prSet>
      <dgm:spPr/>
    </dgm:pt>
  </dgm:ptLst>
  <dgm:cxnLst>
    <dgm:cxn modelId="{2ACA8A05-0F8A-49AF-AF65-BEC0826C0ECF}" type="presOf" srcId="{4FDC2F8A-7279-41B4-BD0B-7BC2EC8D22AD}" destId="{CF62E81B-5325-402B-BBD7-8D672C646717}" srcOrd="0" destOrd="0" presId="urn:microsoft.com/office/officeart/2016/7/layout/RepeatingBendingProcessNew"/>
    <dgm:cxn modelId="{1C3B340A-48DA-4F05-A7C1-59B1491FA6F6}" type="presOf" srcId="{14648666-284B-4EF9-AAB2-C763ACCF4D5B}" destId="{3DCE1A9F-A3FE-49E1-9C14-5245D1279B04}" srcOrd="0" destOrd="0" presId="urn:microsoft.com/office/officeart/2016/7/layout/RepeatingBendingProcessNew"/>
    <dgm:cxn modelId="{EF392B13-30C2-4FFA-BBD9-CC29EF377A67}" type="presOf" srcId="{FC5922F2-B64D-4F42-82EE-2923B59670A5}" destId="{A8E31A87-8100-47A4-AE4F-63208E3E52ED}" srcOrd="0" destOrd="0" presId="urn:microsoft.com/office/officeart/2016/7/layout/RepeatingBendingProcessNew"/>
    <dgm:cxn modelId="{7FEB192C-9F65-46B1-B994-0E6754FF812F}" type="presOf" srcId="{216E248E-E078-416F-AC4A-6D8D34C00F73}" destId="{D35BBC31-AB58-413D-92B9-12491C76F2E9}" srcOrd="0" destOrd="0" presId="urn:microsoft.com/office/officeart/2016/7/layout/RepeatingBendingProcessNew"/>
    <dgm:cxn modelId="{181D6636-9547-4862-A902-B8F4AAA93C44}" type="presOf" srcId="{627A0E1C-ABF1-4B80-A70D-54C2499FC896}" destId="{3A672AB7-8C9B-43EF-9269-A204A6266161}" srcOrd="0" destOrd="0" presId="urn:microsoft.com/office/officeart/2016/7/layout/RepeatingBendingProcessNew"/>
    <dgm:cxn modelId="{843EBB38-2726-4681-8ADC-3A047B8A3422}" srcId="{627A0E1C-ABF1-4B80-A70D-54C2499FC896}" destId="{8F51A2EC-085D-466E-B6A0-52739827638E}" srcOrd="2" destOrd="0" parTransId="{AE8201A0-6F6C-4F5A-A461-EE6B9BD9AFF5}" sibTransId="{77057C9C-858D-46D9-837C-5706DA80A518}"/>
    <dgm:cxn modelId="{1C8FA340-EC5C-4F02-924C-516319873D7A}" type="presOf" srcId="{388A43F6-520B-48D2-A4BE-CAF9D34132FB}" destId="{0449ECCA-74C2-4048-8ED4-AC6F3F4070B9}" srcOrd="1" destOrd="0" presId="urn:microsoft.com/office/officeart/2016/7/layout/RepeatingBendingProcessNew"/>
    <dgm:cxn modelId="{1FE5006E-7EC4-4617-9435-0E1BD1F2CE46}" srcId="{627A0E1C-ABF1-4B80-A70D-54C2499FC896}" destId="{527EFC51-6A6C-47FC-A4E7-8D35DF22703C}" srcOrd="0" destOrd="0" parTransId="{E10E037B-2964-4ABF-98F2-3863F499FE54}" sibTransId="{14648666-284B-4EF9-AAB2-C763ACCF4D5B}"/>
    <dgm:cxn modelId="{D2FDA150-FF55-49C2-83C3-20214D376092}" type="presOf" srcId="{35B651F4-5E63-4871-ABFA-2A7060986547}" destId="{669971B5-EEA7-4F83-A3D0-85E0EF76068A}" srcOrd="0" destOrd="0" presId="urn:microsoft.com/office/officeart/2016/7/layout/RepeatingBendingProcessNew"/>
    <dgm:cxn modelId="{C2791652-F552-4C28-A43C-247DB840209C}" srcId="{627A0E1C-ABF1-4B80-A70D-54C2499FC896}" destId="{35B651F4-5E63-4871-ABFA-2A7060986547}" srcOrd="3" destOrd="0" parTransId="{579D8A1F-217A-4B80-999D-0932B2A9ABD0}" sibTransId="{388A43F6-520B-48D2-A4BE-CAF9D34132FB}"/>
    <dgm:cxn modelId="{195FCE98-C234-45F6-8196-5C673DAB24E2}" srcId="{627A0E1C-ABF1-4B80-A70D-54C2499FC896}" destId="{8761CC6C-A5AE-4792-83B8-FDA0901FE3C0}" srcOrd="1" destOrd="0" parTransId="{BBE2BEDF-1675-4110-93B3-682E913CCE88}" sibTransId="{4FDC2F8A-7279-41B4-BD0B-7BC2EC8D22AD}"/>
    <dgm:cxn modelId="{7695779A-3E55-4CCB-99E6-A5321BD1FB7A}" srcId="{627A0E1C-ABF1-4B80-A70D-54C2499FC896}" destId="{216E248E-E078-416F-AC4A-6D8D34C00F73}" srcOrd="4" destOrd="0" parTransId="{3B3BEB8A-5646-4E75-9E25-81A220F68D37}" sibTransId="{FC5922F2-B64D-4F42-82EE-2923B59670A5}"/>
    <dgm:cxn modelId="{1DF3A4A1-D9EE-4957-8095-1FF840538DBD}" type="presOf" srcId="{77057C9C-858D-46D9-837C-5706DA80A518}" destId="{1A29B0C6-6E3F-4F3C-B4E5-4159ECAE20A3}" srcOrd="0" destOrd="0" presId="urn:microsoft.com/office/officeart/2016/7/layout/RepeatingBendingProcessNew"/>
    <dgm:cxn modelId="{8FB4C6A5-9332-4269-B792-7611B0EC8A49}" srcId="{627A0E1C-ABF1-4B80-A70D-54C2499FC896}" destId="{05B3FF38-DFAA-471C-B237-42A1BE6F3E2D}" srcOrd="5" destOrd="0" parTransId="{3AEAFB04-A073-44F0-BCAF-F6C685E48A6A}" sibTransId="{E69455D7-B253-42A9-B97E-EBBA78E16AD2}"/>
    <dgm:cxn modelId="{69EB2FB3-73A4-4260-A60F-870A15881CE9}" type="presOf" srcId="{05B3FF38-DFAA-471C-B237-42A1BE6F3E2D}" destId="{F991D5E2-301B-4384-826E-89233FE63007}" srcOrd="0" destOrd="0" presId="urn:microsoft.com/office/officeart/2016/7/layout/RepeatingBendingProcessNew"/>
    <dgm:cxn modelId="{295E64B6-10BD-4EDC-AFAF-24FC5F1A8D87}" type="presOf" srcId="{14648666-284B-4EF9-AAB2-C763ACCF4D5B}" destId="{B7462F26-E857-413D-82A8-7AC41C808333}" srcOrd="1" destOrd="0" presId="urn:microsoft.com/office/officeart/2016/7/layout/RepeatingBendingProcessNew"/>
    <dgm:cxn modelId="{C31BF4B6-6E55-40C6-A2C2-522DEF76FEB1}" type="presOf" srcId="{77057C9C-858D-46D9-837C-5706DA80A518}" destId="{CA778258-DB62-45D1-99E7-AAC506152AB1}" srcOrd="1" destOrd="0" presId="urn:microsoft.com/office/officeart/2016/7/layout/RepeatingBendingProcessNew"/>
    <dgm:cxn modelId="{2C340AB8-09A8-4CD9-BB6C-3DAFBF342FAC}" type="presOf" srcId="{8F51A2EC-085D-466E-B6A0-52739827638E}" destId="{C59E6C4F-2484-4F6F-A4DF-BA1D58F46ABC}" srcOrd="0" destOrd="0" presId="urn:microsoft.com/office/officeart/2016/7/layout/RepeatingBendingProcessNew"/>
    <dgm:cxn modelId="{F16AA2BD-E2B6-44E5-A130-236AAE33C4FB}" type="presOf" srcId="{8761CC6C-A5AE-4792-83B8-FDA0901FE3C0}" destId="{6FF80C85-848F-459C-9320-3B83FD7F578E}" srcOrd="0" destOrd="0" presId="urn:microsoft.com/office/officeart/2016/7/layout/RepeatingBendingProcessNew"/>
    <dgm:cxn modelId="{2B62CCDE-3CD7-406A-8BC9-7FB281A8605C}" type="presOf" srcId="{388A43F6-520B-48D2-A4BE-CAF9D34132FB}" destId="{1DA9744C-2E08-48E3-8135-094B7F8ED566}" srcOrd="0" destOrd="0" presId="urn:microsoft.com/office/officeart/2016/7/layout/RepeatingBendingProcessNew"/>
    <dgm:cxn modelId="{33CEA6E8-AE6D-4C07-B3BB-E368E1E78F3D}" type="presOf" srcId="{4FDC2F8A-7279-41B4-BD0B-7BC2EC8D22AD}" destId="{3AABACF9-91D7-4523-91AD-AC2390B891DA}" srcOrd="1" destOrd="0" presId="urn:microsoft.com/office/officeart/2016/7/layout/RepeatingBendingProcessNew"/>
    <dgm:cxn modelId="{BB506FFC-295B-45E6-8285-EDA74C93897A}" type="presOf" srcId="{FC5922F2-B64D-4F42-82EE-2923B59670A5}" destId="{D2691949-C357-406B-840A-84295E49B662}" srcOrd="1" destOrd="0" presId="urn:microsoft.com/office/officeart/2016/7/layout/RepeatingBendingProcessNew"/>
    <dgm:cxn modelId="{45F5D8FD-4091-4305-BBD3-5225DC982DF8}" type="presOf" srcId="{527EFC51-6A6C-47FC-A4E7-8D35DF22703C}" destId="{8B3B3B7B-2801-4CB3-9206-FF023DD28A3B}" srcOrd="0" destOrd="0" presId="urn:microsoft.com/office/officeart/2016/7/layout/RepeatingBendingProcessNew"/>
    <dgm:cxn modelId="{F0052410-BF5E-4E1C-91C9-AAD5650FDC3C}" type="presParOf" srcId="{3A672AB7-8C9B-43EF-9269-A204A6266161}" destId="{8B3B3B7B-2801-4CB3-9206-FF023DD28A3B}" srcOrd="0" destOrd="0" presId="urn:microsoft.com/office/officeart/2016/7/layout/RepeatingBendingProcessNew"/>
    <dgm:cxn modelId="{076B5475-ADC7-4B10-886F-30D0DE922D79}" type="presParOf" srcId="{3A672AB7-8C9B-43EF-9269-A204A6266161}" destId="{3DCE1A9F-A3FE-49E1-9C14-5245D1279B04}" srcOrd="1" destOrd="0" presId="urn:microsoft.com/office/officeart/2016/7/layout/RepeatingBendingProcessNew"/>
    <dgm:cxn modelId="{3F04865B-C67A-43A1-B30A-F30F6C522AB5}" type="presParOf" srcId="{3DCE1A9F-A3FE-49E1-9C14-5245D1279B04}" destId="{B7462F26-E857-413D-82A8-7AC41C808333}" srcOrd="0" destOrd="0" presId="urn:microsoft.com/office/officeart/2016/7/layout/RepeatingBendingProcessNew"/>
    <dgm:cxn modelId="{4BD98440-3D45-4DD8-8E11-1EE6DE0D63E9}" type="presParOf" srcId="{3A672AB7-8C9B-43EF-9269-A204A6266161}" destId="{6FF80C85-848F-459C-9320-3B83FD7F578E}" srcOrd="2" destOrd="0" presId="urn:microsoft.com/office/officeart/2016/7/layout/RepeatingBendingProcessNew"/>
    <dgm:cxn modelId="{C74D22BA-54D3-47A7-A22A-7B65FBA0B988}" type="presParOf" srcId="{3A672AB7-8C9B-43EF-9269-A204A6266161}" destId="{CF62E81B-5325-402B-BBD7-8D672C646717}" srcOrd="3" destOrd="0" presId="urn:microsoft.com/office/officeart/2016/7/layout/RepeatingBendingProcessNew"/>
    <dgm:cxn modelId="{55883773-DA9F-4DFD-B60D-DB3AAC800AC3}" type="presParOf" srcId="{CF62E81B-5325-402B-BBD7-8D672C646717}" destId="{3AABACF9-91D7-4523-91AD-AC2390B891DA}" srcOrd="0" destOrd="0" presId="urn:microsoft.com/office/officeart/2016/7/layout/RepeatingBendingProcessNew"/>
    <dgm:cxn modelId="{F00B41CA-CADE-4F21-BD0D-9083D23DC228}" type="presParOf" srcId="{3A672AB7-8C9B-43EF-9269-A204A6266161}" destId="{C59E6C4F-2484-4F6F-A4DF-BA1D58F46ABC}" srcOrd="4" destOrd="0" presId="urn:microsoft.com/office/officeart/2016/7/layout/RepeatingBendingProcessNew"/>
    <dgm:cxn modelId="{631722CA-481F-4DEC-9396-48D2719CFF53}" type="presParOf" srcId="{3A672AB7-8C9B-43EF-9269-A204A6266161}" destId="{1A29B0C6-6E3F-4F3C-B4E5-4159ECAE20A3}" srcOrd="5" destOrd="0" presId="urn:microsoft.com/office/officeart/2016/7/layout/RepeatingBendingProcessNew"/>
    <dgm:cxn modelId="{48D04A88-B7C2-4438-B060-1EEB19FC569D}" type="presParOf" srcId="{1A29B0C6-6E3F-4F3C-B4E5-4159ECAE20A3}" destId="{CA778258-DB62-45D1-99E7-AAC506152AB1}" srcOrd="0" destOrd="0" presId="urn:microsoft.com/office/officeart/2016/7/layout/RepeatingBendingProcessNew"/>
    <dgm:cxn modelId="{A4E2D803-C6A0-4896-9170-4A49D64EBBA3}" type="presParOf" srcId="{3A672AB7-8C9B-43EF-9269-A204A6266161}" destId="{669971B5-EEA7-4F83-A3D0-85E0EF76068A}" srcOrd="6" destOrd="0" presId="urn:microsoft.com/office/officeart/2016/7/layout/RepeatingBendingProcessNew"/>
    <dgm:cxn modelId="{E870970D-6864-4ABF-B5A1-581040D479C5}" type="presParOf" srcId="{3A672AB7-8C9B-43EF-9269-A204A6266161}" destId="{1DA9744C-2E08-48E3-8135-094B7F8ED566}" srcOrd="7" destOrd="0" presId="urn:microsoft.com/office/officeart/2016/7/layout/RepeatingBendingProcessNew"/>
    <dgm:cxn modelId="{B017CA00-E58A-4CE5-A1D4-758D928C1E1D}" type="presParOf" srcId="{1DA9744C-2E08-48E3-8135-094B7F8ED566}" destId="{0449ECCA-74C2-4048-8ED4-AC6F3F4070B9}" srcOrd="0" destOrd="0" presId="urn:microsoft.com/office/officeart/2016/7/layout/RepeatingBendingProcessNew"/>
    <dgm:cxn modelId="{DB7CFEDD-45D0-4DCD-933C-5F010C71C34A}" type="presParOf" srcId="{3A672AB7-8C9B-43EF-9269-A204A6266161}" destId="{D35BBC31-AB58-413D-92B9-12491C76F2E9}" srcOrd="8" destOrd="0" presId="urn:microsoft.com/office/officeart/2016/7/layout/RepeatingBendingProcessNew"/>
    <dgm:cxn modelId="{59F45F24-B40D-4BCF-B155-3424B8F4C11E}" type="presParOf" srcId="{3A672AB7-8C9B-43EF-9269-A204A6266161}" destId="{A8E31A87-8100-47A4-AE4F-63208E3E52ED}" srcOrd="9" destOrd="0" presId="urn:microsoft.com/office/officeart/2016/7/layout/RepeatingBendingProcessNew"/>
    <dgm:cxn modelId="{F2408C23-1ADB-4609-A0A5-41BE59235EE4}" type="presParOf" srcId="{A8E31A87-8100-47A4-AE4F-63208E3E52ED}" destId="{D2691949-C357-406B-840A-84295E49B662}" srcOrd="0" destOrd="0" presId="urn:microsoft.com/office/officeart/2016/7/layout/RepeatingBendingProcessNew"/>
    <dgm:cxn modelId="{EC8A8A52-11B5-4601-BF14-0663ADF340DA}" type="presParOf" srcId="{3A672AB7-8C9B-43EF-9269-A204A6266161}" destId="{F991D5E2-301B-4384-826E-89233FE63007}"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2C2362-92D3-4AF3-941A-8B1D9EF58D0D}"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5B778E3-F7B1-49C9-957D-F9BA2BF5BDD5}">
      <dgm:prSet/>
      <dgm:spPr/>
      <dgm:t>
        <a:bodyPr/>
        <a:lstStyle/>
        <a:p>
          <a:r>
            <a:rPr lang="es-EC"/>
            <a:t>Tener requerimientos de infraestructura específicos y únicos para este tipo de arquitectura, en general se recomienda el uso de estándares abiertos para la interoperabilidad y transparencia en la ubicación de servicios.</a:t>
          </a:r>
          <a:endParaRPr lang="en-US"/>
        </a:p>
      </dgm:t>
    </dgm:pt>
    <dgm:pt modelId="{187CF96A-96F5-4897-BBD6-44FE31D94C42}" type="parTrans" cxnId="{0FE0CCCE-2B10-4FC3-BB84-636D7708FD87}">
      <dgm:prSet/>
      <dgm:spPr/>
      <dgm:t>
        <a:bodyPr/>
        <a:lstStyle/>
        <a:p>
          <a:endParaRPr lang="en-US"/>
        </a:p>
      </dgm:t>
    </dgm:pt>
    <dgm:pt modelId="{6161A138-F1FA-471C-923D-414F87BC516F}" type="sibTrans" cxnId="{0FE0CCCE-2B10-4FC3-BB84-636D7708FD87}">
      <dgm:prSet/>
      <dgm:spPr/>
      <dgm:t>
        <a:bodyPr/>
        <a:lstStyle/>
        <a:p>
          <a:endParaRPr lang="en-US"/>
        </a:p>
      </dgm:t>
    </dgm:pt>
    <dgm:pt modelId="{C7EDCC95-94B2-46A2-9F80-F11EFA35F0D9}">
      <dgm:prSet/>
      <dgm:spPr/>
      <dgm:t>
        <a:bodyPr/>
        <a:lstStyle/>
        <a:p>
          <a:r>
            <a:rPr lang="es-EC"/>
            <a:t>Estar implementada de acuerdo con las condiciones específicas de la arquitectura de TI en cada compañía.</a:t>
          </a:r>
          <a:endParaRPr lang="en-US"/>
        </a:p>
      </dgm:t>
    </dgm:pt>
    <dgm:pt modelId="{0DAA509F-82AD-405A-8414-CF23EE251E13}" type="parTrans" cxnId="{20E3BEC4-9302-4192-B644-BD7C1B55DC97}">
      <dgm:prSet/>
      <dgm:spPr/>
      <dgm:t>
        <a:bodyPr/>
        <a:lstStyle/>
        <a:p>
          <a:endParaRPr lang="en-US"/>
        </a:p>
      </dgm:t>
    </dgm:pt>
    <dgm:pt modelId="{07D14BE5-339B-4315-9B6D-C2697078FB86}" type="sibTrans" cxnId="{20E3BEC4-9302-4192-B644-BD7C1B55DC97}">
      <dgm:prSet/>
      <dgm:spPr/>
      <dgm:t>
        <a:bodyPr/>
        <a:lstStyle/>
        <a:p>
          <a:endParaRPr lang="en-US"/>
        </a:p>
      </dgm:t>
    </dgm:pt>
    <dgm:pt modelId="{6C6EC26D-4F6B-412F-8E33-B075FAEA5ED2}">
      <dgm:prSet/>
      <dgm:spPr/>
      <dgm:t>
        <a:bodyPr/>
        <a:lstStyle/>
        <a:p>
          <a:r>
            <a:rPr lang="es-EC"/>
            <a:t>Requerir un gobierno fuerte sobre las representación e implementación de servicios.</a:t>
          </a:r>
          <a:endParaRPr lang="en-US"/>
        </a:p>
      </dgm:t>
    </dgm:pt>
    <dgm:pt modelId="{29E974F6-8171-4794-888F-974F8BB1BCCD}" type="parTrans" cxnId="{CC283484-1FA9-4D3C-8DBF-517193FCEDB8}">
      <dgm:prSet/>
      <dgm:spPr/>
      <dgm:t>
        <a:bodyPr/>
        <a:lstStyle/>
        <a:p>
          <a:endParaRPr lang="en-US"/>
        </a:p>
      </dgm:t>
    </dgm:pt>
    <dgm:pt modelId="{88D7FAD8-4122-4EDA-B45C-83D581FFF06E}" type="sibTrans" cxnId="{CC283484-1FA9-4D3C-8DBF-517193FCEDB8}">
      <dgm:prSet/>
      <dgm:spPr/>
      <dgm:t>
        <a:bodyPr/>
        <a:lstStyle/>
        <a:p>
          <a:endParaRPr lang="en-US"/>
        </a:p>
      </dgm:t>
    </dgm:pt>
    <dgm:pt modelId="{FA036CFD-6E7D-45BF-A331-041CA5CF2CA4}">
      <dgm:prSet/>
      <dgm:spPr/>
      <dgm:t>
        <a:bodyPr/>
        <a:lstStyle/>
        <a:p>
          <a:r>
            <a:rPr lang="es-EC"/>
            <a:t>Requerir un conjunto de pruebas que determinen que es un buen servicio.</a:t>
          </a:r>
          <a:endParaRPr lang="en-US"/>
        </a:p>
      </dgm:t>
    </dgm:pt>
    <dgm:pt modelId="{D55B2E64-E372-4AE9-AC8A-37749525743F}" type="parTrans" cxnId="{7D3F33F3-FD2E-449C-BBE5-A8B886B21C04}">
      <dgm:prSet/>
      <dgm:spPr/>
      <dgm:t>
        <a:bodyPr/>
        <a:lstStyle/>
        <a:p>
          <a:endParaRPr lang="en-US"/>
        </a:p>
      </dgm:t>
    </dgm:pt>
    <dgm:pt modelId="{E34138F8-A6F9-4955-B77A-DBFA485D76EC}" type="sibTrans" cxnId="{7D3F33F3-FD2E-449C-BBE5-A8B886B21C04}">
      <dgm:prSet/>
      <dgm:spPr/>
      <dgm:t>
        <a:bodyPr/>
        <a:lstStyle/>
        <a:p>
          <a:endParaRPr lang="en-US"/>
        </a:p>
      </dgm:t>
    </dgm:pt>
    <dgm:pt modelId="{CF96D9D9-569A-467F-96D9-4905DE971905}" type="pres">
      <dgm:prSet presAssocID="{6E2C2362-92D3-4AF3-941A-8B1D9EF58D0D}" presName="root" presStyleCnt="0">
        <dgm:presLayoutVars>
          <dgm:dir/>
          <dgm:resizeHandles val="exact"/>
        </dgm:presLayoutVars>
      </dgm:prSet>
      <dgm:spPr/>
    </dgm:pt>
    <dgm:pt modelId="{C737DBA3-41D0-4F05-9F9A-B952ED4E1FEC}" type="pres">
      <dgm:prSet presAssocID="{85B778E3-F7B1-49C9-957D-F9BA2BF5BDD5}" presName="compNode" presStyleCnt="0"/>
      <dgm:spPr/>
    </dgm:pt>
    <dgm:pt modelId="{218C4D67-8D6C-46D9-9FF7-9BA13483A17A}" type="pres">
      <dgm:prSet presAssocID="{85B778E3-F7B1-49C9-957D-F9BA2BF5BDD5}" presName="bgRect" presStyleLbl="bgShp" presStyleIdx="0" presStyleCnt="4"/>
      <dgm:spPr/>
    </dgm:pt>
    <dgm:pt modelId="{6B0D070E-3171-4330-91B4-ABABEF184550}" type="pres">
      <dgm:prSet presAssocID="{85B778E3-F7B1-49C9-957D-F9BA2BF5BDD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dor"/>
        </a:ext>
      </dgm:extLst>
    </dgm:pt>
    <dgm:pt modelId="{8F7645C2-7E9F-4703-8A19-DE2F3DC5E4A9}" type="pres">
      <dgm:prSet presAssocID="{85B778E3-F7B1-49C9-957D-F9BA2BF5BDD5}" presName="spaceRect" presStyleCnt="0"/>
      <dgm:spPr/>
    </dgm:pt>
    <dgm:pt modelId="{5267C39D-C395-4656-AF0B-F68DAD67C915}" type="pres">
      <dgm:prSet presAssocID="{85B778E3-F7B1-49C9-957D-F9BA2BF5BDD5}" presName="parTx" presStyleLbl="revTx" presStyleIdx="0" presStyleCnt="4">
        <dgm:presLayoutVars>
          <dgm:chMax val="0"/>
          <dgm:chPref val="0"/>
        </dgm:presLayoutVars>
      </dgm:prSet>
      <dgm:spPr/>
    </dgm:pt>
    <dgm:pt modelId="{FE575057-5BB0-43C2-97BF-DDB034A8813E}" type="pres">
      <dgm:prSet presAssocID="{6161A138-F1FA-471C-923D-414F87BC516F}" presName="sibTrans" presStyleCnt="0"/>
      <dgm:spPr/>
    </dgm:pt>
    <dgm:pt modelId="{C5FA1B11-D48D-4F81-942D-5CCAF9023B48}" type="pres">
      <dgm:prSet presAssocID="{C7EDCC95-94B2-46A2-9F80-F11EFA35F0D9}" presName="compNode" presStyleCnt="0"/>
      <dgm:spPr/>
    </dgm:pt>
    <dgm:pt modelId="{85767BB5-BC95-41E2-9C1D-906D3A624C69}" type="pres">
      <dgm:prSet presAssocID="{C7EDCC95-94B2-46A2-9F80-F11EFA35F0D9}" presName="bgRect" presStyleLbl="bgShp" presStyleIdx="1" presStyleCnt="4"/>
      <dgm:spPr/>
    </dgm:pt>
    <dgm:pt modelId="{ED7953AD-0FE5-4B47-9D6A-5905F9420AEC}" type="pres">
      <dgm:prSet presAssocID="{C7EDCC95-94B2-46A2-9F80-F11EFA35F0D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166684D8-3138-4509-9A2B-5849BB200039}" type="pres">
      <dgm:prSet presAssocID="{C7EDCC95-94B2-46A2-9F80-F11EFA35F0D9}" presName="spaceRect" presStyleCnt="0"/>
      <dgm:spPr/>
    </dgm:pt>
    <dgm:pt modelId="{0D51BD51-F4A9-4A73-B59B-D649D325E85D}" type="pres">
      <dgm:prSet presAssocID="{C7EDCC95-94B2-46A2-9F80-F11EFA35F0D9}" presName="parTx" presStyleLbl="revTx" presStyleIdx="1" presStyleCnt="4">
        <dgm:presLayoutVars>
          <dgm:chMax val="0"/>
          <dgm:chPref val="0"/>
        </dgm:presLayoutVars>
      </dgm:prSet>
      <dgm:spPr/>
    </dgm:pt>
    <dgm:pt modelId="{52B8A455-F838-4D38-B4F2-28760898615C}" type="pres">
      <dgm:prSet presAssocID="{07D14BE5-339B-4315-9B6D-C2697078FB86}" presName="sibTrans" presStyleCnt="0"/>
      <dgm:spPr/>
    </dgm:pt>
    <dgm:pt modelId="{41B44FC4-02EC-44E1-9C46-27A6CBC204B8}" type="pres">
      <dgm:prSet presAssocID="{6C6EC26D-4F6B-412F-8E33-B075FAEA5ED2}" presName="compNode" presStyleCnt="0"/>
      <dgm:spPr/>
    </dgm:pt>
    <dgm:pt modelId="{9AD3A81A-CDB0-4C9E-8750-63AD7AD100C9}" type="pres">
      <dgm:prSet presAssocID="{6C6EC26D-4F6B-412F-8E33-B075FAEA5ED2}" presName="bgRect" presStyleLbl="bgShp" presStyleIdx="2" presStyleCnt="4"/>
      <dgm:spPr/>
    </dgm:pt>
    <dgm:pt modelId="{A14D5322-7E13-40EB-A46C-BC33097E21F6}" type="pres">
      <dgm:prSet presAssocID="{6C6EC26D-4F6B-412F-8E33-B075FAEA5E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co"/>
        </a:ext>
      </dgm:extLst>
    </dgm:pt>
    <dgm:pt modelId="{D7920D74-C032-462A-9484-4D0D13585C54}" type="pres">
      <dgm:prSet presAssocID="{6C6EC26D-4F6B-412F-8E33-B075FAEA5ED2}" presName="spaceRect" presStyleCnt="0"/>
      <dgm:spPr/>
    </dgm:pt>
    <dgm:pt modelId="{2D76B4AE-B78E-4859-802D-A1E1867A0C7D}" type="pres">
      <dgm:prSet presAssocID="{6C6EC26D-4F6B-412F-8E33-B075FAEA5ED2}" presName="parTx" presStyleLbl="revTx" presStyleIdx="2" presStyleCnt="4">
        <dgm:presLayoutVars>
          <dgm:chMax val="0"/>
          <dgm:chPref val="0"/>
        </dgm:presLayoutVars>
      </dgm:prSet>
      <dgm:spPr/>
    </dgm:pt>
    <dgm:pt modelId="{F69BDDA0-BE8E-456C-B77C-E0806702D174}" type="pres">
      <dgm:prSet presAssocID="{88D7FAD8-4122-4EDA-B45C-83D581FFF06E}" presName="sibTrans" presStyleCnt="0"/>
      <dgm:spPr/>
    </dgm:pt>
    <dgm:pt modelId="{2CF1EFEC-928F-4B3E-8FE3-D83FF9BA83A6}" type="pres">
      <dgm:prSet presAssocID="{FA036CFD-6E7D-45BF-A331-041CA5CF2CA4}" presName="compNode" presStyleCnt="0"/>
      <dgm:spPr/>
    </dgm:pt>
    <dgm:pt modelId="{1F5BFF70-1D0D-4B0A-8148-81C00EA5789F}" type="pres">
      <dgm:prSet presAssocID="{FA036CFD-6E7D-45BF-A331-041CA5CF2CA4}" presName="bgRect" presStyleLbl="bgShp" presStyleIdx="3" presStyleCnt="4"/>
      <dgm:spPr/>
    </dgm:pt>
    <dgm:pt modelId="{1F61BC9F-0C72-49D0-A419-A07D80FF29C3}" type="pres">
      <dgm:prSet presAssocID="{FA036CFD-6E7D-45BF-A331-041CA5CF2CA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BD3E9BB2-1390-4495-B237-20D267C02687}" type="pres">
      <dgm:prSet presAssocID="{FA036CFD-6E7D-45BF-A331-041CA5CF2CA4}" presName="spaceRect" presStyleCnt="0"/>
      <dgm:spPr/>
    </dgm:pt>
    <dgm:pt modelId="{E9BAED92-DCA2-4229-92F8-D8BF6CFCD3F7}" type="pres">
      <dgm:prSet presAssocID="{FA036CFD-6E7D-45BF-A331-041CA5CF2CA4}" presName="parTx" presStyleLbl="revTx" presStyleIdx="3" presStyleCnt="4">
        <dgm:presLayoutVars>
          <dgm:chMax val="0"/>
          <dgm:chPref val="0"/>
        </dgm:presLayoutVars>
      </dgm:prSet>
      <dgm:spPr/>
    </dgm:pt>
  </dgm:ptLst>
  <dgm:cxnLst>
    <dgm:cxn modelId="{956F643E-A857-4FF5-A547-B1B658B8F2F3}" type="presOf" srcId="{6C6EC26D-4F6B-412F-8E33-B075FAEA5ED2}" destId="{2D76B4AE-B78E-4859-802D-A1E1867A0C7D}" srcOrd="0" destOrd="0" presId="urn:microsoft.com/office/officeart/2018/2/layout/IconVerticalSolidList"/>
    <dgm:cxn modelId="{9D5DA37B-140D-4862-BF73-DD2BC116FF3A}" type="presOf" srcId="{C7EDCC95-94B2-46A2-9F80-F11EFA35F0D9}" destId="{0D51BD51-F4A9-4A73-B59B-D649D325E85D}" srcOrd="0" destOrd="0" presId="urn:microsoft.com/office/officeart/2018/2/layout/IconVerticalSolidList"/>
    <dgm:cxn modelId="{CC283484-1FA9-4D3C-8DBF-517193FCEDB8}" srcId="{6E2C2362-92D3-4AF3-941A-8B1D9EF58D0D}" destId="{6C6EC26D-4F6B-412F-8E33-B075FAEA5ED2}" srcOrd="2" destOrd="0" parTransId="{29E974F6-8171-4794-888F-974F8BB1BCCD}" sibTransId="{88D7FAD8-4122-4EDA-B45C-83D581FFF06E}"/>
    <dgm:cxn modelId="{20E3BEC4-9302-4192-B644-BD7C1B55DC97}" srcId="{6E2C2362-92D3-4AF3-941A-8B1D9EF58D0D}" destId="{C7EDCC95-94B2-46A2-9F80-F11EFA35F0D9}" srcOrd="1" destOrd="0" parTransId="{0DAA509F-82AD-405A-8414-CF23EE251E13}" sibTransId="{07D14BE5-339B-4315-9B6D-C2697078FB86}"/>
    <dgm:cxn modelId="{0FE0CCCE-2B10-4FC3-BB84-636D7708FD87}" srcId="{6E2C2362-92D3-4AF3-941A-8B1D9EF58D0D}" destId="{85B778E3-F7B1-49C9-957D-F9BA2BF5BDD5}" srcOrd="0" destOrd="0" parTransId="{187CF96A-96F5-4897-BBD6-44FE31D94C42}" sibTransId="{6161A138-F1FA-471C-923D-414F87BC516F}"/>
    <dgm:cxn modelId="{805E4DD2-9ACC-454A-94E6-E6B813F2C783}" type="presOf" srcId="{6E2C2362-92D3-4AF3-941A-8B1D9EF58D0D}" destId="{CF96D9D9-569A-467F-96D9-4905DE971905}" srcOrd="0" destOrd="0" presId="urn:microsoft.com/office/officeart/2018/2/layout/IconVerticalSolidList"/>
    <dgm:cxn modelId="{B42B87EB-27DC-41B2-9CE8-719345CAF426}" type="presOf" srcId="{85B778E3-F7B1-49C9-957D-F9BA2BF5BDD5}" destId="{5267C39D-C395-4656-AF0B-F68DAD67C915}" srcOrd="0" destOrd="0" presId="urn:microsoft.com/office/officeart/2018/2/layout/IconVerticalSolidList"/>
    <dgm:cxn modelId="{6AB7F1EF-66FE-4361-8A53-D5EE6E018801}" type="presOf" srcId="{FA036CFD-6E7D-45BF-A331-041CA5CF2CA4}" destId="{E9BAED92-DCA2-4229-92F8-D8BF6CFCD3F7}" srcOrd="0" destOrd="0" presId="urn:microsoft.com/office/officeart/2018/2/layout/IconVerticalSolidList"/>
    <dgm:cxn modelId="{7D3F33F3-FD2E-449C-BBE5-A8B886B21C04}" srcId="{6E2C2362-92D3-4AF3-941A-8B1D9EF58D0D}" destId="{FA036CFD-6E7D-45BF-A331-041CA5CF2CA4}" srcOrd="3" destOrd="0" parTransId="{D55B2E64-E372-4AE9-AC8A-37749525743F}" sibTransId="{E34138F8-A6F9-4955-B77A-DBFA485D76EC}"/>
    <dgm:cxn modelId="{DA6BB3ED-9F99-47C2-892B-632D3EC07B5A}" type="presParOf" srcId="{CF96D9D9-569A-467F-96D9-4905DE971905}" destId="{C737DBA3-41D0-4F05-9F9A-B952ED4E1FEC}" srcOrd="0" destOrd="0" presId="urn:microsoft.com/office/officeart/2018/2/layout/IconVerticalSolidList"/>
    <dgm:cxn modelId="{4DAC310F-7147-4FBD-8CB4-B66AEE9C12F2}" type="presParOf" srcId="{C737DBA3-41D0-4F05-9F9A-B952ED4E1FEC}" destId="{218C4D67-8D6C-46D9-9FF7-9BA13483A17A}" srcOrd="0" destOrd="0" presId="urn:microsoft.com/office/officeart/2018/2/layout/IconVerticalSolidList"/>
    <dgm:cxn modelId="{C560FE6C-9F55-4BC7-963F-DAB5E1259598}" type="presParOf" srcId="{C737DBA3-41D0-4F05-9F9A-B952ED4E1FEC}" destId="{6B0D070E-3171-4330-91B4-ABABEF184550}" srcOrd="1" destOrd="0" presId="urn:microsoft.com/office/officeart/2018/2/layout/IconVerticalSolidList"/>
    <dgm:cxn modelId="{8BD0A80A-BC58-48C1-8BC5-36874017FF68}" type="presParOf" srcId="{C737DBA3-41D0-4F05-9F9A-B952ED4E1FEC}" destId="{8F7645C2-7E9F-4703-8A19-DE2F3DC5E4A9}" srcOrd="2" destOrd="0" presId="urn:microsoft.com/office/officeart/2018/2/layout/IconVerticalSolidList"/>
    <dgm:cxn modelId="{FF1DB6BC-4213-44C0-A99B-A1AC82EBE9D6}" type="presParOf" srcId="{C737DBA3-41D0-4F05-9F9A-B952ED4E1FEC}" destId="{5267C39D-C395-4656-AF0B-F68DAD67C915}" srcOrd="3" destOrd="0" presId="urn:microsoft.com/office/officeart/2018/2/layout/IconVerticalSolidList"/>
    <dgm:cxn modelId="{6DBB0010-AD7E-42C6-9BCB-ED5F21F76602}" type="presParOf" srcId="{CF96D9D9-569A-467F-96D9-4905DE971905}" destId="{FE575057-5BB0-43C2-97BF-DDB034A8813E}" srcOrd="1" destOrd="0" presId="urn:microsoft.com/office/officeart/2018/2/layout/IconVerticalSolidList"/>
    <dgm:cxn modelId="{636C22A7-5280-40DE-A9FD-3DA82376F3EA}" type="presParOf" srcId="{CF96D9D9-569A-467F-96D9-4905DE971905}" destId="{C5FA1B11-D48D-4F81-942D-5CCAF9023B48}" srcOrd="2" destOrd="0" presId="urn:microsoft.com/office/officeart/2018/2/layout/IconVerticalSolidList"/>
    <dgm:cxn modelId="{260DC5F0-D190-4F54-9225-9CB907A0B214}" type="presParOf" srcId="{C5FA1B11-D48D-4F81-942D-5CCAF9023B48}" destId="{85767BB5-BC95-41E2-9C1D-906D3A624C69}" srcOrd="0" destOrd="0" presId="urn:microsoft.com/office/officeart/2018/2/layout/IconVerticalSolidList"/>
    <dgm:cxn modelId="{2B2F408E-8FF1-40EA-B774-399FD392323C}" type="presParOf" srcId="{C5FA1B11-D48D-4F81-942D-5CCAF9023B48}" destId="{ED7953AD-0FE5-4B47-9D6A-5905F9420AEC}" srcOrd="1" destOrd="0" presId="urn:microsoft.com/office/officeart/2018/2/layout/IconVerticalSolidList"/>
    <dgm:cxn modelId="{E2B3515D-C406-482D-805C-4E7DCE96086D}" type="presParOf" srcId="{C5FA1B11-D48D-4F81-942D-5CCAF9023B48}" destId="{166684D8-3138-4509-9A2B-5849BB200039}" srcOrd="2" destOrd="0" presId="urn:microsoft.com/office/officeart/2018/2/layout/IconVerticalSolidList"/>
    <dgm:cxn modelId="{C0D0E3AA-2F05-4EE0-B33E-2BB9C08880F7}" type="presParOf" srcId="{C5FA1B11-D48D-4F81-942D-5CCAF9023B48}" destId="{0D51BD51-F4A9-4A73-B59B-D649D325E85D}" srcOrd="3" destOrd="0" presId="urn:microsoft.com/office/officeart/2018/2/layout/IconVerticalSolidList"/>
    <dgm:cxn modelId="{2808ABB9-DE1B-4AA3-B5F9-63B62993FF96}" type="presParOf" srcId="{CF96D9D9-569A-467F-96D9-4905DE971905}" destId="{52B8A455-F838-4D38-B4F2-28760898615C}" srcOrd="3" destOrd="0" presId="urn:microsoft.com/office/officeart/2018/2/layout/IconVerticalSolidList"/>
    <dgm:cxn modelId="{9422A207-AD04-4A74-BC92-7E6181EFF828}" type="presParOf" srcId="{CF96D9D9-569A-467F-96D9-4905DE971905}" destId="{41B44FC4-02EC-44E1-9C46-27A6CBC204B8}" srcOrd="4" destOrd="0" presId="urn:microsoft.com/office/officeart/2018/2/layout/IconVerticalSolidList"/>
    <dgm:cxn modelId="{E6E8DD11-5A31-4500-BD5F-863A8CF6C94D}" type="presParOf" srcId="{41B44FC4-02EC-44E1-9C46-27A6CBC204B8}" destId="{9AD3A81A-CDB0-4C9E-8750-63AD7AD100C9}" srcOrd="0" destOrd="0" presId="urn:microsoft.com/office/officeart/2018/2/layout/IconVerticalSolidList"/>
    <dgm:cxn modelId="{3DFEFFBE-63AF-4ED7-B5B0-F4501AA91661}" type="presParOf" srcId="{41B44FC4-02EC-44E1-9C46-27A6CBC204B8}" destId="{A14D5322-7E13-40EB-A46C-BC33097E21F6}" srcOrd="1" destOrd="0" presId="urn:microsoft.com/office/officeart/2018/2/layout/IconVerticalSolidList"/>
    <dgm:cxn modelId="{FB956461-302C-4927-A602-EFAF44F60D23}" type="presParOf" srcId="{41B44FC4-02EC-44E1-9C46-27A6CBC204B8}" destId="{D7920D74-C032-462A-9484-4D0D13585C54}" srcOrd="2" destOrd="0" presId="urn:microsoft.com/office/officeart/2018/2/layout/IconVerticalSolidList"/>
    <dgm:cxn modelId="{59D709C7-A11A-45A6-B407-E51C295DF10F}" type="presParOf" srcId="{41B44FC4-02EC-44E1-9C46-27A6CBC204B8}" destId="{2D76B4AE-B78E-4859-802D-A1E1867A0C7D}" srcOrd="3" destOrd="0" presId="urn:microsoft.com/office/officeart/2018/2/layout/IconVerticalSolidList"/>
    <dgm:cxn modelId="{67A01FCA-5050-499E-A521-3E06B8F0FB3A}" type="presParOf" srcId="{CF96D9D9-569A-467F-96D9-4905DE971905}" destId="{F69BDDA0-BE8E-456C-B77C-E0806702D174}" srcOrd="5" destOrd="0" presId="urn:microsoft.com/office/officeart/2018/2/layout/IconVerticalSolidList"/>
    <dgm:cxn modelId="{49D07D9B-B3B4-4335-83BE-9D3740CC539F}" type="presParOf" srcId="{CF96D9D9-569A-467F-96D9-4905DE971905}" destId="{2CF1EFEC-928F-4B3E-8FE3-D83FF9BA83A6}" srcOrd="6" destOrd="0" presId="urn:microsoft.com/office/officeart/2018/2/layout/IconVerticalSolidList"/>
    <dgm:cxn modelId="{E67A4511-F548-46BA-A25D-208BBED7598D}" type="presParOf" srcId="{2CF1EFEC-928F-4B3E-8FE3-D83FF9BA83A6}" destId="{1F5BFF70-1D0D-4B0A-8148-81C00EA5789F}" srcOrd="0" destOrd="0" presId="urn:microsoft.com/office/officeart/2018/2/layout/IconVerticalSolidList"/>
    <dgm:cxn modelId="{7A354931-E649-4FF6-8944-8F7DBA45B946}" type="presParOf" srcId="{2CF1EFEC-928F-4B3E-8FE3-D83FF9BA83A6}" destId="{1F61BC9F-0C72-49D0-A419-A07D80FF29C3}" srcOrd="1" destOrd="0" presId="urn:microsoft.com/office/officeart/2018/2/layout/IconVerticalSolidList"/>
    <dgm:cxn modelId="{82EF3704-F352-470C-B7F8-697E955D876A}" type="presParOf" srcId="{2CF1EFEC-928F-4B3E-8FE3-D83FF9BA83A6}" destId="{BD3E9BB2-1390-4495-B237-20D267C02687}" srcOrd="2" destOrd="0" presId="urn:microsoft.com/office/officeart/2018/2/layout/IconVerticalSolidList"/>
    <dgm:cxn modelId="{85443333-69F7-4FF0-8F49-169F23863397}" type="presParOf" srcId="{2CF1EFEC-928F-4B3E-8FE3-D83FF9BA83A6}" destId="{E9BAED92-DCA2-4229-92F8-D8BF6CFCD3F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C1F4B-F51A-4B89-A0B8-E663DE7F543B}">
      <dsp:nvSpPr>
        <dsp:cNvPr id="0" name=""/>
        <dsp:cNvSpPr/>
      </dsp:nvSpPr>
      <dsp:spPr>
        <a:xfrm>
          <a:off x="0" y="1669"/>
          <a:ext cx="10058399" cy="8463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6DF7BF-8CD0-466F-9450-B830D8DECE18}">
      <dsp:nvSpPr>
        <dsp:cNvPr id="0" name=""/>
        <dsp:cNvSpPr/>
      </dsp:nvSpPr>
      <dsp:spPr>
        <a:xfrm>
          <a:off x="256011" y="192091"/>
          <a:ext cx="465476" cy="465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61BAC0-186C-4536-89F2-9732F154088E}">
      <dsp:nvSpPr>
        <dsp:cNvPr id="0" name=""/>
        <dsp:cNvSpPr/>
      </dsp:nvSpPr>
      <dsp:spPr>
        <a:xfrm>
          <a:off x="977499" y="1669"/>
          <a:ext cx="9080900"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622300">
            <a:lnSpc>
              <a:spcPct val="100000"/>
            </a:lnSpc>
            <a:spcBef>
              <a:spcPct val="0"/>
            </a:spcBef>
            <a:spcAft>
              <a:spcPct val="35000"/>
            </a:spcAft>
            <a:buNone/>
          </a:pPr>
          <a:r>
            <a:rPr lang="es-EC" sz="1400" kern="1200"/>
            <a:t>¿Qué es una arquitectura?</a:t>
          </a:r>
          <a:endParaRPr lang="en-US" sz="1400" kern="1200"/>
        </a:p>
      </dsp:txBody>
      <dsp:txXfrm>
        <a:off x="977499" y="1669"/>
        <a:ext cx="9080900" cy="846320"/>
      </dsp:txXfrm>
    </dsp:sp>
    <dsp:sp modelId="{FD68E31F-E377-4A14-B424-87A01D3D3A97}">
      <dsp:nvSpPr>
        <dsp:cNvPr id="0" name=""/>
        <dsp:cNvSpPr/>
      </dsp:nvSpPr>
      <dsp:spPr>
        <a:xfrm>
          <a:off x="0" y="1059569"/>
          <a:ext cx="10058399" cy="8463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8E479C-BE85-4A37-A69F-11E1C578A412}">
      <dsp:nvSpPr>
        <dsp:cNvPr id="0" name=""/>
        <dsp:cNvSpPr/>
      </dsp:nvSpPr>
      <dsp:spPr>
        <a:xfrm>
          <a:off x="256011" y="1249991"/>
          <a:ext cx="465476" cy="465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DC5F0A-6240-436E-A33A-21240C6AAFE0}">
      <dsp:nvSpPr>
        <dsp:cNvPr id="0" name=""/>
        <dsp:cNvSpPr/>
      </dsp:nvSpPr>
      <dsp:spPr>
        <a:xfrm>
          <a:off x="977499" y="1059569"/>
          <a:ext cx="9080900"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622300">
            <a:lnSpc>
              <a:spcPct val="100000"/>
            </a:lnSpc>
            <a:spcBef>
              <a:spcPct val="0"/>
            </a:spcBef>
            <a:spcAft>
              <a:spcPct val="35000"/>
            </a:spcAft>
            <a:buNone/>
          </a:pPr>
          <a:r>
            <a:rPr lang="es-EC" sz="1400" kern="1200"/>
            <a:t>Es un nivel de diseño que hace foco en aspectos más allá de los algoritmos y estructuras de datos de la computación, el diseño y especificaciones de la estructura global del sistema es un nuevo tipo de problema, la forma que se considera para formar algo.</a:t>
          </a:r>
          <a:endParaRPr lang="en-US" sz="1400" kern="1200"/>
        </a:p>
      </dsp:txBody>
      <dsp:txXfrm>
        <a:off x="977499" y="1059569"/>
        <a:ext cx="9080900" cy="846320"/>
      </dsp:txXfrm>
    </dsp:sp>
    <dsp:sp modelId="{B6E6ACE0-8A01-4FEA-B8F1-754060008094}">
      <dsp:nvSpPr>
        <dsp:cNvPr id="0" name=""/>
        <dsp:cNvSpPr/>
      </dsp:nvSpPr>
      <dsp:spPr>
        <a:xfrm>
          <a:off x="0" y="2117470"/>
          <a:ext cx="10058399" cy="8463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FC0C4D-DBDB-4773-83C4-26243CBC7B54}">
      <dsp:nvSpPr>
        <dsp:cNvPr id="0" name=""/>
        <dsp:cNvSpPr/>
      </dsp:nvSpPr>
      <dsp:spPr>
        <a:xfrm>
          <a:off x="256011" y="2307892"/>
          <a:ext cx="465476" cy="465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5482B9-E9AA-4ED8-9F29-EA5617D5466F}">
      <dsp:nvSpPr>
        <dsp:cNvPr id="0" name=""/>
        <dsp:cNvSpPr/>
      </dsp:nvSpPr>
      <dsp:spPr>
        <a:xfrm>
          <a:off x="977499" y="2117470"/>
          <a:ext cx="9080900"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622300">
            <a:lnSpc>
              <a:spcPct val="100000"/>
            </a:lnSpc>
            <a:spcBef>
              <a:spcPct val="0"/>
            </a:spcBef>
            <a:spcAft>
              <a:spcPct val="35000"/>
            </a:spcAft>
            <a:buNone/>
          </a:pPr>
          <a:r>
            <a:rPr lang="es-EC" sz="1400" kern="1200"/>
            <a:t>¿Qué es una aplicación distribuida?</a:t>
          </a:r>
          <a:endParaRPr lang="en-US" sz="1400" kern="1200"/>
        </a:p>
      </dsp:txBody>
      <dsp:txXfrm>
        <a:off x="977499" y="2117470"/>
        <a:ext cx="9080900" cy="846320"/>
      </dsp:txXfrm>
    </dsp:sp>
    <dsp:sp modelId="{D3152171-5375-480C-8AB6-B987A489A7EB}">
      <dsp:nvSpPr>
        <dsp:cNvPr id="0" name=""/>
        <dsp:cNvSpPr/>
      </dsp:nvSpPr>
      <dsp:spPr>
        <a:xfrm>
          <a:off x="0" y="3175370"/>
          <a:ext cx="10058399" cy="84632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BD7FD2-EA16-4CD5-9A11-D6280180CBDD}">
      <dsp:nvSpPr>
        <dsp:cNvPr id="0" name=""/>
        <dsp:cNvSpPr/>
      </dsp:nvSpPr>
      <dsp:spPr>
        <a:xfrm>
          <a:off x="256011" y="3365792"/>
          <a:ext cx="465476" cy="465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2AA494-4963-40FC-9FB6-51F841C1FD26}">
      <dsp:nvSpPr>
        <dsp:cNvPr id="0" name=""/>
        <dsp:cNvSpPr/>
      </dsp:nvSpPr>
      <dsp:spPr>
        <a:xfrm>
          <a:off x="977499" y="3175370"/>
          <a:ext cx="9080900" cy="846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9569" tIns="89569" rIns="89569" bIns="89569" numCol="1" spcCol="1270" anchor="ctr" anchorCtr="0">
          <a:noAutofit/>
        </a:bodyPr>
        <a:lstStyle/>
        <a:p>
          <a:pPr marL="0" lvl="0" indent="0" algn="l" defTabSz="622300">
            <a:lnSpc>
              <a:spcPct val="100000"/>
            </a:lnSpc>
            <a:spcBef>
              <a:spcPct val="0"/>
            </a:spcBef>
            <a:spcAft>
              <a:spcPct val="35000"/>
            </a:spcAft>
            <a:buNone/>
          </a:pPr>
          <a:r>
            <a:rPr lang="es-EC" sz="1400" kern="1200"/>
            <a:t>Es una aplicación con distintos componentes que se ejecutan separados, normalmente en diferentes plataformas conectadas.</a:t>
          </a:r>
          <a:endParaRPr lang="en-US" sz="1400" kern="1200"/>
        </a:p>
      </dsp:txBody>
      <dsp:txXfrm>
        <a:off x="977499" y="3175370"/>
        <a:ext cx="9080900" cy="846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087ABF-BCC9-4492-A7E9-08CDAC0BC98E}">
      <dsp:nvSpPr>
        <dsp:cNvPr id="0" name=""/>
        <dsp:cNvSpPr/>
      </dsp:nvSpPr>
      <dsp:spPr>
        <a:xfrm>
          <a:off x="0" y="168259"/>
          <a:ext cx="6797675" cy="1738490"/>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kern="1200"/>
            <a:t>¿A qué se refiere la distribución?</a:t>
          </a:r>
          <a:endParaRPr lang="en-US" sz="1700" kern="1200"/>
        </a:p>
      </dsp:txBody>
      <dsp:txXfrm>
        <a:off x="84866" y="253125"/>
        <a:ext cx="6627943" cy="1568758"/>
      </dsp:txXfrm>
    </dsp:sp>
    <dsp:sp modelId="{AD30EB33-B8DC-46DB-AD5B-29EC13D03A6B}">
      <dsp:nvSpPr>
        <dsp:cNvPr id="0" name=""/>
        <dsp:cNvSpPr/>
      </dsp:nvSpPr>
      <dsp:spPr>
        <a:xfrm>
          <a:off x="0" y="1955710"/>
          <a:ext cx="6797675" cy="1738490"/>
        </a:xfrm>
        <a:prstGeom prst="roundRect">
          <a:avLst/>
        </a:prstGeom>
        <a:solidFill>
          <a:schemeClr val="accent2">
            <a:hueOff val="-665912"/>
            <a:satOff val="-293"/>
            <a:lumOff val="78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kern="1200"/>
            <a:t>La distribución se refiere a la construcción de software por partes, a las cuales le son asignadas un conjunto específico de responsabilidades dentro de un sistema.</a:t>
          </a:r>
          <a:endParaRPr lang="en-US" sz="1700" kern="1200"/>
        </a:p>
      </dsp:txBody>
      <dsp:txXfrm>
        <a:off x="84866" y="2040576"/>
        <a:ext cx="6627943" cy="1568758"/>
      </dsp:txXfrm>
    </dsp:sp>
    <dsp:sp modelId="{06B5D799-BC81-4B27-8E8E-D4E1B6E4660F}">
      <dsp:nvSpPr>
        <dsp:cNvPr id="0" name=""/>
        <dsp:cNvSpPr/>
      </dsp:nvSpPr>
      <dsp:spPr>
        <a:xfrm>
          <a:off x="0" y="3743161"/>
          <a:ext cx="6797675" cy="1738490"/>
        </a:xfrm>
        <a:prstGeom prst="roundRect">
          <a:avLst/>
        </a:prstGeom>
        <a:solidFill>
          <a:schemeClr val="accent2">
            <a:hueOff val="-1331824"/>
            <a:satOff val="-586"/>
            <a:lumOff val="156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s-EC" sz="1700" kern="1200"/>
            <a:t>Esta distribución como bien enunciaba la definición formal, habla de que las partes o componentes se encuentran en entornos separados, sin embargo, lo que tiene implícito esta definición, es que para realizar esta separación física primero debe tenerse clara la separación lógica de las partes de una aplicación, esto quiere decir que programáticamente existe una forma de separar o agrupar los componentes.</a:t>
          </a:r>
          <a:endParaRPr lang="en-US" sz="1700" kern="1200"/>
        </a:p>
      </dsp:txBody>
      <dsp:txXfrm>
        <a:off x="84866" y="3828027"/>
        <a:ext cx="6627943" cy="1568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3625A-615F-403E-B3CC-5BE19047432C}">
      <dsp:nvSpPr>
        <dsp:cNvPr id="0" name=""/>
        <dsp:cNvSpPr/>
      </dsp:nvSpPr>
      <dsp:spPr>
        <a:xfrm>
          <a:off x="0" y="541"/>
          <a:ext cx="10058399" cy="12660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C3F20-E656-425D-8EF0-4A00C47125EE}">
      <dsp:nvSpPr>
        <dsp:cNvPr id="0" name=""/>
        <dsp:cNvSpPr/>
      </dsp:nvSpPr>
      <dsp:spPr>
        <a:xfrm>
          <a:off x="382992" y="285411"/>
          <a:ext cx="696350" cy="6963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B90665-DC4C-4502-AB3D-72B7591955A4}">
      <dsp:nvSpPr>
        <dsp:cNvPr id="0" name=""/>
        <dsp:cNvSpPr/>
      </dsp:nvSpPr>
      <dsp:spPr>
        <a:xfrm>
          <a:off x="1462335" y="541"/>
          <a:ext cx="8596064" cy="126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995" tIns="133995" rIns="133995" bIns="133995" numCol="1" spcCol="1270" anchor="ctr" anchorCtr="0">
          <a:noAutofit/>
        </a:bodyPr>
        <a:lstStyle/>
        <a:p>
          <a:pPr marL="0" lvl="0" indent="0" algn="l" defTabSz="800100">
            <a:lnSpc>
              <a:spcPct val="100000"/>
            </a:lnSpc>
            <a:spcBef>
              <a:spcPct val="0"/>
            </a:spcBef>
            <a:spcAft>
              <a:spcPct val="35000"/>
            </a:spcAft>
            <a:buNone/>
          </a:pPr>
          <a:r>
            <a:rPr lang="es-EC" sz="1800" kern="1200"/>
            <a:t>Separación Física.</a:t>
          </a:r>
          <a:endParaRPr lang="en-US" sz="1800" kern="1200"/>
        </a:p>
      </dsp:txBody>
      <dsp:txXfrm>
        <a:off x="1462335" y="541"/>
        <a:ext cx="8596064" cy="1266091"/>
      </dsp:txXfrm>
    </dsp:sp>
    <dsp:sp modelId="{CAA75205-6787-45A7-BA1D-E18609F28F63}">
      <dsp:nvSpPr>
        <dsp:cNvPr id="0" name=""/>
        <dsp:cNvSpPr/>
      </dsp:nvSpPr>
      <dsp:spPr>
        <a:xfrm>
          <a:off x="0" y="1583155"/>
          <a:ext cx="10058399" cy="12660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947D28-13BC-4651-B311-C45BDA35BA9B}">
      <dsp:nvSpPr>
        <dsp:cNvPr id="0" name=""/>
        <dsp:cNvSpPr/>
      </dsp:nvSpPr>
      <dsp:spPr>
        <a:xfrm>
          <a:off x="382992" y="1868026"/>
          <a:ext cx="696350" cy="6963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53B78C-FE75-478A-A91A-29670CD5A95B}">
      <dsp:nvSpPr>
        <dsp:cNvPr id="0" name=""/>
        <dsp:cNvSpPr/>
      </dsp:nvSpPr>
      <dsp:spPr>
        <a:xfrm>
          <a:off x="1462335" y="1583155"/>
          <a:ext cx="8596064" cy="126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995" tIns="133995" rIns="133995" bIns="133995" numCol="1" spcCol="1270" anchor="ctr" anchorCtr="0">
          <a:noAutofit/>
        </a:bodyPr>
        <a:lstStyle/>
        <a:p>
          <a:pPr marL="0" lvl="0" indent="0" algn="l" defTabSz="800100">
            <a:lnSpc>
              <a:spcPct val="100000"/>
            </a:lnSpc>
            <a:spcBef>
              <a:spcPct val="0"/>
            </a:spcBef>
            <a:spcAft>
              <a:spcPct val="35000"/>
            </a:spcAft>
            <a:buNone/>
          </a:pPr>
          <a:r>
            <a:rPr lang="es-EC" sz="1800" kern="1200"/>
            <a:t>La separación física no es en todas la ocasiones en “máquinas diferentes” de acuerdo a la arquitectura también puede ser la ubicación de un conjunto de funcionalidades en archivos, rutas o montadas sobre tecnologías diferentes dentro de la misma máquina.</a:t>
          </a:r>
          <a:endParaRPr lang="en-US" sz="1800" kern="1200"/>
        </a:p>
      </dsp:txBody>
      <dsp:txXfrm>
        <a:off x="1462335" y="1583155"/>
        <a:ext cx="8596064" cy="1266091"/>
      </dsp:txXfrm>
    </dsp:sp>
    <dsp:sp modelId="{A9C9B5DA-AFE2-428F-9C10-831B41AF6F0B}">
      <dsp:nvSpPr>
        <dsp:cNvPr id="0" name=""/>
        <dsp:cNvSpPr/>
      </dsp:nvSpPr>
      <dsp:spPr>
        <a:xfrm>
          <a:off x="0" y="3165770"/>
          <a:ext cx="10058399" cy="126609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D92C9-6F58-42EF-AAE1-0C252E2CFEAC}">
      <dsp:nvSpPr>
        <dsp:cNvPr id="0" name=""/>
        <dsp:cNvSpPr/>
      </dsp:nvSpPr>
      <dsp:spPr>
        <a:xfrm>
          <a:off x="382992" y="3450640"/>
          <a:ext cx="696350" cy="6963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9BE2DD-1FBE-463B-9AE9-F5DA65C91F09}">
      <dsp:nvSpPr>
        <dsp:cNvPr id="0" name=""/>
        <dsp:cNvSpPr/>
      </dsp:nvSpPr>
      <dsp:spPr>
        <a:xfrm>
          <a:off x="1462335" y="3165770"/>
          <a:ext cx="8596064" cy="12660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995" tIns="133995" rIns="133995" bIns="133995" numCol="1" spcCol="1270" anchor="ctr" anchorCtr="0">
          <a:noAutofit/>
        </a:bodyPr>
        <a:lstStyle/>
        <a:p>
          <a:pPr marL="0" lvl="0" indent="0" algn="l" defTabSz="800100">
            <a:lnSpc>
              <a:spcPct val="100000"/>
            </a:lnSpc>
            <a:spcBef>
              <a:spcPct val="0"/>
            </a:spcBef>
            <a:spcAft>
              <a:spcPct val="35000"/>
            </a:spcAft>
            <a:buNone/>
          </a:pPr>
          <a:r>
            <a:rPr lang="es-EC" sz="1800" kern="1200"/>
            <a:t>Cuando hablamos de distribución lógica lo entenderemos como separación por “capas”   y cuando hablemos de distribución física usaremos el término separación en “niveles”.</a:t>
          </a:r>
          <a:endParaRPr lang="en-US" sz="1800" kern="1200"/>
        </a:p>
      </dsp:txBody>
      <dsp:txXfrm>
        <a:off x="1462335" y="3165770"/>
        <a:ext cx="8596064" cy="12660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E1A9F-A3FE-49E1-9C14-5245D1279B04}">
      <dsp:nvSpPr>
        <dsp:cNvPr id="0" name=""/>
        <dsp:cNvSpPr/>
      </dsp:nvSpPr>
      <dsp:spPr>
        <a:xfrm>
          <a:off x="3344155" y="652697"/>
          <a:ext cx="501053" cy="91440"/>
        </a:xfrm>
        <a:custGeom>
          <a:avLst/>
          <a:gdLst/>
          <a:ahLst/>
          <a:cxnLst/>
          <a:rect l="0" t="0" r="0" b="0"/>
          <a:pathLst>
            <a:path>
              <a:moveTo>
                <a:pt x="0" y="45720"/>
              </a:moveTo>
              <a:lnTo>
                <a:pt x="501053"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81390" y="695756"/>
        <a:ext cx="26582" cy="5321"/>
      </dsp:txXfrm>
    </dsp:sp>
    <dsp:sp modelId="{8B3B3B7B-2801-4CB3-9206-FF023DD28A3B}">
      <dsp:nvSpPr>
        <dsp:cNvPr id="0" name=""/>
        <dsp:cNvSpPr/>
      </dsp:nvSpPr>
      <dsp:spPr>
        <a:xfrm>
          <a:off x="1034416" y="4955"/>
          <a:ext cx="2311538" cy="138692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a:t>Capa de Interfaz de Usuario. </a:t>
          </a:r>
          <a:endParaRPr lang="en-US" sz="1600" kern="1200"/>
        </a:p>
      </dsp:txBody>
      <dsp:txXfrm>
        <a:off x="1034416" y="4955"/>
        <a:ext cx="2311538" cy="1386922"/>
      </dsp:txXfrm>
    </dsp:sp>
    <dsp:sp modelId="{CF62E81B-5325-402B-BBD7-8D672C646717}">
      <dsp:nvSpPr>
        <dsp:cNvPr id="0" name=""/>
        <dsp:cNvSpPr/>
      </dsp:nvSpPr>
      <dsp:spPr>
        <a:xfrm>
          <a:off x="2190185" y="1390078"/>
          <a:ext cx="2843192" cy="501053"/>
        </a:xfrm>
        <a:custGeom>
          <a:avLst/>
          <a:gdLst/>
          <a:ahLst/>
          <a:cxnLst/>
          <a:rect l="0" t="0" r="0" b="0"/>
          <a:pathLst>
            <a:path>
              <a:moveTo>
                <a:pt x="2843192" y="0"/>
              </a:moveTo>
              <a:lnTo>
                <a:pt x="2843192" y="267626"/>
              </a:lnTo>
              <a:lnTo>
                <a:pt x="0" y="267626"/>
              </a:lnTo>
              <a:lnTo>
                <a:pt x="0" y="501053"/>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39470" y="1637944"/>
        <a:ext cx="144623" cy="5321"/>
      </dsp:txXfrm>
    </dsp:sp>
    <dsp:sp modelId="{6FF80C85-848F-459C-9320-3B83FD7F578E}">
      <dsp:nvSpPr>
        <dsp:cNvPr id="0" name=""/>
        <dsp:cNvSpPr/>
      </dsp:nvSpPr>
      <dsp:spPr>
        <a:xfrm>
          <a:off x="3877608" y="4955"/>
          <a:ext cx="2311538" cy="1386922"/>
        </a:xfrm>
        <a:prstGeom prst="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a:t>La capa de presentación o interfaz de usuario se refiere al mecanismo de interacción del usuario con el sistema.</a:t>
          </a:r>
          <a:endParaRPr lang="en-US" sz="1600" kern="1200"/>
        </a:p>
      </dsp:txBody>
      <dsp:txXfrm>
        <a:off x="3877608" y="4955"/>
        <a:ext cx="2311538" cy="1386922"/>
      </dsp:txXfrm>
    </dsp:sp>
    <dsp:sp modelId="{1A29B0C6-6E3F-4F3C-B4E5-4159ECAE20A3}">
      <dsp:nvSpPr>
        <dsp:cNvPr id="0" name=""/>
        <dsp:cNvSpPr/>
      </dsp:nvSpPr>
      <dsp:spPr>
        <a:xfrm>
          <a:off x="3344155" y="2571274"/>
          <a:ext cx="501053" cy="91440"/>
        </a:xfrm>
        <a:custGeom>
          <a:avLst/>
          <a:gdLst/>
          <a:ahLst/>
          <a:cxnLst/>
          <a:rect l="0" t="0" r="0" b="0"/>
          <a:pathLst>
            <a:path>
              <a:moveTo>
                <a:pt x="0" y="45720"/>
              </a:moveTo>
              <a:lnTo>
                <a:pt x="501053"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81390" y="2614333"/>
        <a:ext cx="26582" cy="5321"/>
      </dsp:txXfrm>
    </dsp:sp>
    <dsp:sp modelId="{C59E6C4F-2484-4F6F-A4DF-BA1D58F46ABC}">
      <dsp:nvSpPr>
        <dsp:cNvPr id="0" name=""/>
        <dsp:cNvSpPr/>
      </dsp:nvSpPr>
      <dsp:spPr>
        <a:xfrm>
          <a:off x="1034416" y="1923532"/>
          <a:ext cx="2311538" cy="1386922"/>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a:t>Capa de Negocio.</a:t>
          </a:r>
          <a:endParaRPr lang="en-US" sz="1600" kern="1200"/>
        </a:p>
      </dsp:txBody>
      <dsp:txXfrm>
        <a:off x="1034416" y="1923532"/>
        <a:ext cx="2311538" cy="1386922"/>
      </dsp:txXfrm>
    </dsp:sp>
    <dsp:sp modelId="{1DA9744C-2E08-48E3-8135-094B7F8ED566}">
      <dsp:nvSpPr>
        <dsp:cNvPr id="0" name=""/>
        <dsp:cNvSpPr/>
      </dsp:nvSpPr>
      <dsp:spPr>
        <a:xfrm>
          <a:off x="2190185" y="3308655"/>
          <a:ext cx="2843192" cy="501053"/>
        </a:xfrm>
        <a:custGeom>
          <a:avLst/>
          <a:gdLst/>
          <a:ahLst/>
          <a:cxnLst/>
          <a:rect l="0" t="0" r="0" b="0"/>
          <a:pathLst>
            <a:path>
              <a:moveTo>
                <a:pt x="2843192" y="0"/>
              </a:moveTo>
              <a:lnTo>
                <a:pt x="2843192" y="267626"/>
              </a:lnTo>
              <a:lnTo>
                <a:pt x="0" y="267626"/>
              </a:lnTo>
              <a:lnTo>
                <a:pt x="0" y="501053"/>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39470" y="3556521"/>
        <a:ext cx="144623" cy="5321"/>
      </dsp:txXfrm>
    </dsp:sp>
    <dsp:sp modelId="{669971B5-EEA7-4F83-A3D0-85E0EF76068A}">
      <dsp:nvSpPr>
        <dsp:cNvPr id="0" name=""/>
        <dsp:cNvSpPr/>
      </dsp:nvSpPr>
      <dsp:spPr>
        <a:xfrm>
          <a:off x="3877608" y="1923532"/>
          <a:ext cx="2311538" cy="1386922"/>
        </a:xfrm>
        <a:prstGeom prst="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dirty="0"/>
            <a:t>La capa de negocios, es donde residen los programas que se ejecutan, se reciben las peticiones del usuario y se envían las respuestas tras el proceso. Es aquí donde se establecen todas las reglas que deben cumplirse.</a:t>
          </a:r>
          <a:endParaRPr lang="en-US" sz="1600" kern="1200" dirty="0"/>
        </a:p>
      </dsp:txBody>
      <dsp:txXfrm>
        <a:off x="3877608" y="1923532"/>
        <a:ext cx="2311538" cy="1386922"/>
      </dsp:txXfrm>
    </dsp:sp>
    <dsp:sp modelId="{A8E31A87-8100-47A4-AE4F-63208E3E52ED}">
      <dsp:nvSpPr>
        <dsp:cNvPr id="0" name=""/>
        <dsp:cNvSpPr/>
      </dsp:nvSpPr>
      <dsp:spPr>
        <a:xfrm>
          <a:off x="3344155" y="4489850"/>
          <a:ext cx="501053" cy="91440"/>
        </a:xfrm>
        <a:custGeom>
          <a:avLst/>
          <a:gdLst/>
          <a:ahLst/>
          <a:cxnLst/>
          <a:rect l="0" t="0" r="0" b="0"/>
          <a:pathLst>
            <a:path>
              <a:moveTo>
                <a:pt x="0" y="45720"/>
              </a:moveTo>
              <a:lnTo>
                <a:pt x="501053"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581390" y="4532909"/>
        <a:ext cx="26582" cy="5321"/>
      </dsp:txXfrm>
    </dsp:sp>
    <dsp:sp modelId="{D35BBC31-AB58-413D-92B9-12491C76F2E9}">
      <dsp:nvSpPr>
        <dsp:cNvPr id="0" name=""/>
        <dsp:cNvSpPr/>
      </dsp:nvSpPr>
      <dsp:spPr>
        <a:xfrm>
          <a:off x="1034416" y="3842109"/>
          <a:ext cx="2311538" cy="1386922"/>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a:t>Capa de Datos.</a:t>
          </a:r>
          <a:endParaRPr lang="en-US" sz="1600" kern="1200"/>
        </a:p>
      </dsp:txBody>
      <dsp:txXfrm>
        <a:off x="1034416" y="3842109"/>
        <a:ext cx="2311538" cy="1386922"/>
      </dsp:txXfrm>
    </dsp:sp>
    <dsp:sp modelId="{F991D5E2-301B-4384-826E-89233FE63007}">
      <dsp:nvSpPr>
        <dsp:cNvPr id="0" name=""/>
        <dsp:cNvSpPr/>
      </dsp:nvSpPr>
      <dsp:spPr>
        <a:xfrm>
          <a:off x="3877608" y="3842109"/>
          <a:ext cx="2311538" cy="1386922"/>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267" tIns="118894" rIns="113267" bIns="118894" numCol="1" spcCol="1270" anchor="ctr" anchorCtr="0">
          <a:noAutofit/>
        </a:bodyPr>
        <a:lstStyle/>
        <a:p>
          <a:pPr marL="0" lvl="0" indent="0" algn="ctr" defTabSz="711200">
            <a:lnSpc>
              <a:spcPct val="90000"/>
            </a:lnSpc>
            <a:spcBef>
              <a:spcPct val="0"/>
            </a:spcBef>
            <a:spcAft>
              <a:spcPct val="35000"/>
            </a:spcAft>
            <a:buNone/>
          </a:pPr>
          <a:r>
            <a:rPr lang="es-EC" sz="1600" kern="1200"/>
            <a:t>Es donde residen los datos y es la encargada de acceder a los mismos. </a:t>
          </a:r>
          <a:endParaRPr lang="en-US" sz="1600" kern="1200"/>
        </a:p>
      </dsp:txBody>
      <dsp:txXfrm>
        <a:off x="3877608" y="3842109"/>
        <a:ext cx="2311538" cy="13869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C4D67-8D6C-46D9-9FF7-9BA13483A17A}">
      <dsp:nvSpPr>
        <dsp:cNvPr id="0" name=""/>
        <dsp:cNvSpPr/>
      </dsp:nvSpPr>
      <dsp:spPr>
        <a:xfrm>
          <a:off x="0" y="2096"/>
          <a:ext cx="6910387" cy="106257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0D070E-3171-4330-91B4-ABABEF184550}">
      <dsp:nvSpPr>
        <dsp:cNvPr id="0" name=""/>
        <dsp:cNvSpPr/>
      </dsp:nvSpPr>
      <dsp:spPr>
        <a:xfrm>
          <a:off x="321428" y="241175"/>
          <a:ext cx="584416" cy="5844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267C39D-C395-4656-AF0B-F68DAD67C915}">
      <dsp:nvSpPr>
        <dsp:cNvPr id="0" name=""/>
        <dsp:cNvSpPr/>
      </dsp:nvSpPr>
      <dsp:spPr>
        <a:xfrm>
          <a:off x="1227274" y="2096"/>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s-EC" sz="1500" kern="1200"/>
            <a:t>Tener requerimientos de infraestructura específicos y únicos para este tipo de arquitectura, en general se recomienda el uso de estándares abiertos para la interoperabilidad y transparencia en la ubicación de servicios.</a:t>
          </a:r>
          <a:endParaRPr lang="en-US" sz="1500" kern="1200"/>
        </a:p>
      </dsp:txBody>
      <dsp:txXfrm>
        <a:off x="1227274" y="2096"/>
        <a:ext cx="5683112" cy="1062575"/>
      </dsp:txXfrm>
    </dsp:sp>
    <dsp:sp modelId="{85767BB5-BC95-41E2-9C1D-906D3A624C69}">
      <dsp:nvSpPr>
        <dsp:cNvPr id="0" name=""/>
        <dsp:cNvSpPr/>
      </dsp:nvSpPr>
      <dsp:spPr>
        <a:xfrm>
          <a:off x="0" y="1330315"/>
          <a:ext cx="6910387" cy="10625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953AD-0FE5-4B47-9D6A-5905F9420AEC}">
      <dsp:nvSpPr>
        <dsp:cNvPr id="0" name=""/>
        <dsp:cNvSpPr/>
      </dsp:nvSpPr>
      <dsp:spPr>
        <a:xfrm>
          <a:off x="321428" y="1569394"/>
          <a:ext cx="584416" cy="5844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1BD51-F4A9-4A73-B59B-D649D325E85D}">
      <dsp:nvSpPr>
        <dsp:cNvPr id="0" name=""/>
        <dsp:cNvSpPr/>
      </dsp:nvSpPr>
      <dsp:spPr>
        <a:xfrm>
          <a:off x="1227274" y="1330315"/>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s-EC" sz="1500" kern="1200"/>
            <a:t>Estar implementada de acuerdo con las condiciones específicas de la arquitectura de TI en cada compañía.</a:t>
          </a:r>
          <a:endParaRPr lang="en-US" sz="1500" kern="1200"/>
        </a:p>
      </dsp:txBody>
      <dsp:txXfrm>
        <a:off x="1227274" y="1330315"/>
        <a:ext cx="5683112" cy="1062575"/>
      </dsp:txXfrm>
    </dsp:sp>
    <dsp:sp modelId="{9AD3A81A-CDB0-4C9E-8750-63AD7AD100C9}">
      <dsp:nvSpPr>
        <dsp:cNvPr id="0" name=""/>
        <dsp:cNvSpPr/>
      </dsp:nvSpPr>
      <dsp:spPr>
        <a:xfrm>
          <a:off x="0" y="2658534"/>
          <a:ext cx="6910387" cy="106257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4D5322-7E13-40EB-A46C-BC33097E21F6}">
      <dsp:nvSpPr>
        <dsp:cNvPr id="0" name=""/>
        <dsp:cNvSpPr/>
      </dsp:nvSpPr>
      <dsp:spPr>
        <a:xfrm>
          <a:off x="321428" y="2897613"/>
          <a:ext cx="584416" cy="5844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76B4AE-B78E-4859-802D-A1E1867A0C7D}">
      <dsp:nvSpPr>
        <dsp:cNvPr id="0" name=""/>
        <dsp:cNvSpPr/>
      </dsp:nvSpPr>
      <dsp:spPr>
        <a:xfrm>
          <a:off x="1227274" y="2658534"/>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s-EC" sz="1500" kern="1200"/>
            <a:t>Requerir un gobierno fuerte sobre las representación e implementación de servicios.</a:t>
          </a:r>
          <a:endParaRPr lang="en-US" sz="1500" kern="1200"/>
        </a:p>
      </dsp:txBody>
      <dsp:txXfrm>
        <a:off x="1227274" y="2658534"/>
        <a:ext cx="5683112" cy="1062575"/>
      </dsp:txXfrm>
    </dsp:sp>
    <dsp:sp modelId="{1F5BFF70-1D0D-4B0A-8148-81C00EA5789F}">
      <dsp:nvSpPr>
        <dsp:cNvPr id="0" name=""/>
        <dsp:cNvSpPr/>
      </dsp:nvSpPr>
      <dsp:spPr>
        <a:xfrm>
          <a:off x="0" y="3986753"/>
          <a:ext cx="6910387" cy="1062575"/>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61BC9F-0C72-49D0-A419-A07D80FF29C3}">
      <dsp:nvSpPr>
        <dsp:cNvPr id="0" name=""/>
        <dsp:cNvSpPr/>
      </dsp:nvSpPr>
      <dsp:spPr>
        <a:xfrm>
          <a:off x="321428" y="4225832"/>
          <a:ext cx="584416" cy="5844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BAED92-DCA2-4229-92F8-D8BF6CFCD3F7}">
      <dsp:nvSpPr>
        <dsp:cNvPr id="0" name=""/>
        <dsp:cNvSpPr/>
      </dsp:nvSpPr>
      <dsp:spPr>
        <a:xfrm>
          <a:off x="1227274" y="3986753"/>
          <a:ext cx="5683112" cy="106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2456" tIns="112456" rIns="112456" bIns="112456" numCol="1" spcCol="1270" anchor="ctr" anchorCtr="0">
          <a:noAutofit/>
        </a:bodyPr>
        <a:lstStyle/>
        <a:p>
          <a:pPr marL="0" lvl="0" indent="0" algn="l" defTabSz="666750">
            <a:lnSpc>
              <a:spcPct val="90000"/>
            </a:lnSpc>
            <a:spcBef>
              <a:spcPct val="0"/>
            </a:spcBef>
            <a:spcAft>
              <a:spcPct val="35000"/>
            </a:spcAft>
            <a:buNone/>
          </a:pPr>
          <a:r>
            <a:rPr lang="es-EC" sz="1500" kern="1200"/>
            <a:t>Requerir un conjunto de pruebas que determinen que es un buen servicio.</a:t>
          </a:r>
          <a:endParaRPr lang="en-US" sz="1500" kern="1200"/>
        </a:p>
      </dsp:txBody>
      <dsp:txXfrm>
        <a:off x="1227274" y="3986753"/>
        <a:ext cx="5683112" cy="106257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C30F3-5981-4EDA-A2F1-6002EF9FF81E}" type="datetimeFigureOut">
              <a:rPr lang="es-EC" smtClean="0"/>
              <a:t>28/3/2025</a:t>
            </a:fld>
            <a:endParaRPr lang="es-EC"/>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9ED30F-A498-4CB5-9476-D1CD1C3D911F}" type="slidenum">
              <a:rPr lang="es-EC" smtClean="0"/>
              <a:t>‹Nº›</a:t>
            </a:fld>
            <a:endParaRPr lang="es-EC"/>
          </a:p>
        </p:txBody>
      </p:sp>
    </p:spTree>
    <p:extLst>
      <p:ext uri="{BB962C8B-B14F-4D97-AF65-F5344CB8AC3E}">
        <p14:creationId xmlns:p14="http://schemas.microsoft.com/office/powerpoint/2010/main" val="379021996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31E8B73-AB6F-4C5C-8F37-03D90D48961B}" type="datetimeFigureOut">
              <a:rPr lang="es-EC" smtClean="0"/>
              <a:t>28/3/2025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79C7673-BFA8-40E7-AA63-356334F57D91}"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83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1E8B73-AB6F-4C5C-8F37-03D90D48961B}" type="datetimeFigureOut">
              <a:rPr lang="es-EC" smtClean="0"/>
              <a:t>28/3/2025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353478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1E8B73-AB6F-4C5C-8F37-03D90D48961B}" type="datetimeFigureOut">
              <a:rPr lang="es-EC" smtClean="0"/>
              <a:t>28/3/2025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804477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1E8B73-AB6F-4C5C-8F37-03D90D48961B}" type="datetimeFigureOut">
              <a:rPr lang="es-EC" smtClean="0"/>
              <a:t>28/3/2025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1886080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31E8B73-AB6F-4C5C-8F37-03D90D48961B}" type="datetimeFigureOut">
              <a:rPr lang="es-EC" smtClean="0"/>
              <a:t>28/3/2025</a:t>
            </a:fld>
            <a:endParaRPr lang="es-EC"/>
          </a:p>
        </p:txBody>
      </p:sp>
      <p:sp>
        <p:nvSpPr>
          <p:cNvPr id="5" name="Footer Placeholder 4"/>
          <p:cNvSpPr>
            <a:spLocks noGrp="1"/>
          </p:cNvSpPr>
          <p:nvPr>
            <p:ph type="ftr" sz="quarter" idx="11"/>
          </p:nvPr>
        </p:nvSpPr>
        <p:spPr/>
        <p:txBody>
          <a:bodyPr/>
          <a:lstStyle/>
          <a:p>
            <a:endParaRPr lang="es-EC"/>
          </a:p>
        </p:txBody>
      </p:sp>
      <p:sp>
        <p:nvSpPr>
          <p:cNvPr id="6" name="Slide Number Placeholder 5"/>
          <p:cNvSpPr>
            <a:spLocks noGrp="1"/>
          </p:cNvSpPr>
          <p:nvPr>
            <p:ph type="sldNum" sz="quarter" idx="12"/>
          </p:nvPr>
        </p:nvSpPr>
        <p:spPr/>
        <p:txBody>
          <a:bodyPr/>
          <a:lstStyle/>
          <a:p>
            <a:fld id="{179C7673-BFA8-40E7-AA63-356334F57D91}" type="slidenum">
              <a:rPr lang="es-EC" smtClean="0"/>
              <a:t>‹Nº›</a:t>
            </a:fld>
            <a:endParaRPr lang="es-EC"/>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636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31E8B73-AB6F-4C5C-8F37-03D90D48961B}" type="datetimeFigureOut">
              <a:rPr lang="es-EC" smtClean="0"/>
              <a:t>28/3/2025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3688580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097280" y="2582335"/>
            <a:ext cx="4937760" cy="32867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17920" y="2582334"/>
            <a:ext cx="4937760" cy="328676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31E8B73-AB6F-4C5C-8F37-03D90D48961B}" type="datetimeFigureOut">
              <a:rPr lang="es-EC" smtClean="0"/>
              <a:t>28/3/2025</a:t>
            </a:fld>
            <a:endParaRPr lang="es-EC"/>
          </a:p>
        </p:txBody>
      </p:sp>
      <p:sp>
        <p:nvSpPr>
          <p:cNvPr id="8" name="Footer Placeholder 7"/>
          <p:cNvSpPr>
            <a:spLocks noGrp="1"/>
          </p:cNvSpPr>
          <p:nvPr>
            <p:ph type="ftr" sz="quarter" idx="11"/>
          </p:nvPr>
        </p:nvSpPr>
        <p:spPr/>
        <p:txBody>
          <a:bodyPr/>
          <a:lstStyle/>
          <a:p>
            <a:endParaRPr lang="es-EC"/>
          </a:p>
        </p:txBody>
      </p:sp>
      <p:sp>
        <p:nvSpPr>
          <p:cNvPr id="9" name="Slide Number Placeholder 8"/>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4254644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31E8B73-AB6F-4C5C-8F37-03D90D48961B}" type="datetimeFigureOut">
              <a:rPr lang="es-EC" smtClean="0"/>
              <a:t>28/3/2025</a:t>
            </a:fld>
            <a:endParaRPr lang="es-EC"/>
          </a:p>
        </p:txBody>
      </p:sp>
      <p:sp>
        <p:nvSpPr>
          <p:cNvPr id="4" name="Footer Placeholder 3"/>
          <p:cNvSpPr>
            <a:spLocks noGrp="1"/>
          </p:cNvSpPr>
          <p:nvPr>
            <p:ph type="ftr" sz="quarter" idx="11"/>
          </p:nvPr>
        </p:nvSpPr>
        <p:spPr/>
        <p:txBody>
          <a:bodyPr/>
          <a:lstStyle/>
          <a:p>
            <a:endParaRPr lang="es-EC"/>
          </a:p>
        </p:txBody>
      </p:sp>
      <p:sp>
        <p:nvSpPr>
          <p:cNvPr id="5" name="Slide Number Placeholder 4"/>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369671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1E8B73-AB6F-4C5C-8F37-03D90D48961B}" type="datetimeFigureOut">
              <a:rPr lang="es-EC" smtClean="0"/>
              <a:t>28/3/2025</a:t>
            </a:fld>
            <a:endParaRPr lang="es-EC"/>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EC"/>
          </a:p>
        </p:txBody>
      </p:sp>
      <p:sp>
        <p:nvSpPr>
          <p:cNvPr id="9" name="Slide Number Placeholder 8"/>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89997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31E8B73-AB6F-4C5C-8F37-03D90D48961B}" type="datetimeFigureOut">
              <a:rPr lang="es-EC" smtClean="0"/>
              <a:t>28/3/2025</a:t>
            </a:fld>
            <a:endParaRPr lang="es-EC"/>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EC"/>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79C7673-BFA8-40E7-AA63-356334F57D91}" type="slidenum">
              <a:rPr lang="es-EC" smtClean="0"/>
              <a:t>‹Nº›</a:t>
            </a:fld>
            <a:endParaRPr lang="es-EC"/>
          </a:p>
        </p:txBody>
      </p:sp>
    </p:spTree>
    <p:extLst>
      <p:ext uri="{BB962C8B-B14F-4D97-AF65-F5344CB8AC3E}">
        <p14:creationId xmlns:p14="http://schemas.microsoft.com/office/powerpoint/2010/main" val="23773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31E8B73-AB6F-4C5C-8F37-03D90D48961B}" type="datetimeFigureOut">
              <a:rPr lang="es-EC" smtClean="0"/>
              <a:t>28/3/2025</a:t>
            </a:fld>
            <a:endParaRPr lang="es-EC"/>
          </a:p>
        </p:txBody>
      </p:sp>
      <p:sp>
        <p:nvSpPr>
          <p:cNvPr id="6" name="Footer Placeholder 5"/>
          <p:cNvSpPr>
            <a:spLocks noGrp="1"/>
          </p:cNvSpPr>
          <p:nvPr>
            <p:ph type="ftr" sz="quarter" idx="11"/>
          </p:nvPr>
        </p:nvSpPr>
        <p:spPr/>
        <p:txBody>
          <a:bodyPr/>
          <a:lstStyle/>
          <a:p>
            <a:endParaRPr lang="es-EC"/>
          </a:p>
        </p:txBody>
      </p:sp>
      <p:sp>
        <p:nvSpPr>
          <p:cNvPr id="7" name="Slide Number Placeholder 6"/>
          <p:cNvSpPr>
            <a:spLocks noGrp="1"/>
          </p:cNvSpPr>
          <p:nvPr>
            <p:ph type="sldNum" sz="quarter" idx="12"/>
          </p:nvPr>
        </p:nvSpPr>
        <p:spPr/>
        <p:txBody>
          <a:bodyPr/>
          <a:lstStyle/>
          <a:p>
            <a:fld id="{179C7673-BFA8-40E7-AA63-356334F57D91}" type="slidenum">
              <a:rPr lang="es-EC" smtClean="0"/>
              <a:t>‹Nº›</a:t>
            </a:fld>
            <a:endParaRPr lang="es-EC"/>
          </a:p>
        </p:txBody>
      </p:sp>
    </p:spTree>
    <p:extLst>
      <p:ext uri="{BB962C8B-B14F-4D97-AF65-F5344CB8AC3E}">
        <p14:creationId xmlns:p14="http://schemas.microsoft.com/office/powerpoint/2010/main" val="1983743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31E8B73-AB6F-4C5C-8F37-03D90D48961B}" type="datetimeFigureOut">
              <a:rPr lang="es-EC" smtClean="0"/>
              <a:t>28/3/2025</a:t>
            </a:fld>
            <a:endParaRPr lang="es-EC"/>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EC"/>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79C7673-BFA8-40E7-AA63-356334F57D91}" type="slidenum">
              <a:rPr lang="es-EC" smtClean="0"/>
              <a:t>‹Nº›</a:t>
            </a:fld>
            <a:endParaRPr lang="es-EC"/>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4404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arquitecturaaplicacionesdistribuidas.blogspot.com/2013/02/unidad-2-arquitectura-de-aplicaciones_22.html" TargetMode="External"/><Relationship Id="rId2" Type="http://schemas.openxmlformats.org/officeDocument/2006/relationships/hyperlink" Target="http://sedici.unlp.edu.ar/bitstream/handle/10915/62354/Documento_completo.pdf-PDFA.pdf?sequence=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openwebinars.net/blog/que-es-rest-conoce-su-potencia/" TargetMode="External"/><Relationship Id="rId2" Type="http://schemas.openxmlformats.org/officeDocument/2006/relationships/hyperlink" Target="http://www.juntadeandalucia.es/servicios/madeja/sites/default/files/historico/1.3.0/contenido-recurso-21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571500" y="639097"/>
            <a:ext cx="10971572" cy="3686015"/>
          </a:xfrm>
        </p:spPr>
        <p:txBody>
          <a:bodyPr>
            <a:normAutofit/>
          </a:bodyPr>
          <a:lstStyle/>
          <a:p>
            <a:r>
              <a:rPr lang="es-EC" sz="7400" dirty="0"/>
              <a:t>Aplicaciones Distribuidas</a:t>
            </a:r>
          </a:p>
        </p:txBody>
      </p:sp>
      <p:sp>
        <p:nvSpPr>
          <p:cNvPr id="3" name="Subtítulo 2"/>
          <p:cNvSpPr>
            <a:spLocks noGrp="1"/>
          </p:cNvSpPr>
          <p:nvPr>
            <p:ph type="subTitle" idx="1"/>
          </p:nvPr>
        </p:nvSpPr>
        <p:spPr>
          <a:xfrm>
            <a:off x="587529" y="4455621"/>
            <a:ext cx="10971572" cy="1238616"/>
          </a:xfrm>
        </p:spPr>
        <p:txBody>
          <a:bodyPr>
            <a:normAutofit/>
          </a:bodyPr>
          <a:lstStyle/>
          <a:p>
            <a:r>
              <a:rPr lang="es-EC" sz="2200" dirty="0">
                <a:solidFill>
                  <a:schemeClr val="tx1">
                    <a:lumMod val="85000"/>
                    <a:lumOff val="15000"/>
                  </a:schemeClr>
                </a:solidFill>
              </a:rPr>
              <a:t>SEMANA 02 – CLASE 04</a:t>
            </a:r>
          </a:p>
          <a:p>
            <a:pPr marL="457200" indent="-457200">
              <a:buFont typeface="Arial" panose="020B0604020202020204" pitchFamily="34" charset="0"/>
              <a:buChar char="•"/>
            </a:pPr>
            <a:r>
              <a:rPr lang="es-EC" sz="2200" dirty="0">
                <a:solidFill>
                  <a:schemeClr val="tx1">
                    <a:lumMod val="85000"/>
                    <a:lumOff val="15000"/>
                  </a:schemeClr>
                </a:solidFill>
              </a:rPr>
              <a:t>ARQUITECTURA DE LAS APLICACIONES</a:t>
            </a:r>
          </a:p>
        </p:txBody>
      </p:sp>
      <p:cxnSp>
        <p:nvCxnSpPr>
          <p:cNvPr id="39" name="Straight Connector 38">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43" name="Rectangle 42">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pic>
        <p:nvPicPr>
          <p:cNvPr id="6" name="Imagen 5">
            <a:extLst>
              <a:ext uri="{FF2B5EF4-FFF2-40B4-BE49-F238E27FC236}">
                <a16:creationId xmlns:a16="http://schemas.microsoft.com/office/drawing/2014/main" id="{67067767-670E-0736-80FD-5B1468028259}"/>
              </a:ext>
            </a:extLst>
          </p:cNvPr>
          <p:cNvPicPr>
            <a:picLocks noChangeAspect="1"/>
          </p:cNvPicPr>
          <p:nvPr/>
        </p:nvPicPr>
        <p:blipFill rotWithShape="1">
          <a:blip r:embed="rId2"/>
          <a:srcRect l="5944" t="47346" r="10664" b="35032"/>
          <a:stretch/>
        </p:blipFill>
        <p:spPr bwMode="auto">
          <a:xfrm>
            <a:off x="66675" y="181897"/>
            <a:ext cx="12125325" cy="16845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721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3200" dirty="0"/>
              <a:t>Referencias Bibliográficas</a:t>
            </a:r>
          </a:p>
        </p:txBody>
      </p:sp>
      <p:sp>
        <p:nvSpPr>
          <p:cNvPr id="3" name="Marcador de contenido 2"/>
          <p:cNvSpPr>
            <a:spLocks noGrp="1"/>
          </p:cNvSpPr>
          <p:nvPr>
            <p:ph idx="1"/>
          </p:nvPr>
        </p:nvSpPr>
        <p:spPr/>
        <p:txBody>
          <a:bodyPr>
            <a:normAutofit/>
          </a:bodyPr>
          <a:lstStyle/>
          <a:p>
            <a:r>
              <a:rPr lang="en-US" dirty="0">
                <a:hlinkClick r:id="rId2"/>
              </a:rPr>
              <a:t>http://sedici.unlp.edu.ar/bitstream/handle/10915/62354/Documento_completo.pdf-PDFA.pdf?sequence=1</a:t>
            </a:r>
            <a:endParaRPr lang="en-US" dirty="0"/>
          </a:p>
          <a:p>
            <a:r>
              <a:rPr lang="en-US" dirty="0">
                <a:hlinkClick r:id="rId3"/>
              </a:rPr>
              <a:t>http://arquitecturaaplicacionesdistribuidas.blogspot.com/2013/02/unidad-2-arquitectura-de-aplicaciones_22.html</a:t>
            </a:r>
            <a:endParaRPr lang="en-US" dirty="0"/>
          </a:p>
          <a:p>
            <a:endParaRPr lang="en-US" dirty="0"/>
          </a:p>
          <a:p>
            <a:endParaRPr lang="en-US" dirty="0"/>
          </a:p>
        </p:txBody>
      </p:sp>
    </p:spTree>
    <p:extLst>
      <p:ext uri="{BB962C8B-B14F-4D97-AF65-F5344CB8AC3E}">
        <p14:creationId xmlns:p14="http://schemas.microsoft.com/office/powerpoint/2010/main" val="367536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253407" y="2598234"/>
            <a:ext cx="10058400" cy="1197181"/>
          </a:xfrm>
        </p:spPr>
        <p:txBody>
          <a:bodyPr>
            <a:normAutofit/>
          </a:bodyPr>
          <a:lstStyle/>
          <a:p>
            <a:pPr algn="ctr"/>
            <a:r>
              <a:rPr lang="es-EC" sz="4800" dirty="0"/>
              <a:t>Aplicaciones Distribuidas</a:t>
            </a:r>
          </a:p>
        </p:txBody>
      </p:sp>
      <p:sp>
        <p:nvSpPr>
          <p:cNvPr id="3" name="Subtítulo 2"/>
          <p:cNvSpPr>
            <a:spLocks noGrp="1"/>
          </p:cNvSpPr>
          <p:nvPr>
            <p:ph type="subTitle" idx="1"/>
          </p:nvPr>
        </p:nvSpPr>
        <p:spPr>
          <a:xfrm>
            <a:off x="1100050" y="4455621"/>
            <a:ext cx="10365115" cy="1620356"/>
          </a:xfrm>
        </p:spPr>
        <p:txBody>
          <a:bodyPr>
            <a:normAutofit/>
          </a:bodyPr>
          <a:lstStyle/>
          <a:p>
            <a:r>
              <a:rPr lang="es-EC" sz="3200" dirty="0"/>
              <a:t>SEMANA 03 – CLASE 05</a:t>
            </a:r>
          </a:p>
          <a:p>
            <a:pPr marL="457200" indent="-457200">
              <a:buFont typeface="Arial" panose="020B0604020202020204" pitchFamily="34" charset="0"/>
              <a:buChar char="•"/>
            </a:pPr>
            <a:r>
              <a:rPr lang="es-EC" sz="3200" dirty="0"/>
              <a:t>SOA</a:t>
            </a:r>
          </a:p>
        </p:txBody>
      </p:sp>
      <p:pic>
        <p:nvPicPr>
          <p:cNvPr id="5" name="Imagen 4">
            <a:extLst>
              <a:ext uri="{FF2B5EF4-FFF2-40B4-BE49-F238E27FC236}">
                <a16:creationId xmlns:a16="http://schemas.microsoft.com/office/drawing/2014/main" id="{8FB9B21F-5001-8B53-C748-6062FAE97E8A}"/>
              </a:ext>
            </a:extLst>
          </p:cNvPr>
          <p:cNvPicPr>
            <a:picLocks noChangeAspect="1"/>
          </p:cNvPicPr>
          <p:nvPr/>
        </p:nvPicPr>
        <p:blipFill rotWithShape="1">
          <a:blip r:embed="rId2"/>
          <a:srcRect l="5944" t="47346" r="10664" b="35032"/>
          <a:stretch/>
        </p:blipFill>
        <p:spPr bwMode="auto">
          <a:xfrm>
            <a:off x="246697" y="208935"/>
            <a:ext cx="11754803" cy="15531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43319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1097280" y="1845734"/>
            <a:ext cx="6017198" cy="4023360"/>
          </a:xfrm>
        </p:spPr>
        <p:txBody>
          <a:bodyPr>
            <a:normAutofit lnSpcReduction="10000"/>
          </a:bodyPr>
          <a:lstStyle/>
          <a:p>
            <a:r>
              <a:rPr lang="es-EC" sz="3200" dirty="0"/>
              <a:t>La arquitectura orientada a servicios (SOA) es el nexo que une las metas de negocio con el sistema de software. Su papel es el de aportar flexibilidad, desde la automatización de las infraestructura y herramientas necesarias consiguiendo, al mismo tiempo, reducir los costes de integración.</a:t>
            </a:r>
          </a:p>
        </p:txBody>
      </p:sp>
      <p:pic>
        <p:nvPicPr>
          <p:cNvPr id="2050" name="Picture 2" descr="Qué es y cómo funcionan las arquitecturas SOA? - Auribox Consul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478" y="1845734"/>
            <a:ext cx="487679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52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1170878" y="1845734"/>
            <a:ext cx="9984802" cy="4023360"/>
          </a:xfrm>
        </p:spPr>
        <p:txBody>
          <a:bodyPr>
            <a:noAutofit/>
          </a:bodyPr>
          <a:lstStyle/>
          <a:p>
            <a:pPr marL="0" indent="0">
              <a:buNone/>
            </a:pPr>
            <a:r>
              <a:rPr lang="es-EC" sz="3600" dirty="0"/>
              <a:t>El estilo de arquitectura SOA se caracteriza por:</a:t>
            </a:r>
          </a:p>
          <a:p>
            <a:pPr>
              <a:buFont typeface="Wingdings" panose="05000000000000000000" pitchFamily="2" charset="2"/>
              <a:buChar char="q"/>
            </a:pPr>
            <a:r>
              <a:rPr lang="es-EC" sz="3600" dirty="0"/>
              <a:t>Estar basado en el diseño de servicios que reflejan las actividades del negocio en el mundo real, estas actividades hacen parte de los procesos de negocio de la compañía.</a:t>
            </a:r>
          </a:p>
          <a:p>
            <a:pPr>
              <a:buFont typeface="Wingdings" panose="05000000000000000000" pitchFamily="2" charset="2"/>
              <a:buChar char="q"/>
            </a:pPr>
            <a:r>
              <a:rPr lang="es-EC" sz="3600" dirty="0"/>
              <a:t>Representar los servicios utilizando descripciones de negocio para asignarles un contexto de negocio.</a:t>
            </a:r>
          </a:p>
        </p:txBody>
      </p:sp>
    </p:spTree>
    <p:extLst>
      <p:ext uri="{BB962C8B-B14F-4D97-AF65-F5344CB8AC3E}">
        <p14:creationId xmlns:p14="http://schemas.microsoft.com/office/powerpoint/2010/main" val="212857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1137424" y="1845734"/>
            <a:ext cx="10103006" cy="4023360"/>
          </a:xfrm>
        </p:spPr>
        <p:txBody>
          <a:bodyPr>
            <a:noAutofit/>
          </a:bodyPr>
          <a:lstStyle/>
          <a:p>
            <a:pPr>
              <a:buFont typeface="Wingdings" panose="05000000000000000000" pitchFamily="2" charset="2"/>
              <a:buChar char="q"/>
            </a:pPr>
            <a:r>
              <a:rPr lang="es-EC" sz="2800" dirty="0"/>
              <a:t>Tener requerimientos de infraestructura específicos y únicos para este tipo de arquitectura, en general se recomienda el uso de estándares abiertos para la interoperabilidad y transparencia en la ubicación de servicios.</a:t>
            </a:r>
          </a:p>
          <a:p>
            <a:pPr>
              <a:buFont typeface="Wingdings" panose="05000000000000000000" pitchFamily="2" charset="2"/>
              <a:buChar char="q"/>
            </a:pPr>
            <a:r>
              <a:rPr lang="es-EC" sz="2800" dirty="0"/>
              <a:t>Estar implementada de acuerdo con las condiciones específicas de la arquitectura de TI en cada compañía.</a:t>
            </a:r>
          </a:p>
          <a:p>
            <a:pPr>
              <a:buFont typeface="Wingdings" panose="05000000000000000000" pitchFamily="2" charset="2"/>
              <a:buChar char="q"/>
            </a:pPr>
            <a:r>
              <a:rPr lang="es-EC" sz="2800" dirty="0"/>
              <a:t>Requerir un gobierno fuerte sobre las representación e implementación de servicios.</a:t>
            </a:r>
          </a:p>
          <a:p>
            <a:pPr>
              <a:buFont typeface="Wingdings" panose="05000000000000000000" pitchFamily="2" charset="2"/>
              <a:buChar char="q"/>
            </a:pPr>
            <a:r>
              <a:rPr lang="es-EC" sz="2800" dirty="0"/>
              <a:t>Requerir un conjunto de pruebas que determinen que es un buen servicio.</a:t>
            </a:r>
          </a:p>
        </p:txBody>
      </p:sp>
    </p:spTree>
    <p:extLst>
      <p:ext uri="{BB962C8B-B14F-4D97-AF65-F5344CB8AC3E}">
        <p14:creationId xmlns:p14="http://schemas.microsoft.com/office/powerpoint/2010/main" val="2853126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normAutofit/>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301083" y="1845733"/>
            <a:ext cx="7092176" cy="4328689"/>
          </a:xfrm>
        </p:spPr>
        <p:txBody>
          <a:bodyPr>
            <a:noAutofit/>
          </a:bodyPr>
          <a:lstStyle/>
          <a:p>
            <a:pPr>
              <a:buFont typeface="Wingdings" panose="05000000000000000000" pitchFamily="2" charset="2"/>
              <a:buChar char="q"/>
            </a:pPr>
            <a:r>
              <a:rPr lang="es-EC" sz="2800" dirty="0"/>
              <a:t>SOAP (Simple </a:t>
            </a:r>
            <a:r>
              <a:rPr lang="es-EC" sz="2800" dirty="0" err="1"/>
              <a:t>Object</a:t>
            </a:r>
            <a:r>
              <a:rPr lang="es-EC" sz="2800" dirty="0"/>
              <a:t> Access </a:t>
            </a:r>
            <a:r>
              <a:rPr lang="es-EC" sz="2800" dirty="0" err="1"/>
              <a:t>Protocol</a:t>
            </a:r>
            <a:r>
              <a:rPr lang="es-EC" sz="2800" dirty="0"/>
              <a:t>) ha sido por muchos años el enfoque dominante en la Arquitectura Orientada a Servicios (SOA). Se convirtió en el protocolo predilecto para lograr la interoperabilidad entre aplicaciones.</a:t>
            </a:r>
          </a:p>
          <a:p>
            <a:pPr>
              <a:buFont typeface="Wingdings" panose="05000000000000000000" pitchFamily="2" charset="2"/>
              <a:buChar char="q"/>
            </a:pPr>
            <a:r>
              <a:rPr lang="es-EC" sz="2800" dirty="0"/>
              <a:t>REST (</a:t>
            </a:r>
            <a:r>
              <a:rPr lang="es-EC" sz="2800" dirty="0" err="1"/>
              <a:t>Representational</a:t>
            </a:r>
            <a:r>
              <a:rPr lang="es-EC" sz="2800" dirty="0"/>
              <a:t> </a:t>
            </a:r>
            <a:r>
              <a:rPr lang="es-EC" sz="2800" dirty="0" err="1"/>
              <a:t>State</a:t>
            </a:r>
            <a:r>
              <a:rPr lang="es-EC" sz="2800" dirty="0"/>
              <a:t> Transfer) que si bien existe desde que apareció el protocolo HTTP (es decir, por los años 1991), ha tomado mucha relevancia en la última década, siendo usado en casi un 70% de las </a:t>
            </a:r>
            <a:r>
              <a:rPr lang="es-EC" sz="2800" dirty="0" err="1"/>
              <a:t>API’s</a:t>
            </a:r>
            <a:r>
              <a:rPr lang="es-EC" sz="2800" dirty="0"/>
              <a:t> públicas.</a:t>
            </a:r>
          </a:p>
        </p:txBody>
      </p:sp>
      <p:pic>
        <p:nvPicPr>
          <p:cNvPr id="5" name="Picture 2" descr="Qué es y cómo funcionan las arquitecturas SOA? - Auribox Consul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50242" y="286603"/>
            <a:ext cx="1942790" cy="10928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AP vs REST ¿cual es mejor? - Oscar Blancarte - Software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381" y="1778828"/>
            <a:ext cx="4182250" cy="186359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SOAP vs REST ¿cual es mejor? - Oscar Blancarte - Software Archite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15381" y="3675874"/>
            <a:ext cx="4182250" cy="126215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OAP vs REST ¿cual es mejor? - Oscar Blancarte - Software Archite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15381" y="4971481"/>
            <a:ext cx="4182250" cy="1202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30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normAutofit/>
          </a:bodyPr>
          <a:lstStyle/>
          <a:p>
            <a:r>
              <a:rPr lang="es-EC" dirty="0"/>
              <a:t>SOAP (Simple </a:t>
            </a:r>
            <a:r>
              <a:rPr lang="es-EC" dirty="0" err="1"/>
              <a:t>Object</a:t>
            </a:r>
            <a:r>
              <a:rPr lang="es-EC" dirty="0"/>
              <a:t> Access </a:t>
            </a:r>
            <a:r>
              <a:rPr lang="es-EC" dirty="0" err="1"/>
              <a:t>Protocol</a:t>
            </a:r>
            <a:r>
              <a:rPr lang="es-EC" dirty="0"/>
              <a:t>)</a:t>
            </a:r>
            <a:br>
              <a:rPr lang="es-EC" dirty="0"/>
            </a:br>
            <a:endParaRPr lang="es-EC" dirty="0"/>
          </a:p>
        </p:txBody>
      </p:sp>
      <p:sp>
        <p:nvSpPr>
          <p:cNvPr id="3" name="Marcador de contenido 2"/>
          <p:cNvSpPr>
            <a:spLocks noGrp="1"/>
          </p:cNvSpPr>
          <p:nvPr>
            <p:ph idx="1"/>
          </p:nvPr>
        </p:nvSpPr>
        <p:spPr>
          <a:xfrm>
            <a:off x="312234" y="1851103"/>
            <a:ext cx="7359805" cy="4415882"/>
          </a:xfrm>
        </p:spPr>
        <p:txBody>
          <a:bodyPr>
            <a:noAutofit/>
          </a:bodyPr>
          <a:lstStyle/>
          <a:p>
            <a:pPr>
              <a:buFont typeface="Wingdings" panose="05000000000000000000" pitchFamily="2" charset="2"/>
              <a:buChar char="q"/>
            </a:pPr>
            <a:r>
              <a:rPr lang="es-EC" dirty="0"/>
              <a:t>Diseñado para exponer operaciones individuales denominados </a:t>
            </a:r>
            <a:r>
              <a:rPr lang="es-EC" dirty="0">
                <a:solidFill>
                  <a:srgbClr val="00B0F0"/>
                </a:solidFill>
              </a:rPr>
              <a:t>web </a:t>
            </a:r>
            <a:r>
              <a:rPr lang="es-EC" dirty="0" err="1">
                <a:solidFill>
                  <a:srgbClr val="00B0F0"/>
                </a:solidFill>
              </a:rPr>
              <a:t>services</a:t>
            </a:r>
            <a:r>
              <a:rPr lang="es-EC" dirty="0"/>
              <a:t>. </a:t>
            </a:r>
          </a:p>
          <a:p>
            <a:pPr>
              <a:buFont typeface="Wingdings" panose="05000000000000000000" pitchFamily="2" charset="2"/>
              <a:buChar char="q"/>
            </a:pPr>
            <a:r>
              <a:rPr lang="es-EC" dirty="0" err="1"/>
              <a:t>eXtensible</a:t>
            </a:r>
            <a:r>
              <a:rPr lang="es-EC" dirty="0"/>
              <a:t> </a:t>
            </a:r>
            <a:r>
              <a:rPr lang="es-EC" dirty="0" err="1"/>
              <a:t>Markup</a:t>
            </a:r>
            <a:r>
              <a:rPr lang="es-EC" dirty="0"/>
              <a:t> </a:t>
            </a:r>
            <a:r>
              <a:rPr lang="es-EC" dirty="0" err="1"/>
              <a:t>Language</a:t>
            </a:r>
            <a:r>
              <a:rPr lang="es-EC" dirty="0"/>
              <a:t> (XML): Basado en marcas y etiquetas</a:t>
            </a:r>
          </a:p>
          <a:p>
            <a:pPr>
              <a:buFont typeface="Wingdings" panose="05000000000000000000" pitchFamily="2" charset="2"/>
              <a:buChar char="q"/>
            </a:pPr>
            <a:r>
              <a:rPr lang="es-EC" dirty="0"/>
              <a:t>Simple </a:t>
            </a:r>
            <a:r>
              <a:rPr lang="es-EC" dirty="0" err="1"/>
              <a:t>Object</a:t>
            </a:r>
            <a:r>
              <a:rPr lang="es-EC" dirty="0"/>
              <a:t> </a:t>
            </a:r>
            <a:r>
              <a:rPr lang="es-EC" dirty="0" err="1"/>
              <a:t>Protocol</a:t>
            </a:r>
            <a:r>
              <a:rPr lang="es-EC" dirty="0"/>
              <a:t> (SOAP): Este protocolo permite realizar intercambios de información entre diversas aplicaciones situadas en entornos que están descentralizados y se encuentran distribuidas.</a:t>
            </a:r>
          </a:p>
          <a:p>
            <a:pPr>
              <a:buFont typeface="Wingdings" panose="05000000000000000000" pitchFamily="2" charset="2"/>
              <a:buChar char="q"/>
            </a:pPr>
            <a:r>
              <a:rPr lang="es-EC" dirty="0"/>
              <a:t>Universal </a:t>
            </a:r>
            <a:r>
              <a:rPr lang="es-EC" dirty="0" err="1"/>
              <a:t>Description</a:t>
            </a:r>
            <a:r>
              <a:rPr lang="es-EC" dirty="0"/>
              <a:t> Discovery and </a:t>
            </a:r>
            <a:r>
              <a:rPr lang="es-EC" dirty="0" err="1"/>
              <a:t>Integration</a:t>
            </a:r>
            <a:r>
              <a:rPr lang="es-EC" dirty="0"/>
              <a:t> (UDDI): Se encarga de la publicación, localización y enlazado de los Servicios Web.</a:t>
            </a:r>
          </a:p>
          <a:p>
            <a:pPr>
              <a:buFont typeface="Wingdings" panose="05000000000000000000" pitchFamily="2" charset="2"/>
              <a:buChar char="q"/>
            </a:pPr>
            <a:r>
              <a:rPr lang="es-EC" dirty="0"/>
              <a:t>Web </a:t>
            </a:r>
            <a:r>
              <a:rPr lang="es-EC" dirty="0" err="1"/>
              <a:t>Service</a:t>
            </a:r>
            <a:r>
              <a:rPr lang="es-EC" dirty="0"/>
              <a:t> </a:t>
            </a:r>
            <a:r>
              <a:rPr lang="es-EC" dirty="0" err="1"/>
              <a:t>Description</a:t>
            </a:r>
            <a:r>
              <a:rPr lang="es-EC" dirty="0"/>
              <a:t> </a:t>
            </a:r>
            <a:r>
              <a:rPr lang="es-EC" dirty="0" err="1"/>
              <a:t>Language</a:t>
            </a:r>
            <a:r>
              <a:rPr lang="es-EC" dirty="0"/>
              <a:t> (WSDL): Es el estándar que se utiliza para describir un Servicio Web. Esta basado en XML y permite estandarizar especificar como deben de representarse los parámetros, tanto de entrada como de salida, en una invocación de tipo externo al servicio. </a:t>
            </a:r>
          </a:p>
        </p:txBody>
      </p:sp>
      <p:pic>
        <p:nvPicPr>
          <p:cNvPr id="5122" name="Picture 2" descr="Conceptos de seguridad en los servicios WEB | Marco de Desarrollo de la  Junta de Andalucí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772" y="2056859"/>
            <a:ext cx="4385604" cy="3229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6630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Práctica de Laboratorio</a:t>
            </a:r>
            <a:br>
              <a:rPr lang="es-EC" dirty="0"/>
            </a:br>
            <a:r>
              <a:rPr lang="es-EC" sz="3200" dirty="0"/>
              <a:t>Revisión de Avances</a:t>
            </a:r>
            <a:endParaRPr lang="es-EC" dirty="0"/>
          </a:p>
        </p:txBody>
      </p:sp>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q"/>
            </a:pPr>
            <a:r>
              <a:rPr lang="es-EC" sz="4000" dirty="0"/>
              <a:t>Java</a:t>
            </a:r>
          </a:p>
          <a:p>
            <a:pPr>
              <a:buFont typeface="Wingdings" panose="05000000000000000000" pitchFamily="2" charset="2"/>
              <a:buChar char="q"/>
            </a:pPr>
            <a:r>
              <a:rPr lang="es-EC" sz="4000" dirty="0"/>
              <a:t>PHP</a:t>
            </a:r>
          </a:p>
          <a:p>
            <a:pPr>
              <a:buFont typeface="Wingdings" panose="05000000000000000000" pitchFamily="2" charset="2"/>
              <a:buChar char="q"/>
            </a:pPr>
            <a:r>
              <a:rPr lang="es-EC" sz="4000" dirty="0"/>
              <a:t>Asp.net</a:t>
            </a:r>
          </a:p>
          <a:p>
            <a:pPr>
              <a:buFont typeface="Wingdings" panose="05000000000000000000" pitchFamily="2" charset="2"/>
              <a:buChar char="q"/>
            </a:pPr>
            <a:endParaRPr lang="es-EC" sz="4000" dirty="0"/>
          </a:p>
          <a:p>
            <a:pPr>
              <a:buFont typeface="Wingdings" panose="05000000000000000000" pitchFamily="2" charset="2"/>
              <a:buChar char="q"/>
            </a:pPr>
            <a:endParaRPr lang="es-EC" sz="4000" dirty="0"/>
          </a:p>
          <a:p>
            <a:pPr>
              <a:buFont typeface="Wingdings" panose="05000000000000000000" pitchFamily="2" charset="2"/>
              <a:buChar char="q"/>
            </a:pPr>
            <a:r>
              <a:rPr lang="es-EC" sz="2400" dirty="0"/>
              <a:t>Arquitectura de la Aplicación Principal MVC</a:t>
            </a:r>
          </a:p>
        </p:txBody>
      </p:sp>
      <p:sp>
        <p:nvSpPr>
          <p:cNvPr id="4" name="Llamada ovalada 3"/>
          <p:cNvSpPr/>
          <p:nvPr/>
        </p:nvSpPr>
        <p:spPr>
          <a:xfrm>
            <a:off x="3803310" y="1950556"/>
            <a:ext cx="2475571" cy="1906858"/>
          </a:xfrm>
          <a:prstGeom prst="wedgeEllipseCallout">
            <a:avLst>
              <a:gd name="adj1" fmla="val -78067"/>
              <a:gd name="adj2" fmla="val -404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2000" dirty="0"/>
              <a:t>Implementar un ejemplo de SOA</a:t>
            </a:r>
          </a:p>
        </p:txBody>
      </p:sp>
      <p:pic>
        <p:nvPicPr>
          <p:cNvPr id="5" name="Picture 2" descr="Qué es y cómo funcionan las arquitecturas SOA? - Auribox Consul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4828" y="0"/>
            <a:ext cx="2810852" cy="158110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image.flaticon.com/icons/png/512/57/5792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4622" y="1737360"/>
            <a:ext cx="3891809" cy="3891810"/>
          </a:xfrm>
          <a:prstGeom prst="rect">
            <a:avLst/>
          </a:prstGeom>
          <a:noFill/>
        </p:spPr>
      </p:pic>
    </p:spTree>
    <p:extLst>
      <p:ext uri="{BB962C8B-B14F-4D97-AF65-F5344CB8AC3E}">
        <p14:creationId xmlns:p14="http://schemas.microsoft.com/office/powerpoint/2010/main" val="1964341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sz="3200" dirty="0"/>
              <a:t>Referencias Bibliográficas</a:t>
            </a:r>
          </a:p>
        </p:txBody>
      </p:sp>
      <p:sp>
        <p:nvSpPr>
          <p:cNvPr id="3" name="Marcador de contenido 2"/>
          <p:cNvSpPr>
            <a:spLocks noGrp="1"/>
          </p:cNvSpPr>
          <p:nvPr>
            <p:ph idx="1"/>
          </p:nvPr>
        </p:nvSpPr>
        <p:spPr/>
        <p:txBody>
          <a:bodyPr>
            <a:normAutofit/>
          </a:bodyPr>
          <a:lstStyle/>
          <a:p>
            <a:r>
              <a:rPr lang="en-US" dirty="0">
                <a:hlinkClick r:id="rId2"/>
              </a:rPr>
              <a:t>http://www.juntadeandalucia.es/servicios/madeja/sites/default/files/historico/1.3.0/contenido-recurso-211.html</a:t>
            </a:r>
            <a:endParaRPr lang="en-US" dirty="0"/>
          </a:p>
          <a:p>
            <a:r>
              <a:rPr lang="en-US" dirty="0">
                <a:hlinkClick r:id="rId3"/>
              </a:rPr>
              <a:t>https://openwebinars.net/blog/que-es-rest-conoce-su-potencia/</a:t>
            </a:r>
            <a:endParaRPr lang="en-US" dirty="0"/>
          </a:p>
          <a:p>
            <a:endParaRPr lang="en-US" dirty="0"/>
          </a:p>
          <a:p>
            <a:endParaRPr lang="en-US" dirty="0"/>
          </a:p>
        </p:txBody>
      </p:sp>
    </p:spTree>
    <p:extLst>
      <p:ext uri="{BB962C8B-B14F-4D97-AF65-F5344CB8AC3E}">
        <p14:creationId xmlns:p14="http://schemas.microsoft.com/office/powerpoint/2010/main" val="306538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Arquitectura de Aplicaciones Distribuidas</a:t>
            </a:r>
            <a:br>
              <a:rPr lang="es-EC" dirty="0"/>
            </a:br>
            <a:endParaRPr lang="es-EC" dirty="0"/>
          </a:p>
        </p:txBody>
      </p:sp>
      <p:graphicFrame>
        <p:nvGraphicFramePr>
          <p:cNvPr id="5" name="Marcador de contenido 2">
            <a:extLst>
              <a:ext uri="{FF2B5EF4-FFF2-40B4-BE49-F238E27FC236}">
                <a16:creationId xmlns:a16="http://schemas.microsoft.com/office/drawing/2014/main" id="{309FC9D8-CC26-0B79-E021-223167F87470}"/>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505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 name="Título 1"/>
          <p:cNvSpPr>
            <a:spLocks noGrp="1"/>
          </p:cNvSpPr>
          <p:nvPr>
            <p:ph type="title"/>
          </p:nvPr>
        </p:nvSpPr>
        <p:spPr>
          <a:xfrm>
            <a:off x="492370" y="516835"/>
            <a:ext cx="3084844" cy="5772840"/>
          </a:xfrm>
        </p:spPr>
        <p:txBody>
          <a:bodyPr anchor="ctr">
            <a:normAutofit/>
          </a:bodyPr>
          <a:lstStyle/>
          <a:p>
            <a:r>
              <a:rPr lang="es-EC" sz="3600">
                <a:solidFill>
                  <a:srgbClr val="FFFFFF"/>
                </a:solidFill>
              </a:rPr>
              <a:t>Arquitectura de Aplicaciones Distribuidas</a:t>
            </a:r>
            <a:br>
              <a:rPr lang="es-EC" sz="3600">
                <a:solidFill>
                  <a:srgbClr val="FFFFFF"/>
                </a:solidFill>
              </a:rPr>
            </a:br>
            <a:endParaRPr lang="es-EC" sz="3600">
              <a:solidFill>
                <a:srgbClr val="FFFFFF"/>
              </a:solidFill>
            </a:endParaRP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graphicFrame>
        <p:nvGraphicFramePr>
          <p:cNvPr id="5" name="Marcador de contenido 2">
            <a:extLst>
              <a:ext uri="{FF2B5EF4-FFF2-40B4-BE49-F238E27FC236}">
                <a16:creationId xmlns:a16="http://schemas.microsoft.com/office/drawing/2014/main" id="{A64118CA-7DC8-0FF2-2C91-45DD4B34458C}"/>
              </a:ext>
            </a:extLst>
          </p:cNvPr>
          <p:cNvGraphicFramePr>
            <a:graphicFrameLocks noGrp="1"/>
          </p:cNvGraphicFramePr>
          <p:nvPr>
            <p:ph idx="1"/>
            <p:extLst>
              <p:ext uri="{D42A27DB-BD31-4B8C-83A1-F6EECF244321}">
                <p14:modId xmlns:p14="http://schemas.microsoft.com/office/powerpoint/2010/main" val="3228360007"/>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052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a:t>Arquitectura de Aplicaciones Distribuidas</a:t>
            </a:r>
            <a:br>
              <a:rPr lang="es-EC"/>
            </a:br>
            <a:endParaRPr lang="es-EC" dirty="0"/>
          </a:p>
        </p:txBody>
      </p:sp>
      <p:graphicFrame>
        <p:nvGraphicFramePr>
          <p:cNvPr id="16" name="Marcador de contenido 2">
            <a:extLst>
              <a:ext uri="{FF2B5EF4-FFF2-40B4-BE49-F238E27FC236}">
                <a16:creationId xmlns:a16="http://schemas.microsoft.com/office/drawing/2014/main" id="{90760B1E-B1FE-3B1F-D724-0D8ED2739366}"/>
              </a:ext>
            </a:extLst>
          </p:cNvPr>
          <p:cNvGraphicFramePr>
            <a:graphicFrameLocks noGrp="1"/>
          </p:cNvGraphicFramePr>
          <p:nvPr>
            <p:ph idx="1"/>
          </p:nvPr>
        </p:nvGraphicFramePr>
        <p:xfrm>
          <a:off x="1097280" y="1845733"/>
          <a:ext cx="10058400" cy="44324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0627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8177212" y="634946"/>
            <a:ext cx="3372529" cy="5055904"/>
          </a:xfrm>
        </p:spPr>
        <p:txBody>
          <a:bodyPr anchor="ctr">
            <a:normAutofit/>
          </a:bodyPr>
          <a:lstStyle/>
          <a:p>
            <a:r>
              <a:rPr lang="es-EC" dirty="0"/>
              <a:t>Arquitectura de Aplicaciones Distribuidas</a:t>
            </a:r>
            <a:br>
              <a:rPr lang="es-EC" dirty="0"/>
            </a:br>
            <a:endParaRPr lang="es-EC" dirty="0"/>
          </a:p>
        </p:txBody>
      </p:sp>
      <p:cxnSp>
        <p:nvCxnSpPr>
          <p:cNvPr id="11"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15" name="Rectangle 14">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graphicFrame>
        <p:nvGraphicFramePr>
          <p:cNvPr id="5" name="Marcador de contenido 2">
            <a:extLst>
              <a:ext uri="{FF2B5EF4-FFF2-40B4-BE49-F238E27FC236}">
                <a16:creationId xmlns:a16="http://schemas.microsoft.com/office/drawing/2014/main" id="{C8B826C1-4B44-083B-9617-F07F9C3EC308}"/>
              </a:ext>
            </a:extLst>
          </p:cNvPr>
          <p:cNvGraphicFramePr>
            <a:graphicFrameLocks noGrp="1"/>
          </p:cNvGraphicFramePr>
          <p:nvPr>
            <p:ph idx="1"/>
            <p:extLst>
              <p:ext uri="{D42A27DB-BD31-4B8C-83A1-F6EECF244321}">
                <p14:modId xmlns:p14="http://schemas.microsoft.com/office/powerpoint/2010/main" val="4193174535"/>
              </p:ext>
            </p:extLst>
          </p:nvPr>
        </p:nvGraphicFramePr>
        <p:xfrm>
          <a:off x="633413" y="457201"/>
          <a:ext cx="7223564" cy="52339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3968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1097280" y="1845734"/>
            <a:ext cx="6017198" cy="4023360"/>
          </a:xfrm>
        </p:spPr>
        <p:txBody>
          <a:bodyPr>
            <a:normAutofit lnSpcReduction="10000"/>
          </a:bodyPr>
          <a:lstStyle/>
          <a:p>
            <a:r>
              <a:rPr lang="es-EC" sz="3200" dirty="0"/>
              <a:t>La arquitectura orientada a servicios (SOA) es el nexo que une las metas de negocio con el sistema de software. Su papel es el de aportar flexibilidad, desde la automatización de las infraestructura y herramientas necesarias consiguiendo, al mismo tiempo, reducir los costes de integración.</a:t>
            </a:r>
          </a:p>
        </p:txBody>
      </p:sp>
      <p:pic>
        <p:nvPicPr>
          <p:cNvPr id="2050" name="Picture 2" descr="Qué es y cómo funcionan las arquitecturas SOA? - Auribox Consul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4478" y="1845734"/>
            <a:ext cx="4876799"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03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SOA: Arquitectura orientada a servicios </a:t>
            </a:r>
            <a:br>
              <a:rPr lang="es-EC" dirty="0"/>
            </a:br>
            <a:endParaRPr lang="es-EC" dirty="0"/>
          </a:p>
        </p:txBody>
      </p:sp>
      <p:sp>
        <p:nvSpPr>
          <p:cNvPr id="3" name="Marcador de contenido 2"/>
          <p:cNvSpPr>
            <a:spLocks noGrp="1"/>
          </p:cNvSpPr>
          <p:nvPr>
            <p:ph idx="1"/>
          </p:nvPr>
        </p:nvSpPr>
        <p:spPr>
          <a:xfrm>
            <a:off x="1170878" y="1845734"/>
            <a:ext cx="9984802" cy="4023360"/>
          </a:xfrm>
        </p:spPr>
        <p:txBody>
          <a:bodyPr>
            <a:noAutofit/>
          </a:bodyPr>
          <a:lstStyle/>
          <a:p>
            <a:pPr marL="0" indent="0">
              <a:buNone/>
            </a:pPr>
            <a:r>
              <a:rPr lang="es-EC" sz="3600" dirty="0"/>
              <a:t>El estilo de arquitectura SOA se caracteriza por:</a:t>
            </a:r>
          </a:p>
          <a:p>
            <a:pPr>
              <a:buFont typeface="Wingdings" panose="05000000000000000000" pitchFamily="2" charset="2"/>
              <a:buChar char="q"/>
            </a:pPr>
            <a:r>
              <a:rPr lang="es-EC" sz="3600" dirty="0"/>
              <a:t>Estar basado en el diseño de servicios que reflejan las actividades del negocio en el mundo real, estas actividades hacen parte de los procesos de negocio de la compañía.</a:t>
            </a:r>
          </a:p>
          <a:p>
            <a:pPr>
              <a:buFont typeface="Wingdings" panose="05000000000000000000" pitchFamily="2" charset="2"/>
              <a:buChar char="q"/>
            </a:pPr>
            <a:r>
              <a:rPr lang="es-EC" sz="3600" dirty="0"/>
              <a:t>Representar los servicios utilizando descripciones de negocio para asignarles un contexto de negocio.</a:t>
            </a:r>
          </a:p>
        </p:txBody>
      </p:sp>
    </p:spTree>
    <p:extLst>
      <p:ext uri="{BB962C8B-B14F-4D97-AF65-F5344CB8AC3E}">
        <p14:creationId xmlns:p14="http://schemas.microsoft.com/office/powerpoint/2010/main" val="387236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103E59AE-44F8-4FB9-BF05-C888FE3E1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p:cNvSpPr>
            <a:spLocks noGrp="1"/>
          </p:cNvSpPr>
          <p:nvPr>
            <p:ph type="title"/>
          </p:nvPr>
        </p:nvSpPr>
        <p:spPr>
          <a:xfrm>
            <a:off x="8177212" y="634946"/>
            <a:ext cx="3372529" cy="5055904"/>
          </a:xfrm>
        </p:spPr>
        <p:txBody>
          <a:bodyPr anchor="ctr">
            <a:normAutofit/>
          </a:bodyPr>
          <a:lstStyle/>
          <a:p>
            <a:r>
              <a:rPr lang="es-EC" dirty="0"/>
              <a:t>SOA: Arquitectura orientada a servicios </a:t>
            </a:r>
            <a:br>
              <a:rPr lang="es-EC" dirty="0"/>
            </a:br>
            <a:endParaRPr lang="es-EC" dirty="0"/>
          </a:p>
        </p:txBody>
      </p:sp>
      <p:cxnSp>
        <p:nvCxnSpPr>
          <p:cNvPr id="18" name="Straight Connector 10">
            <a:extLst>
              <a:ext uri="{FF2B5EF4-FFF2-40B4-BE49-F238E27FC236}">
                <a16:creationId xmlns:a16="http://schemas.microsoft.com/office/drawing/2014/main" id="{2752F38C-F560-47AA-90AD-209F39C041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2">
            <a:extLst>
              <a:ext uri="{FF2B5EF4-FFF2-40B4-BE49-F238E27FC236}">
                <a16:creationId xmlns:a16="http://schemas.microsoft.com/office/drawing/2014/main" id="{3194563F-A66F-4B71-9C8D-5610CF13D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sp>
        <p:nvSpPr>
          <p:cNvPr id="20" name="Rectangle 14">
            <a:extLst>
              <a:ext uri="{FF2B5EF4-FFF2-40B4-BE49-F238E27FC236}">
                <a16:creationId xmlns:a16="http://schemas.microsoft.com/office/drawing/2014/main" id="{4403595A-19F1-44C4-8C24-6E498B5F7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ES"/>
          </a:p>
        </p:txBody>
      </p:sp>
      <p:graphicFrame>
        <p:nvGraphicFramePr>
          <p:cNvPr id="21" name="Marcador de contenido 2">
            <a:extLst>
              <a:ext uri="{FF2B5EF4-FFF2-40B4-BE49-F238E27FC236}">
                <a16:creationId xmlns:a16="http://schemas.microsoft.com/office/drawing/2014/main" id="{74495616-6773-81E9-C3DB-759AA52B6687}"/>
              </a:ext>
            </a:extLst>
          </p:cNvPr>
          <p:cNvGraphicFramePr>
            <a:graphicFrameLocks noGrp="1"/>
          </p:cNvGraphicFramePr>
          <p:nvPr>
            <p:ph idx="1"/>
            <p:extLst>
              <p:ext uri="{D42A27DB-BD31-4B8C-83A1-F6EECF244321}">
                <p14:modId xmlns:p14="http://schemas.microsoft.com/office/powerpoint/2010/main" val="274957924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3265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86603"/>
            <a:ext cx="11155680" cy="1450757"/>
          </a:xfrm>
        </p:spPr>
        <p:txBody>
          <a:bodyPr/>
          <a:lstStyle/>
          <a:p>
            <a:r>
              <a:rPr lang="es-EC" dirty="0"/>
              <a:t>Práctica de Laboratorio</a:t>
            </a:r>
            <a:br>
              <a:rPr lang="es-EC" dirty="0"/>
            </a:br>
            <a:endParaRPr lang="es-EC" dirty="0"/>
          </a:p>
        </p:txBody>
      </p:sp>
      <p:sp>
        <p:nvSpPr>
          <p:cNvPr id="3" name="Marcador de contenido 2"/>
          <p:cNvSpPr>
            <a:spLocks noGrp="1"/>
          </p:cNvSpPr>
          <p:nvPr>
            <p:ph idx="1"/>
          </p:nvPr>
        </p:nvSpPr>
        <p:spPr/>
        <p:txBody>
          <a:bodyPr>
            <a:normAutofit lnSpcReduction="10000"/>
          </a:bodyPr>
          <a:lstStyle/>
          <a:p>
            <a:pPr>
              <a:buFont typeface="Wingdings" panose="05000000000000000000" pitchFamily="2" charset="2"/>
              <a:buChar char="q"/>
            </a:pPr>
            <a:r>
              <a:rPr lang="es-EC" sz="4000" dirty="0"/>
              <a:t>Java</a:t>
            </a:r>
          </a:p>
          <a:p>
            <a:pPr>
              <a:buFont typeface="Wingdings" panose="05000000000000000000" pitchFamily="2" charset="2"/>
              <a:buChar char="q"/>
            </a:pPr>
            <a:r>
              <a:rPr lang="es-EC" sz="4000" dirty="0"/>
              <a:t>PHP</a:t>
            </a:r>
          </a:p>
          <a:p>
            <a:pPr>
              <a:buFont typeface="Wingdings" panose="05000000000000000000" pitchFamily="2" charset="2"/>
              <a:buChar char="q"/>
            </a:pPr>
            <a:r>
              <a:rPr lang="es-EC" sz="4000" dirty="0"/>
              <a:t>Asp.net</a:t>
            </a:r>
          </a:p>
          <a:p>
            <a:pPr>
              <a:buFont typeface="Wingdings" panose="05000000000000000000" pitchFamily="2" charset="2"/>
              <a:buChar char="q"/>
            </a:pPr>
            <a:endParaRPr lang="es-EC" sz="4000" dirty="0"/>
          </a:p>
          <a:p>
            <a:pPr>
              <a:buFont typeface="Wingdings" panose="05000000000000000000" pitchFamily="2" charset="2"/>
              <a:buChar char="q"/>
            </a:pPr>
            <a:endParaRPr lang="es-EC" sz="4000" dirty="0"/>
          </a:p>
          <a:p>
            <a:pPr>
              <a:buFont typeface="Wingdings" panose="05000000000000000000" pitchFamily="2" charset="2"/>
              <a:buChar char="q"/>
            </a:pPr>
            <a:r>
              <a:rPr lang="es-EC" sz="2400" dirty="0"/>
              <a:t>Arquitectura de la Aplicación Principal MVC</a:t>
            </a:r>
          </a:p>
        </p:txBody>
      </p:sp>
      <p:sp>
        <p:nvSpPr>
          <p:cNvPr id="4" name="Llamada ovalada 3"/>
          <p:cNvSpPr/>
          <p:nvPr/>
        </p:nvSpPr>
        <p:spPr>
          <a:xfrm>
            <a:off x="5151863" y="2062976"/>
            <a:ext cx="5241074" cy="3033131"/>
          </a:xfrm>
          <a:prstGeom prst="wedgeEllipseCallout">
            <a:avLst>
              <a:gd name="adj1" fmla="val -78067"/>
              <a:gd name="adj2" fmla="val -404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C" sz="4800" dirty="0"/>
              <a:t>Implementar un ejemplo de SOA</a:t>
            </a:r>
          </a:p>
        </p:txBody>
      </p:sp>
    </p:spTree>
    <p:extLst>
      <p:ext uri="{BB962C8B-B14F-4D97-AF65-F5344CB8AC3E}">
        <p14:creationId xmlns:p14="http://schemas.microsoft.com/office/powerpoint/2010/main" val="1277681860"/>
      </p:ext>
    </p:extLst>
  </p:cSld>
  <p:clrMapOvr>
    <a:masterClrMapping/>
  </p:clrMapOvr>
</p:sld>
</file>

<file path=ppt/theme/theme1.xml><?xml version="1.0" encoding="utf-8"?>
<a:theme xmlns:a="http://schemas.openxmlformats.org/drawingml/2006/main" name="Retrospección">
  <a:themeElements>
    <a:clrScheme name="Retrospección">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ció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ción">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BD3099DCDDC2241BD5CDCE601D8A87D" ma:contentTypeVersion="26" ma:contentTypeDescription="Crear nuevo documento." ma:contentTypeScope="" ma:versionID="e02887a87ab0378fac45b96591746c62">
  <xsd:schema xmlns:xsd="http://www.w3.org/2001/XMLSchema" xmlns:xs="http://www.w3.org/2001/XMLSchema" xmlns:p="http://schemas.microsoft.com/office/2006/metadata/properties" xmlns:ns3="a9a09cb0-1ce8-4017-acc8-4efc61570715" targetNamespace="http://schemas.microsoft.com/office/2006/metadata/properties" ma:root="true" ma:fieldsID="a4dccafe916079fd124d234ddd89d0ff" ns3:_="">
    <xsd:import namespace="a9a09cb0-1ce8-4017-acc8-4efc61570715"/>
    <xsd:element name="properties">
      <xsd:complexType>
        <xsd:sequence>
          <xsd:element name="documentManagement">
            <xsd:complexType>
              <xsd:all>
                <xsd:element ref="ns3:MediaServiceDateTaken" minOccurs="0"/>
                <xsd:element ref="ns3:NotebookType" minOccurs="0"/>
                <xsd:element ref="ns3:FolderType" minOccurs="0"/>
                <xsd:element ref="ns3:CultureName" minOccurs="0"/>
                <xsd:element ref="ns3:AppVersion" minOccurs="0"/>
                <xsd:element ref="ns3:TeamsChannelId" minOccurs="0"/>
                <xsd:element ref="ns3:Owner" minOccurs="0"/>
                <xsd:element ref="ns3:Math_Settings" minOccurs="0"/>
                <xsd:element ref="ns3:DefaultSectionNames" minOccurs="0"/>
                <xsd:element ref="ns3:Templates" minOccurs="0"/>
                <xsd:element ref="ns3:Teachers" minOccurs="0"/>
                <xsd:element ref="ns3:Students" minOccurs="0"/>
                <xsd:element ref="ns3:Student_Groups" minOccurs="0"/>
                <xsd:element ref="ns3:Distribution_Groups" minOccurs="0"/>
                <xsd:element ref="ns3:LMS_Mappings" minOccurs="0"/>
                <xsd:element ref="ns3:Invited_Teachers" minOccurs="0"/>
                <xsd:element ref="ns3:Invited_Students" minOccurs="0"/>
                <xsd:element ref="ns3:Self_Registration_Enabled" minOccurs="0"/>
                <xsd:element ref="ns3:Has_Teacher_Only_SectionGroup" minOccurs="0"/>
                <xsd:element ref="ns3:Is_Collaboration_Space_Locked" minOccurs="0"/>
                <xsd:element ref="ns3:IsNotebookLocked" minOccurs="0"/>
                <xsd:element ref="ns3:Teams_Channel_Section_Location" minOccurs="0"/>
                <xsd:element ref="ns3:_activity"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9a09cb0-1ce8-4017-acc8-4efc61570715"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NotebookType" ma:index="9" nillable="true" ma:displayName="Notebook Type" ma:internalName="NotebookType">
      <xsd:simpleType>
        <xsd:restriction base="dms:Text"/>
      </xsd:simpleType>
    </xsd:element>
    <xsd:element name="FolderType" ma:index="10" nillable="true" ma:displayName="Folder Type" ma:internalName="FolderType">
      <xsd:simpleType>
        <xsd:restriction base="dms:Text"/>
      </xsd:simpleType>
    </xsd:element>
    <xsd:element name="CultureName" ma:index="11" nillable="true" ma:displayName="Culture Name" ma:internalName="CultureName">
      <xsd:simpleType>
        <xsd:restriction base="dms:Text"/>
      </xsd:simpleType>
    </xsd:element>
    <xsd:element name="AppVersion" ma:index="12" nillable="true" ma:displayName="App Version" ma:internalName="AppVersion">
      <xsd:simpleType>
        <xsd:restriction base="dms:Text"/>
      </xsd:simpleType>
    </xsd:element>
    <xsd:element name="TeamsChannelId" ma:index="13" nillable="true" ma:displayName="Teams Channel Id" ma:internalName="TeamsChannelId">
      <xsd:simpleType>
        <xsd:restriction base="dms:Text"/>
      </xsd:simpleType>
    </xsd:element>
    <xsd:element name="Owner" ma:index="14"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ath_Settings" ma:index="15" nillable="true" ma:displayName="Math Settings" ma:internalName="Math_Settings">
      <xsd:simpleType>
        <xsd:restriction base="dms:Text"/>
      </xsd:simpleType>
    </xsd:element>
    <xsd:element name="DefaultSectionNames" ma:index="16" nillable="true" ma:displayName="Default Section Names" ma:internalName="DefaultSectionNames">
      <xsd:simpleType>
        <xsd:restriction base="dms:Note">
          <xsd:maxLength value="255"/>
        </xsd:restriction>
      </xsd:simpleType>
    </xsd:element>
    <xsd:element name="Templates" ma:index="17" nillable="true" ma:displayName="Templates" ma:internalName="Templates">
      <xsd:simpleType>
        <xsd:restriction base="dms:Note">
          <xsd:maxLength value="255"/>
        </xsd:restriction>
      </xsd:simpleType>
    </xsd:element>
    <xsd:element name="Teachers" ma:index="18"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9"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20"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stribution_Groups" ma:index="21" nillable="true" ma:displayName="Distribution Groups" ma:internalName="Distribution_Groups">
      <xsd:simpleType>
        <xsd:restriction base="dms:Note">
          <xsd:maxLength value="255"/>
        </xsd:restriction>
      </xsd:simpleType>
    </xsd:element>
    <xsd:element name="LMS_Mappings" ma:index="22" nillable="true" ma:displayName="LMS Mappings" ma:internalName="LMS_Mappings">
      <xsd:simpleType>
        <xsd:restriction base="dms:Note">
          <xsd:maxLength value="255"/>
        </xsd:restriction>
      </xsd:simpleType>
    </xsd:element>
    <xsd:element name="Invited_Teachers" ma:index="23" nillable="true" ma:displayName="Invited Teachers" ma:internalName="Invited_Teachers">
      <xsd:simpleType>
        <xsd:restriction base="dms:Note">
          <xsd:maxLength value="255"/>
        </xsd:restriction>
      </xsd:simpleType>
    </xsd:element>
    <xsd:element name="Invited_Students" ma:index="24" nillable="true" ma:displayName="Invited Students" ma:internalName="Invited_Students">
      <xsd:simpleType>
        <xsd:restriction base="dms:Note">
          <xsd:maxLength value="255"/>
        </xsd:restriction>
      </xsd:simpleType>
    </xsd:element>
    <xsd:element name="Self_Registration_Enabled" ma:index="25" nillable="true" ma:displayName="Self Registration Enabled" ma:internalName="Self_Registration_Enabled">
      <xsd:simpleType>
        <xsd:restriction base="dms:Boolean"/>
      </xsd:simpleType>
    </xsd:element>
    <xsd:element name="Has_Teacher_Only_SectionGroup" ma:index="26" nillable="true" ma:displayName="Has Teacher Only SectionGroup" ma:internalName="Has_Teacher_Only_SectionGroup">
      <xsd:simpleType>
        <xsd:restriction base="dms:Boolean"/>
      </xsd:simpleType>
    </xsd:element>
    <xsd:element name="Is_Collaboration_Space_Locked" ma:index="27" nillable="true" ma:displayName="Is Collaboration Space Locked" ma:internalName="Is_Collaboration_Space_Locked">
      <xsd:simpleType>
        <xsd:restriction base="dms:Boolean"/>
      </xsd:simpleType>
    </xsd:element>
    <xsd:element name="IsNotebookLocked" ma:index="28" nillable="true" ma:displayName="Is Notebook Locked" ma:internalName="IsNotebookLocked">
      <xsd:simpleType>
        <xsd:restriction base="dms:Boolean"/>
      </xsd:simpleType>
    </xsd:element>
    <xsd:element name="Teams_Channel_Section_Location" ma:index="29" nillable="true" ma:displayName="Teams Channel Section Location" ma:internalName="Teams_Channel_Section_Location">
      <xsd:simpleType>
        <xsd:restriction base="dms:Text"/>
      </xsd:simpleType>
    </xsd:element>
    <xsd:element name="_activity" ma:index="30" nillable="true" ma:displayName="_activity" ma:hidden="true" ma:internalName="_activity">
      <xsd:simpleType>
        <xsd:restriction base="dms:Note"/>
      </xsd:simpleType>
    </xsd:element>
    <xsd:element name="MediaServiceMetadata" ma:index="31" nillable="true" ma:displayName="MediaServiceMetadata" ma:hidden="true" ma:internalName="MediaServiceMetadata" ma:readOnly="true">
      <xsd:simpleType>
        <xsd:restriction base="dms:Note"/>
      </xsd:simpleType>
    </xsd:element>
    <xsd:element name="MediaServiceFastMetadata" ma:index="32" nillable="true" ma:displayName="MediaServiceFastMetadata" ma:hidden="true" ma:internalName="MediaServiceFastMetadata" ma:readOnly="true">
      <xsd:simpleType>
        <xsd:restriction base="dms:Note"/>
      </xsd:simpleType>
    </xsd:element>
    <xsd:element name="MediaServiceSearchProperties" ma:index="3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efaultSectionNames xmlns="a9a09cb0-1ce8-4017-acc8-4efc61570715" xsi:nil="true"/>
    <TeamsChannelId xmlns="a9a09cb0-1ce8-4017-acc8-4efc61570715" xsi:nil="true"/>
    <Invited_Students xmlns="a9a09cb0-1ce8-4017-acc8-4efc61570715" xsi:nil="true"/>
    <Templates xmlns="a9a09cb0-1ce8-4017-acc8-4efc61570715" xsi:nil="true"/>
    <Has_Teacher_Only_SectionGroup xmlns="a9a09cb0-1ce8-4017-acc8-4efc61570715" xsi:nil="true"/>
    <Is_Collaboration_Space_Locked xmlns="a9a09cb0-1ce8-4017-acc8-4efc61570715" xsi:nil="true"/>
    <Distribution_Groups xmlns="a9a09cb0-1ce8-4017-acc8-4efc61570715" xsi:nil="true"/>
    <Self_Registration_Enabled xmlns="a9a09cb0-1ce8-4017-acc8-4efc61570715" xsi:nil="true"/>
    <LMS_Mappings xmlns="a9a09cb0-1ce8-4017-acc8-4efc61570715" xsi:nil="true"/>
    <Invited_Teachers xmlns="a9a09cb0-1ce8-4017-acc8-4efc61570715" xsi:nil="true"/>
    <CultureName xmlns="a9a09cb0-1ce8-4017-acc8-4efc61570715" xsi:nil="true"/>
    <Teams_Channel_Section_Location xmlns="a9a09cb0-1ce8-4017-acc8-4efc61570715" xsi:nil="true"/>
    <AppVersion xmlns="a9a09cb0-1ce8-4017-acc8-4efc61570715" xsi:nil="true"/>
    <NotebookType xmlns="a9a09cb0-1ce8-4017-acc8-4efc61570715" xsi:nil="true"/>
    <FolderType xmlns="a9a09cb0-1ce8-4017-acc8-4efc61570715" xsi:nil="true"/>
    <Teachers xmlns="a9a09cb0-1ce8-4017-acc8-4efc61570715">
      <UserInfo>
        <DisplayName/>
        <AccountId xsi:nil="true"/>
        <AccountType/>
      </UserInfo>
    </Teachers>
    <Students xmlns="a9a09cb0-1ce8-4017-acc8-4efc61570715">
      <UserInfo>
        <DisplayName/>
        <AccountId xsi:nil="true"/>
        <AccountType/>
      </UserInfo>
    </Students>
    <Student_Groups xmlns="a9a09cb0-1ce8-4017-acc8-4efc61570715">
      <UserInfo>
        <DisplayName/>
        <AccountId xsi:nil="true"/>
        <AccountType/>
      </UserInfo>
    </Student_Groups>
    <_activity xmlns="a9a09cb0-1ce8-4017-acc8-4efc61570715" xsi:nil="true"/>
    <IsNotebookLocked xmlns="a9a09cb0-1ce8-4017-acc8-4efc61570715" xsi:nil="true"/>
    <Owner xmlns="a9a09cb0-1ce8-4017-acc8-4efc61570715">
      <UserInfo>
        <DisplayName/>
        <AccountId xsi:nil="true"/>
        <AccountType/>
      </UserInfo>
    </Owner>
    <Math_Settings xmlns="a9a09cb0-1ce8-4017-acc8-4efc61570715" xsi:nil="true"/>
  </documentManagement>
</p:properties>
</file>

<file path=customXml/itemProps1.xml><?xml version="1.0" encoding="utf-8"?>
<ds:datastoreItem xmlns:ds="http://schemas.openxmlformats.org/officeDocument/2006/customXml" ds:itemID="{05DE2616-AEE1-49A7-BF1F-CBA8CB1F0F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9a09cb0-1ce8-4017-acc8-4efc615707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110D68-1060-4D78-9061-9BF1ECF20670}">
  <ds:schemaRefs>
    <ds:schemaRef ds:uri="http://schemas.microsoft.com/sharepoint/v3/contenttype/forms"/>
  </ds:schemaRefs>
</ds:datastoreItem>
</file>

<file path=customXml/itemProps3.xml><?xml version="1.0" encoding="utf-8"?>
<ds:datastoreItem xmlns:ds="http://schemas.openxmlformats.org/officeDocument/2006/customXml" ds:itemID="{41219A51-CB81-4C71-8F69-6D5C5DDA073F}">
  <ds:schemaRefs>
    <ds:schemaRef ds:uri="http://www.w3.org/XML/1998/namespace"/>
    <ds:schemaRef ds:uri="http://schemas.microsoft.com/office/2006/documentManagement/types"/>
    <ds:schemaRef ds:uri="a9a09cb0-1ce8-4017-acc8-4efc61570715"/>
    <ds:schemaRef ds:uri="http://purl.org/dc/dcmitype/"/>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Retrospect</Template>
  <TotalTime>9490</TotalTime>
  <Words>1131</Words>
  <Application>Microsoft Office PowerPoint</Application>
  <PresentationFormat>Panorámica</PresentationFormat>
  <Paragraphs>79</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Calibri Light</vt:lpstr>
      <vt:lpstr>Wingdings</vt:lpstr>
      <vt:lpstr>Retrospección</vt:lpstr>
      <vt:lpstr>Aplicaciones Distribuidas</vt:lpstr>
      <vt:lpstr>Arquitectura de Aplicaciones Distribuidas </vt:lpstr>
      <vt:lpstr>Arquitectura de Aplicaciones Distribuidas </vt:lpstr>
      <vt:lpstr>Arquitectura de Aplicaciones Distribuidas </vt:lpstr>
      <vt:lpstr>Arquitectura de Aplicaciones Distribuidas </vt:lpstr>
      <vt:lpstr>SOA: Arquitectura orientada a servicios  </vt:lpstr>
      <vt:lpstr>SOA: Arquitectura orientada a servicios  </vt:lpstr>
      <vt:lpstr>SOA: Arquitectura orientada a servicios  </vt:lpstr>
      <vt:lpstr>Práctica de Laboratorio </vt:lpstr>
      <vt:lpstr>Referencias Bibliográficas</vt:lpstr>
      <vt:lpstr>Aplicaciones Distribuidas</vt:lpstr>
      <vt:lpstr>SOA: Arquitectura orientada a servicios  </vt:lpstr>
      <vt:lpstr>SOA: Arquitectura orientada a servicios  </vt:lpstr>
      <vt:lpstr>SOA: Arquitectura orientada a servicios  </vt:lpstr>
      <vt:lpstr>SOA: Arquitectura orientada a servicios  </vt:lpstr>
      <vt:lpstr>SOAP (Simple Object Access Protocol) </vt:lpstr>
      <vt:lpstr>Práctica de Laboratorio Revisión de Avances</vt:lpstr>
      <vt:lpstr>Referencias Bibliográficas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 Montaluisa</dc:creator>
  <cp:lastModifiedBy>Caiza Caizabuano Jose Ruben</cp:lastModifiedBy>
  <cp:revision>192</cp:revision>
  <cp:lastPrinted>2020-05-21T23:55:49Z</cp:lastPrinted>
  <dcterms:created xsi:type="dcterms:W3CDTF">2020-03-17T14:15:59Z</dcterms:created>
  <dcterms:modified xsi:type="dcterms:W3CDTF">2025-03-28T17:42:58Z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0x0101007BD3099DCDDC2241BD5CDCE601D8A87D</vt:lpwstr>
  </property>
</Properties>
</file>