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989F-BB72-4BD9-9EA3-BE309813EAA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634F-6167-4008-9C08-472CBB878B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104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989F-BB72-4BD9-9EA3-BE309813EAA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634F-6167-4008-9C08-472CBB878B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286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989F-BB72-4BD9-9EA3-BE309813EAA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634F-6167-4008-9C08-472CBB878B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357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989F-BB72-4BD9-9EA3-BE309813EAA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634F-6167-4008-9C08-472CBB878B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624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989F-BB72-4BD9-9EA3-BE309813EAA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634F-6167-4008-9C08-472CBB878B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937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989F-BB72-4BD9-9EA3-BE309813EAA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634F-6167-4008-9C08-472CBB878B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082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989F-BB72-4BD9-9EA3-BE309813EAA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634F-6167-4008-9C08-472CBB878B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53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989F-BB72-4BD9-9EA3-BE309813EAA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634F-6167-4008-9C08-472CBB878B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338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989F-BB72-4BD9-9EA3-BE309813EAA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634F-6167-4008-9C08-472CBB878B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377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989F-BB72-4BD9-9EA3-BE309813EAA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634F-6167-4008-9C08-472CBB878B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185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5989F-BB72-4BD9-9EA3-BE309813EAA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634F-6167-4008-9C08-472CBB878B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838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5989F-BB72-4BD9-9EA3-BE309813EAA3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06634F-6167-4008-9C08-472CBB878B2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081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" y="1"/>
            <a:ext cx="5854262" cy="1765737"/>
          </a:xfrm>
        </p:spPr>
        <p:txBody>
          <a:bodyPr/>
          <a:lstStyle/>
          <a:p>
            <a:r>
              <a:rPr lang="es-MX" dirty="0" smtClean="0"/>
              <a:t>LUIS ROBERTO SAINZ SANCHEZ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" y="1954924"/>
            <a:ext cx="12191999" cy="3271345"/>
          </a:xfrm>
        </p:spPr>
        <p:txBody>
          <a:bodyPr/>
          <a:lstStyle/>
          <a:p>
            <a:r>
              <a:rPr lang="es-MX" dirty="0" err="1" smtClean="0"/>
              <a:t>Naci</a:t>
            </a:r>
            <a:r>
              <a:rPr lang="es-MX" dirty="0" smtClean="0"/>
              <a:t> el 7 de octubre del 2009</a:t>
            </a:r>
          </a:p>
          <a:p>
            <a:r>
              <a:rPr lang="es-MX" dirty="0" smtClean="0"/>
              <a:t>Mi comida favorita es el </a:t>
            </a:r>
            <a:r>
              <a:rPr lang="es-MX" dirty="0" err="1" smtClean="0"/>
              <a:t>suhi</a:t>
            </a:r>
            <a:endParaRPr lang="es-MX" dirty="0" smtClean="0"/>
          </a:p>
          <a:p>
            <a:r>
              <a:rPr lang="es-MX" dirty="0" smtClean="0"/>
              <a:t>Tengo un gato y un perro de macota</a:t>
            </a:r>
          </a:p>
          <a:p>
            <a:r>
              <a:rPr lang="es-MX" dirty="0" smtClean="0"/>
              <a:t>Me gusta jugar </a:t>
            </a:r>
            <a:r>
              <a:rPr lang="es-MX" dirty="0" err="1" smtClean="0"/>
              <a:t>videpjuegos</a:t>
            </a:r>
            <a:r>
              <a:rPr lang="es-MX" dirty="0" smtClean="0"/>
              <a:t> y escuchar música</a:t>
            </a:r>
          </a:p>
          <a:p>
            <a:r>
              <a:rPr lang="es-MX" dirty="0" smtClean="0"/>
              <a:t>Me gustan los colores como el </a:t>
            </a:r>
            <a:r>
              <a:rPr lang="es-MX" dirty="0" err="1" smtClean="0"/>
              <a:t>azul,morado</a:t>
            </a:r>
            <a:r>
              <a:rPr lang="es-MX" dirty="0" smtClean="0"/>
              <a:t> y negro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74108" y="104503"/>
            <a:ext cx="11243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6000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luis</a:t>
            </a:r>
            <a:r>
              <a:rPr lang="es-MX" sz="60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 Roberto Sainz </a:t>
            </a:r>
            <a:r>
              <a:rPr lang="es-MX" sz="6000" dirty="0" err="1" smtClean="0">
                <a:solidFill>
                  <a:schemeClr val="bg1"/>
                </a:solidFill>
                <a:latin typeface="Algerian" panose="04020705040A02060702" pitchFamily="82" charset="0"/>
              </a:rPr>
              <a:t>sanchez</a:t>
            </a:r>
            <a:endParaRPr lang="es-MX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74108" y="1765738"/>
            <a:ext cx="106162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  <a:latin typeface="Arial Black" panose="020B0A04020102020204" pitchFamily="34" charset="0"/>
              </a:rPr>
              <a:t>G</a:t>
            </a:r>
            <a:r>
              <a:rPr lang="es-MX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rupo: 2AVP</a:t>
            </a:r>
          </a:p>
          <a:p>
            <a:endParaRPr lang="es-MX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s-MX" sz="32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s-MX" sz="32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Naci</a:t>
            </a:r>
            <a:r>
              <a:rPr lang="es-MX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: 7/oct/2009</a:t>
            </a:r>
          </a:p>
          <a:p>
            <a:r>
              <a:rPr lang="es-MX" sz="32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Fav</a:t>
            </a:r>
            <a:r>
              <a:rPr lang="es-MX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. Comida: Sushi</a:t>
            </a:r>
          </a:p>
          <a:p>
            <a:r>
              <a:rPr lang="es-MX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Mascota: Gato y Perro</a:t>
            </a:r>
          </a:p>
          <a:p>
            <a:r>
              <a:rPr lang="es-MX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Vivo con: Mi hermano, papa y mama</a:t>
            </a:r>
          </a:p>
          <a:p>
            <a:r>
              <a:rPr lang="es-MX" sz="32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Hobby: Me gusta dibujar, jugar videojuegos y escuchar </a:t>
            </a:r>
            <a:r>
              <a:rPr lang="es-MX" sz="32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musica</a:t>
            </a:r>
            <a:endParaRPr lang="es-MX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75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40340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81</Words>
  <Application>Microsoft Office PowerPoint</Application>
  <PresentationFormat>Panorámica</PresentationFormat>
  <Paragraphs>15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Algerian</vt:lpstr>
      <vt:lpstr>Arial</vt:lpstr>
      <vt:lpstr>Arial Black</vt:lpstr>
      <vt:lpstr>Calibri</vt:lpstr>
      <vt:lpstr>Calibri Light</vt:lpstr>
      <vt:lpstr>Tema de Office</vt:lpstr>
      <vt:lpstr>LUIS ROBERTO SAINZ SANCHEZ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LUIS ROBERTO SAINZ SANCHEZ</dc:title>
  <dc:creator>CC1</dc:creator>
  <cp:lastModifiedBy>CC1</cp:lastModifiedBy>
  <cp:revision>2</cp:revision>
  <dcterms:created xsi:type="dcterms:W3CDTF">2025-02-14T00:20:37Z</dcterms:created>
  <dcterms:modified xsi:type="dcterms:W3CDTF">2025-02-19T00:18:12Z</dcterms:modified>
</cp:coreProperties>
</file>