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  <p:sldMasterId id="2147483673" r:id="rId2"/>
  </p:sldMasterIdLst>
  <p:notesMasterIdLst>
    <p:notesMasterId r:id="rId36"/>
  </p:notesMasterIdLst>
  <p:handoutMasterIdLst>
    <p:handoutMasterId r:id="rId37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</p:sldIdLst>
  <p:sldSz cx="9144000" cy="5143500" type="screen16x9"/>
  <p:notesSz cx="6858000" cy="9144000"/>
  <p:embeddedFontLst>
    <p:embeddedFont>
      <p:font typeface="Josefin Slab" panose="020B0604020202020204" charset="0"/>
      <p:regular r:id="rId38"/>
      <p:bold r:id="rId39"/>
      <p:italic r:id="rId40"/>
      <p:boldItalic r:id="rId41"/>
    </p:embeddedFont>
    <p:embeddedFont>
      <p:font typeface="Raleway" panose="020B0604020202020204" charset="0"/>
      <p:regular r:id="rId42"/>
      <p:bold r:id="rId43"/>
      <p:italic r:id="rId44"/>
      <p:boldItalic r:id="rId45"/>
    </p:embeddedFont>
    <p:embeddedFont>
      <p:font typeface="Calibri" panose="020F0502020204030204" pitchFamily="34" charset="0"/>
      <p:regular r:id="rId46"/>
      <p:bold r:id="rId47"/>
      <p:italic r:id="rId48"/>
      <p:boldItalic r:id="rId4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  <a:defRPr lang="pt-BR"/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71" autoAdjust="0"/>
    <p:restoredTop sz="82286" autoAdjust="0"/>
  </p:normalViewPr>
  <p:slideViewPr>
    <p:cSldViewPr>
      <p:cViewPr>
        <p:scale>
          <a:sx n="142" d="100"/>
          <a:sy n="142" d="100"/>
        </p:scale>
        <p:origin x="-852" y="-4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3870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2.fntdata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font" Target="fonts/font5.fntdata"/><Relationship Id="rId47" Type="http://schemas.openxmlformats.org/officeDocument/2006/relationships/font" Target="fonts/font10.fntdata"/><Relationship Id="rId50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handoutMaster" Target="handoutMasters/handoutMaster1.xml"/><Relationship Id="rId40" Type="http://schemas.openxmlformats.org/officeDocument/2006/relationships/font" Target="fonts/font3.fntdata"/><Relationship Id="rId45" Type="http://schemas.openxmlformats.org/officeDocument/2006/relationships/font" Target="fonts/font8.fntdata"/><Relationship Id="rId53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font" Target="fonts/font7.fntdata"/><Relationship Id="rId52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font" Target="fonts/font6.fntdata"/><Relationship Id="rId48" Type="http://schemas.openxmlformats.org/officeDocument/2006/relationships/font" Target="fonts/font11.fntdata"/><Relationship Id="rId8" Type="http://schemas.openxmlformats.org/officeDocument/2006/relationships/slide" Target="slides/slide6.xml"/><Relationship Id="rId51" Type="http://schemas.openxmlformats.org/officeDocument/2006/relationships/viewProps" Target="view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font" Target="fonts/font1.fntdata"/><Relationship Id="rId46" Type="http://schemas.openxmlformats.org/officeDocument/2006/relationships/font" Target="fonts/font9.fntdata"/><Relationship Id="rId20" Type="http://schemas.openxmlformats.org/officeDocument/2006/relationships/slide" Target="slides/slide18.xml"/><Relationship Id="rId41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49" Type="http://schemas.openxmlformats.org/officeDocument/2006/relationships/font" Target="fonts/font12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D1428F-D8DD-412A-9CFB-AD65FB396EB4}" type="datetimeFigureOut">
              <a:rPr lang="es-AR" smtClean="0"/>
              <a:t>04/07/2018</a:t>
            </a:fld>
            <a:endParaRPr lang="es-A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CD85B3-1AFE-4CA2-AB61-C5F4B564DB15}" type="slidenum">
              <a:rPr lang="es-AR" smtClean="0"/>
              <a:t>‹#›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5166580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/>
            </a:lvl9pPr>
          </a:lstStyle>
          <a:p>
            <a:pPr rtl="0"/>
            <a:endParaRPr/>
          </a:p>
        </p:txBody>
      </p:sp>
    </p:spTree>
    <p:extLst>
      <p:ext uri="{BB962C8B-B14F-4D97-AF65-F5344CB8AC3E}">
        <p14:creationId xmlns:p14="http://schemas.microsoft.com/office/powerpoint/2010/main" val="76255027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sz="1100" b="0" i="0" u="none" strike="noStrike" cap="none" dirty="0"/>
          </a:p>
        </p:txBody>
      </p:sp>
      <p:sp>
        <p:nvSpPr>
          <p:cNvPr id="328" name="Shape 3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Shape 4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sz="1100" b="0" i="0" u="none" strike="noStrike" cap="none" dirty="0"/>
          </a:p>
        </p:txBody>
      </p:sp>
      <p:sp>
        <p:nvSpPr>
          <p:cNvPr id="405" name="Shape 4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Shape 4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sz="1100" b="0" i="0" u="none" strike="noStrike" cap="none" dirty="0"/>
          </a:p>
        </p:txBody>
      </p:sp>
      <p:sp>
        <p:nvSpPr>
          <p:cNvPr id="412" name="Shape 4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Shape 4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sz="1100" b="0" i="0" u="none" strike="noStrike" cap="none" dirty="0"/>
          </a:p>
        </p:txBody>
      </p:sp>
      <p:sp>
        <p:nvSpPr>
          <p:cNvPr id="419" name="Shape 4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Shape 4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sz="1100" b="0" i="0" u="none" strike="noStrike" cap="none" dirty="0"/>
          </a:p>
        </p:txBody>
      </p:sp>
      <p:sp>
        <p:nvSpPr>
          <p:cNvPr id="426" name="Shape 4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Shape 4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sz="1100" b="0" i="0" u="none" strike="noStrike" cap="none" dirty="0"/>
          </a:p>
        </p:txBody>
      </p:sp>
      <p:sp>
        <p:nvSpPr>
          <p:cNvPr id="433" name="Shape 4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Shape 4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sz="1100" b="0" i="0" u="none" strike="noStrike" cap="none" dirty="0"/>
          </a:p>
        </p:txBody>
      </p:sp>
      <p:sp>
        <p:nvSpPr>
          <p:cNvPr id="440" name="Shape 4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Shape 4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sz="1100" b="0" i="0" u="none" strike="noStrike" cap="none" dirty="0"/>
          </a:p>
        </p:txBody>
      </p:sp>
      <p:sp>
        <p:nvSpPr>
          <p:cNvPr id="471" name="Shape 4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Shape 4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sz="1100" b="0" i="0" u="none" strike="noStrike" cap="none" dirty="0"/>
          </a:p>
        </p:txBody>
      </p:sp>
      <p:sp>
        <p:nvSpPr>
          <p:cNvPr id="478" name="Shape 4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Shape 4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sz="1100" b="0" i="0" u="none" strike="noStrike" cap="none" dirty="0"/>
          </a:p>
        </p:txBody>
      </p:sp>
      <p:sp>
        <p:nvSpPr>
          <p:cNvPr id="496" name="Shape 4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Shape 5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sz="1100" b="0" i="0" u="none" strike="noStrike" cap="none" dirty="0"/>
          </a:p>
        </p:txBody>
      </p:sp>
      <p:sp>
        <p:nvSpPr>
          <p:cNvPr id="503" name="Shape 5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sz="1100" b="0" i="0" u="none" strike="noStrike" cap="none" dirty="0"/>
          </a:p>
        </p:txBody>
      </p:sp>
      <p:sp>
        <p:nvSpPr>
          <p:cNvPr id="339" name="Shape 3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Shape 5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sz="1100" b="0" i="0" u="none" strike="noStrike" cap="none" dirty="0"/>
          </a:p>
        </p:txBody>
      </p:sp>
      <p:sp>
        <p:nvSpPr>
          <p:cNvPr id="518" name="Shape 5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Shape 5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sz="1100" b="0" i="0" u="none" strike="noStrike" cap="none" dirty="0"/>
          </a:p>
        </p:txBody>
      </p:sp>
      <p:sp>
        <p:nvSpPr>
          <p:cNvPr id="528" name="Shape 5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Shape 5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sz="1100" b="0" i="0" u="none" strike="noStrike" cap="none" dirty="0"/>
          </a:p>
        </p:txBody>
      </p:sp>
      <p:sp>
        <p:nvSpPr>
          <p:cNvPr id="535" name="Shape 5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Shape 5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sz="1100" b="0" i="0" u="none" strike="noStrike" cap="none" dirty="0"/>
          </a:p>
        </p:txBody>
      </p:sp>
      <p:sp>
        <p:nvSpPr>
          <p:cNvPr id="543" name="Shape 5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Shape 5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sz="1100" b="0" i="0" u="none" strike="noStrike" cap="none" dirty="0"/>
          </a:p>
        </p:txBody>
      </p:sp>
      <p:sp>
        <p:nvSpPr>
          <p:cNvPr id="550" name="Shape 5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Shape 5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sz="1100" b="0" i="0" u="none" strike="noStrike" cap="none" dirty="0"/>
          </a:p>
        </p:txBody>
      </p:sp>
      <p:sp>
        <p:nvSpPr>
          <p:cNvPr id="557" name="Shape 5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Shape 5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sz="1100" b="0" i="0" u="none" strike="noStrike" cap="none" dirty="0"/>
          </a:p>
        </p:txBody>
      </p:sp>
      <p:sp>
        <p:nvSpPr>
          <p:cNvPr id="567" name="Shape 5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Shape 5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Shape 5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Shape 5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2" name="Shape 5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Shape 5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Shape 5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sz="1100" b="0" i="0" u="none" strike="noStrike" cap="none" dirty="0"/>
          </a:p>
        </p:txBody>
      </p:sp>
      <p:sp>
        <p:nvSpPr>
          <p:cNvPr id="355" name="Shape 3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Shape 6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8" name="Shape 6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Shape 6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5" name="Shape 6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Shape 6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sz="1100" b="0" i="0" u="none" strike="noStrike" cap="none" dirty="0"/>
          </a:p>
        </p:txBody>
      </p:sp>
      <p:sp>
        <p:nvSpPr>
          <p:cNvPr id="621" name="Shape 6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Shape 6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sz="1100" b="0" i="0" u="none" strike="noStrike" cap="none" dirty="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8" name="Shape 6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sz="1100" b="0" i="0" u="none" strike="noStrike" cap="none" dirty="0"/>
          </a:p>
        </p:txBody>
      </p:sp>
      <p:sp>
        <p:nvSpPr>
          <p:cNvPr id="362" name="Shape 3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sz="1100" b="0" i="0" u="none" strike="noStrike" cap="none" dirty="0"/>
          </a:p>
        </p:txBody>
      </p:sp>
      <p:sp>
        <p:nvSpPr>
          <p:cNvPr id="369" name="Shape 3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sz="1100" b="0" i="0" u="none" strike="noStrike" cap="none" dirty="0"/>
          </a:p>
        </p:txBody>
      </p:sp>
      <p:sp>
        <p:nvSpPr>
          <p:cNvPr id="376" name="Shape 3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Shape 3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sz="1100" b="0" i="0" u="none" strike="noStrike" cap="none" dirty="0"/>
          </a:p>
        </p:txBody>
      </p:sp>
      <p:sp>
        <p:nvSpPr>
          <p:cNvPr id="383" name="Shape 3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sz="1100" b="0" i="0" u="none" strike="noStrike" cap="none" dirty="0"/>
          </a:p>
        </p:txBody>
      </p:sp>
      <p:sp>
        <p:nvSpPr>
          <p:cNvPr id="390" name="Shape 3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Shape 3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sz="1100" b="0" i="0" u="none" strike="noStrike" cap="none" dirty="0"/>
          </a:p>
        </p:txBody>
      </p:sp>
      <p:sp>
        <p:nvSpPr>
          <p:cNvPr id="398" name="Shape 3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5200">
                <a:solidFill>
                  <a:schemeClr val="dk1"/>
                </a:solidFill>
              </a:defRPr>
            </a:lvl2pPr>
            <a:lvl3pPr lvl="2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5200">
                <a:solidFill>
                  <a:schemeClr val="dk1"/>
                </a:solidFill>
              </a:defRPr>
            </a:lvl3pPr>
            <a:lvl4pPr lvl="3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5200">
                <a:solidFill>
                  <a:schemeClr val="dk1"/>
                </a:solidFill>
              </a:defRPr>
            </a:lvl4pPr>
            <a:lvl5pPr lvl="4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5200">
                <a:solidFill>
                  <a:schemeClr val="dk1"/>
                </a:solidFill>
              </a:defRPr>
            </a:lvl5pPr>
            <a:lvl6pPr lvl="5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5200">
                <a:solidFill>
                  <a:schemeClr val="dk1"/>
                </a:solidFill>
              </a:defRPr>
            </a:lvl6pPr>
            <a:lvl7pPr lvl="6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5200">
                <a:solidFill>
                  <a:schemeClr val="dk1"/>
                </a:solidFill>
              </a:defRPr>
            </a:lvl7pPr>
            <a:lvl8pPr lvl="7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5200">
                <a:solidFill>
                  <a:schemeClr val="dk1"/>
                </a:solidFill>
              </a:defRPr>
            </a:lvl8pPr>
            <a:lvl9pPr lvl="8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5200">
                <a:solidFill>
                  <a:schemeClr val="dk1"/>
                </a:solidFill>
              </a:defRPr>
            </a:lvl9pPr>
          </a:lstStyle>
          <a:p>
            <a:pPr rtl="0"/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rtl="0"/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‹#›</a:t>
            </a:fld>
            <a:endParaRPr sz="1000" dirty="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0">
                <a:solidFill>
                  <a:schemeClr val="dk1"/>
                </a:solidFill>
              </a:defRPr>
            </a:lvl2pPr>
            <a:lvl3pPr lvl="2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0">
                <a:solidFill>
                  <a:schemeClr val="dk1"/>
                </a:solidFill>
              </a:defRPr>
            </a:lvl3pPr>
            <a:lvl4pPr lvl="3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0">
                <a:solidFill>
                  <a:schemeClr val="dk1"/>
                </a:solidFill>
              </a:defRPr>
            </a:lvl4pPr>
            <a:lvl5pPr lvl="4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0">
                <a:solidFill>
                  <a:schemeClr val="dk1"/>
                </a:solidFill>
              </a:defRPr>
            </a:lvl5pPr>
            <a:lvl6pPr lvl="5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0">
                <a:solidFill>
                  <a:schemeClr val="dk1"/>
                </a:solidFill>
              </a:defRPr>
            </a:lvl6pPr>
            <a:lvl7pPr lvl="6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0">
                <a:solidFill>
                  <a:schemeClr val="dk1"/>
                </a:solidFill>
              </a:defRPr>
            </a:lvl7pPr>
            <a:lvl8pPr lvl="7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0">
                <a:solidFill>
                  <a:schemeClr val="dk1"/>
                </a:solidFill>
              </a:defRPr>
            </a:lvl8pPr>
            <a:lvl9pPr lvl="8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0">
                <a:solidFill>
                  <a:schemeClr val="dk1"/>
                </a:solidFill>
              </a:defRPr>
            </a:lvl9pPr>
          </a:lstStyle>
          <a:p>
            <a:pPr rtl="0"/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457200" marR="0" lvl="0" indent="-2286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rtl="0"/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‹#›</a:t>
            </a:fld>
            <a:endParaRPr sz="1000" dirty="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‹#›</a:t>
            </a:fld>
            <a:endParaRPr sz="1000" dirty="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Blank Slide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dt" idx="10"/>
          </p:nvPr>
        </p:nvSpPr>
        <p:spPr>
          <a:xfrm>
            <a:off x="457200" y="625030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 dirty="0"/>
          </a:p>
        </p:txBody>
      </p:sp>
      <p:sp>
        <p:nvSpPr>
          <p:cNvPr id="67" name="Shape 6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ctrTitle"/>
          </p:nvPr>
        </p:nvSpPr>
        <p:spPr>
          <a:xfrm>
            <a:off x="685800" y="1597819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32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pPr rtl="0"/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0" marR="0" lvl="0" indent="0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dt" idx="10"/>
          </p:nvPr>
        </p:nvSpPr>
        <p:spPr>
          <a:xfrm>
            <a:off x="457200" y="625030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 dirty="0"/>
          </a:p>
        </p:txBody>
      </p:sp>
      <p:sp>
        <p:nvSpPr>
          <p:cNvPr id="72" name="Shape 72"/>
          <p:cNvSpPr txBox="1">
            <a:spLocks noGrp="1"/>
          </p:cNvSpPr>
          <p:nvPr>
            <p:ph type="sldNum" idx="12"/>
          </p:nvPr>
        </p:nvSpPr>
        <p:spPr>
          <a:xfrm>
            <a:off x="6553200" y="472382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‹#›</a:t>
            </a:fld>
            <a:endParaRPr dirty="0"/>
          </a:p>
        </p:txBody>
      </p:sp>
      <p:sp>
        <p:nvSpPr>
          <p:cNvPr id="73" name="Shape 73"/>
          <p:cNvSpPr/>
          <p:nvPr/>
        </p:nvSpPr>
        <p:spPr>
          <a:xfrm>
            <a:off x="301037" y="498590"/>
            <a:ext cx="8541900" cy="3386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oter">
  <p:cSld name="Title and Footer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447793" y="130723"/>
            <a:ext cx="6096000" cy="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pPr rtl="0"/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dt" idx="10"/>
          </p:nvPr>
        </p:nvSpPr>
        <p:spPr>
          <a:xfrm>
            <a:off x="457200" y="625030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 dirty="0"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6553200" y="472382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oter without Title" type="titleOnly">
  <p:cSld name="TITLE_ONLY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447793" y="130723"/>
            <a:ext cx="6096000" cy="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pPr rtl="0"/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dt" idx="10"/>
          </p:nvPr>
        </p:nvSpPr>
        <p:spPr>
          <a:xfrm>
            <a:off x="457200" y="625030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 dirty="0"/>
          </a:p>
        </p:txBody>
      </p:sp>
      <p:sp>
        <p:nvSpPr>
          <p:cNvPr id="81" name="Shape 81"/>
          <p:cNvSpPr txBox="1">
            <a:spLocks noGrp="1"/>
          </p:cNvSpPr>
          <p:nvPr>
            <p:ph type="sldNum" idx="12"/>
          </p:nvPr>
        </p:nvSpPr>
        <p:spPr>
          <a:xfrm>
            <a:off x="6553200" y="472382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‹#›</a:t>
            </a:fld>
            <a:endParaRPr dirty="0"/>
          </a:p>
        </p:txBody>
      </p:sp>
      <p:sp>
        <p:nvSpPr>
          <p:cNvPr id="82" name="Shape 82"/>
          <p:cNvSpPr/>
          <p:nvPr/>
        </p:nvSpPr>
        <p:spPr>
          <a:xfrm>
            <a:off x="0" y="-85047"/>
            <a:ext cx="9144000" cy="1677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llScreen_Img">
  <p:cSld name="FullScreen_Img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dt" idx="10"/>
          </p:nvPr>
        </p:nvSpPr>
        <p:spPr>
          <a:xfrm>
            <a:off x="457200" y="625030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 dirty="0"/>
          </a:p>
        </p:txBody>
      </p:sp>
      <p:sp>
        <p:nvSpPr>
          <p:cNvPr id="85" name="Shape 8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Shape 86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0" marR="0" lvl="0" indent="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742950" marR="0" lvl="1" indent="-158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143000" marR="0" lvl="2" indent="-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600200" marR="0" lvl="3" indent="-1270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057400" marR="0" lvl="4" indent="-1270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514600" marR="0" lvl="5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without Footer">
  <p:cSld name="Title without Footer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447793" y="130723"/>
            <a:ext cx="6096000" cy="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pPr rtl="0"/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dt" idx="10"/>
          </p:nvPr>
        </p:nvSpPr>
        <p:spPr>
          <a:xfrm>
            <a:off x="457200" y="625030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 dirty="0"/>
          </a:p>
        </p:txBody>
      </p:sp>
      <p:sp>
        <p:nvSpPr>
          <p:cNvPr id="90" name="Shape 90"/>
          <p:cNvSpPr txBox="1">
            <a:spLocks noGrp="1"/>
          </p:cNvSpPr>
          <p:nvPr>
            <p:ph type="sldNum" idx="12"/>
          </p:nvPr>
        </p:nvSpPr>
        <p:spPr>
          <a:xfrm>
            <a:off x="6553200" y="472382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‹#›</a:t>
            </a:fld>
            <a:endParaRPr dirty="0"/>
          </a:p>
        </p:txBody>
      </p:sp>
      <p:sp>
        <p:nvSpPr>
          <p:cNvPr id="91" name="Shape 91"/>
          <p:cNvSpPr/>
          <p:nvPr/>
        </p:nvSpPr>
        <p:spPr>
          <a:xfrm>
            <a:off x="4145935" y="4547419"/>
            <a:ext cx="942300" cy="532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Shape 92"/>
          <p:cNvSpPr/>
          <p:nvPr/>
        </p:nvSpPr>
        <p:spPr>
          <a:xfrm>
            <a:off x="0" y="3466070"/>
            <a:ext cx="9144000" cy="1677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ithout footer arrows">
  <p:cSld name="Without footer arrows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447793" y="130723"/>
            <a:ext cx="6096000" cy="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pPr rtl="0"/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dt" idx="10"/>
          </p:nvPr>
        </p:nvSpPr>
        <p:spPr>
          <a:xfrm>
            <a:off x="457200" y="4719451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 dirty="0"/>
          </a:p>
        </p:txBody>
      </p:sp>
      <p:sp>
        <p:nvSpPr>
          <p:cNvPr id="96" name="Shape 96"/>
          <p:cNvSpPr txBox="1">
            <a:spLocks noGrp="1"/>
          </p:cNvSpPr>
          <p:nvPr>
            <p:ph type="sldNum" idx="12"/>
          </p:nvPr>
        </p:nvSpPr>
        <p:spPr>
          <a:xfrm>
            <a:off x="6553200" y="472382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‹#›</a:t>
            </a:fld>
            <a:endParaRPr dirty="0"/>
          </a:p>
        </p:txBody>
      </p:sp>
      <p:sp>
        <p:nvSpPr>
          <p:cNvPr id="97" name="Shape 97"/>
          <p:cNvSpPr/>
          <p:nvPr/>
        </p:nvSpPr>
        <p:spPr>
          <a:xfrm>
            <a:off x="3722146" y="4410634"/>
            <a:ext cx="1699800" cy="73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lored Backgroud">
  <p:cSld name="Colored Backgroud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dt" idx="10"/>
          </p:nvPr>
        </p:nvSpPr>
        <p:spPr>
          <a:xfrm>
            <a:off x="457200" y="4719451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 dirty="0"/>
          </a:p>
        </p:txBody>
      </p:sp>
      <p:sp>
        <p:nvSpPr>
          <p:cNvPr id="100" name="Shape 10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A5DAED"/>
          </a:solidFill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>
                <a:solidFill>
                  <a:schemeClr val="dk1"/>
                </a:solidFill>
              </a:defRPr>
            </a:lvl2pPr>
            <a:lvl3pPr lvl="2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>
                <a:solidFill>
                  <a:schemeClr val="dk1"/>
                </a:solidFill>
              </a:defRPr>
            </a:lvl3pPr>
            <a:lvl4pPr lvl="3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>
                <a:solidFill>
                  <a:schemeClr val="dk1"/>
                </a:solidFill>
              </a:defRPr>
            </a:lvl4pPr>
            <a:lvl5pPr lvl="4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>
                <a:solidFill>
                  <a:schemeClr val="dk1"/>
                </a:solidFill>
              </a:defRPr>
            </a:lvl5pPr>
            <a:lvl6pPr lvl="5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>
                <a:solidFill>
                  <a:schemeClr val="dk1"/>
                </a:solidFill>
              </a:defRPr>
            </a:lvl6pPr>
            <a:lvl7pPr lvl="6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>
                <a:solidFill>
                  <a:schemeClr val="dk1"/>
                </a:solidFill>
              </a:defRPr>
            </a:lvl7pPr>
            <a:lvl8pPr lvl="7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>
                <a:solidFill>
                  <a:schemeClr val="dk1"/>
                </a:solidFill>
              </a:defRPr>
            </a:lvl8pPr>
            <a:lvl9pPr lvl="8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>
                <a:solidFill>
                  <a:schemeClr val="dk1"/>
                </a:solidFill>
              </a:defRPr>
            </a:lvl9pPr>
          </a:lstStyle>
          <a:p>
            <a:pPr rtl="0"/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‹#›</a:t>
            </a:fld>
            <a:endParaRPr sz="1000" dirty="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447793" y="130723"/>
            <a:ext cx="6096000" cy="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pPr rtl="0"/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457200" y="104023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dt" idx="10"/>
          </p:nvPr>
        </p:nvSpPr>
        <p:spPr>
          <a:xfrm>
            <a:off x="457200" y="625030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 dirty="0"/>
          </a:p>
        </p:txBody>
      </p:sp>
      <p:sp>
        <p:nvSpPr>
          <p:cNvPr id="105" name="Shape 105"/>
          <p:cNvSpPr txBox="1">
            <a:spLocks noGrp="1"/>
          </p:cNvSpPr>
          <p:nvPr>
            <p:ph type="sldNum" idx="12"/>
          </p:nvPr>
        </p:nvSpPr>
        <p:spPr>
          <a:xfrm>
            <a:off x="6553200" y="472382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Footer">
  <p:cSld name="1_Title and Footer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447793" y="130723"/>
            <a:ext cx="6096000" cy="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pPr rtl="0"/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dt" idx="10"/>
          </p:nvPr>
        </p:nvSpPr>
        <p:spPr>
          <a:xfrm>
            <a:off x="457200" y="625030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 dirty="0"/>
          </a:p>
        </p:txBody>
      </p:sp>
      <p:sp>
        <p:nvSpPr>
          <p:cNvPr id="109" name="Shape 109"/>
          <p:cNvSpPr txBox="1">
            <a:spLocks noGrp="1"/>
          </p:cNvSpPr>
          <p:nvPr>
            <p:ph type="sldNum" idx="12"/>
          </p:nvPr>
        </p:nvSpPr>
        <p:spPr>
          <a:xfrm>
            <a:off x="6553200" y="472382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‹#›</a:t>
            </a:fld>
            <a:endParaRPr dirty="0"/>
          </a:p>
        </p:txBody>
      </p:sp>
      <p:cxnSp>
        <p:nvCxnSpPr>
          <p:cNvPr id="110" name="Shape 110"/>
          <p:cNvCxnSpPr/>
          <p:nvPr/>
        </p:nvCxnSpPr>
        <p:spPr>
          <a:xfrm rot="10800000">
            <a:off x="399835" y="562064"/>
            <a:ext cx="8318100" cy="0"/>
          </a:xfrm>
          <a:prstGeom prst="straightConnector1">
            <a:avLst/>
          </a:prstGeom>
          <a:noFill/>
          <a:ln w="9525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447793" y="130723"/>
            <a:ext cx="6096000" cy="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pPr rtl="0"/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457200" y="101201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4572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body" idx="2"/>
          </p:nvPr>
        </p:nvSpPr>
        <p:spPr>
          <a:xfrm>
            <a:off x="4648200" y="101201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4572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dt" idx="10"/>
          </p:nvPr>
        </p:nvSpPr>
        <p:spPr>
          <a:xfrm>
            <a:off x="457200" y="625030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 dirty="0"/>
          </a:p>
        </p:txBody>
      </p:sp>
      <p:sp>
        <p:nvSpPr>
          <p:cNvPr id="116" name="Shape 116"/>
          <p:cNvSpPr txBox="1">
            <a:spLocks noGrp="1"/>
          </p:cNvSpPr>
          <p:nvPr>
            <p:ph type="sldNum" idx="12"/>
          </p:nvPr>
        </p:nvSpPr>
        <p:spPr>
          <a:xfrm>
            <a:off x="6553200" y="472382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title"/>
          </p:nvPr>
        </p:nvSpPr>
        <p:spPr>
          <a:xfrm>
            <a:off x="447793" y="130723"/>
            <a:ext cx="6096000" cy="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pPr rtl="0"/>
            <a:endParaRPr/>
          </a:p>
        </p:txBody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457200" y="1000822"/>
            <a:ext cx="4040100" cy="4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b" anchorCtr="0"/>
          <a:lstStyle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120" name="Shape 120"/>
          <p:cNvSpPr txBox="1">
            <a:spLocks noGrp="1"/>
          </p:cNvSpPr>
          <p:nvPr>
            <p:ph type="body" idx="2"/>
          </p:nvPr>
        </p:nvSpPr>
        <p:spPr>
          <a:xfrm>
            <a:off x="457200" y="1480643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4572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body" idx="3"/>
          </p:nvPr>
        </p:nvSpPr>
        <p:spPr>
          <a:xfrm>
            <a:off x="4645026" y="1000822"/>
            <a:ext cx="4041900" cy="4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b" anchorCtr="0"/>
          <a:lstStyle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body" idx="4"/>
          </p:nvPr>
        </p:nvSpPr>
        <p:spPr>
          <a:xfrm>
            <a:off x="4645026" y="1480643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4572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dt" idx="10"/>
          </p:nvPr>
        </p:nvSpPr>
        <p:spPr>
          <a:xfrm>
            <a:off x="457200" y="625030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1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 dirty="0"/>
          </a:p>
        </p:txBody>
      </p:sp>
      <p:sp>
        <p:nvSpPr>
          <p:cNvPr id="124" name="Shape 124"/>
          <p:cNvSpPr txBox="1">
            <a:spLocks noGrp="1"/>
          </p:cNvSpPr>
          <p:nvPr>
            <p:ph type="sldNum" idx="12"/>
          </p:nvPr>
        </p:nvSpPr>
        <p:spPr>
          <a:xfrm>
            <a:off x="6553200" y="472382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Raleway"/>
              <a:buNone/>
              <a:defRPr sz="11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Raleway"/>
              <a:buNone/>
              <a:defRPr sz="11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Raleway"/>
              <a:buNone/>
              <a:defRPr sz="11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Raleway"/>
              <a:buNone/>
              <a:defRPr sz="11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Raleway"/>
              <a:buNone/>
              <a:defRPr sz="11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Raleway"/>
              <a:buNone/>
              <a:defRPr sz="11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Raleway"/>
              <a:buNone/>
              <a:defRPr sz="11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Raleway"/>
              <a:buNone/>
              <a:defRPr sz="11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Raleway"/>
              <a:buNone/>
              <a:defRPr sz="11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‹#›</a:t>
            </a:fld>
            <a:endParaRPr sz="12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rrange avatars">
  <p:cSld name="arrange avatars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title"/>
          </p:nvPr>
        </p:nvSpPr>
        <p:spPr>
          <a:xfrm>
            <a:off x="447793" y="130723"/>
            <a:ext cx="6096000" cy="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pPr rtl="0"/>
            <a:endParaRPr/>
          </a:p>
        </p:txBody>
      </p:sp>
      <p:sp>
        <p:nvSpPr>
          <p:cNvPr id="127" name="Shape 127"/>
          <p:cNvSpPr txBox="1">
            <a:spLocks noGrp="1"/>
          </p:cNvSpPr>
          <p:nvPr>
            <p:ph type="dt" idx="10"/>
          </p:nvPr>
        </p:nvSpPr>
        <p:spPr>
          <a:xfrm>
            <a:off x="457200" y="625030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 dirty="0"/>
          </a:p>
        </p:txBody>
      </p:sp>
      <p:sp>
        <p:nvSpPr>
          <p:cNvPr id="128" name="Shape 128"/>
          <p:cNvSpPr txBox="1">
            <a:spLocks noGrp="1"/>
          </p:cNvSpPr>
          <p:nvPr>
            <p:ph type="sldNum" idx="12"/>
          </p:nvPr>
        </p:nvSpPr>
        <p:spPr>
          <a:xfrm>
            <a:off x="6553200" y="472382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‹#›</a:t>
            </a:fld>
            <a:endParaRPr dirty="0"/>
          </a:p>
        </p:txBody>
      </p:sp>
      <p:sp>
        <p:nvSpPr>
          <p:cNvPr id="129" name="Shape 129"/>
          <p:cNvSpPr/>
          <p:nvPr/>
        </p:nvSpPr>
        <p:spPr>
          <a:xfrm>
            <a:off x="4145935" y="4547419"/>
            <a:ext cx="942300" cy="532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0" name="Shape 130"/>
          <p:cNvGrpSpPr/>
          <p:nvPr/>
        </p:nvGrpSpPr>
        <p:grpSpPr>
          <a:xfrm>
            <a:off x="2415383" y="1108869"/>
            <a:ext cx="4453655" cy="2929086"/>
            <a:chOff x="2415382" y="1108869"/>
            <a:chExt cx="4453655" cy="2929086"/>
          </a:xfrm>
        </p:grpSpPr>
        <p:sp>
          <p:nvSpPr>
            <p:cNvPr id="131" name="Shape 131"/>
            <p:cNvSpPr/>
            <p:nvPr/>
          </p:nvSpPr>
          <p:spPr>
            <a:xfrm>
              <a:off x="4546600" y="1994693"/>
              <a:ext cx="1246200" cy="565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8030" y="0"/>
                  </a:moveTo>
                  <a:cubicBezTo>
                    <a:pt x="21467" y="25568"/>
                    <a:pt x="13590" y="39204"/>
                    <a:pt x="10347" y="45340"/>
                  </a:cubicBezTo>
                  <a:cubicBezTo>
                    <a:pt x="5559" y="54886"/>
                    <a:pt x="2779" y="90000"/>
                    <a:pt x="0" y="120000"/>
                  </a:cubicBezTo>
                  <a:cubicBezTo>
                    <a:pt x="59922" y="120000"/>
                    <a:pt x="59922" y="120000"/>
                    <a:pt x="5992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065" y="90000"/>
                    <a:pt x="114440" y="54886"/>
                    <a:pt x="109652" y="45340"/>
                  </a:cubicBezTo>
                  <a:cubicBezTo>
                    <a:pt x="106409" y="39204"/>
                    <a:pt x="98841" y="25909"/>
                    <a:pt x="72277" y="340"/>
                  </a:cubicBezTo>
                  <a:cubicBezTo>
                    <a:pt x="48030" y="0"/>
                    <a:pt x="48030" y="0"/>
                    <a:pt x="48030" y="0"/>
                  </a:cubicBezTo>
                </a:path>
              </a:pathLst>
            </a:custGeom>
            <a:solidFill>
              <a:srgbClr val="FFDECC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Shape 132"/>
            <p:cNvSpPr/>
            <p:nvPr/>
          </p:nvSpPr>
          <p:spPr>
            <a:xfrm>
              <a:off x="4546600" y="1994693"/>
              <a:ext cx="1246200" cy="565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8030" y="0"/>
                  </a:moveTo>
                  <a:cubicBezTo>
                    <a:pt x="21467" y="25568"/>
                    <a:pt x="13590" y="39204"/>
                    <a:pt x="10347" y="45340"/>
                  </a:cubicBezTo>
                  <a:cubicBezTo>
                    <a:pt x="5559" y="54886"/>
                    <a:pt x="2779" y="90000"/>
                    <a:pt x="0" y="120000"/>
                  </a:cubicBezTo>
                  <a:cubicBezTo>
                    <a:pt x="59922" y="120000"/>
                    <a:pt x="59922" y="120000"/>
                    <a:pt x="5992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065" y="90000"/>
                    <a:pt x="114440" y="54886"/>
                    <a:pt x="109652" y="45340"/>
                  </a:cubicBezTo>
                  <a:cubicBezTo>
                    <a:pt x="106409" y="39204"/>
                    <a:pt x="98841" y="25909"/>
                    <a:pt x="72277" y="340"/>
                  </a:cubicBezTo>
                  <a:cubicBezTo>
                    <a:pt x="48030" y="0"/>
                    <a:pt x="48030" y="0"/>
                    <a:pt x="48030" y="0"/>
                  </a:cubicBezTo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Shape 133"/>
            <p:cNvSpPr/>
            <p:nvPr/>
          </p:nvSpPr>
          <p:spPr>
            <a:xfrm>
              <a:off x="5035550" y="1588294"/>
              <a:ext cx="268200" cy="560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5071"/>
                  </a:moveTo>
                  <a:cubicBezTo>
                    <a:pt x="0" y="79083"/>
                    <a:pt x="0" y="79083"/>
                    <a:pt x="0" y="79083"/>
                  </a:cubicBezTo>
                  <a:cubicBezTo>
                    <a:pt x="0" y="100744"/>
                    <a:pt x="0" y="100744"/>
                    <a:pt x="0" y="100744"/>
                  </a:cubicBezTo>
                  <a:cubicBezTo>
                    <a:pt x="33053" y="119312"/>
                    <a:pt x="86946" y="120000"/>
                    <a:pt x="120000" y="100744"/>
                  </a:cubicBezTo>
                  <a:cubicBezTo>
                    <a:pt x="120000" y="79083"/>
                    <a:pt x="120000" y="79083"/>
                    <a:pt x="120000" y="79083"/>
                  </a:cubicBezTo>
                  <a:cubicBezTo>
                    <a:pt x="120000" y="35071"/>
                    <a:pt x="120000" y="35071"/>
                    <a:pt x="120000" y="35071"/>
                  </a:cubicBezTo>
                  <a:cubicBezTo>
                    <a:pt x="120000" y="0"/>
                    <a:pt x="0" y="0"/>
                    <a:pt x="0" y="35071"/>
                  </a:cubicBezTo>
                </a:path>
              </a:pathLst>
            </a:custGeom>
            <a:solidFill>
              <a:srgbClr val="F6C89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Shape 134"/>
            <p:cNvSpPr/>
            <p:nvPr/>
          </p:nvSpPr>
          <p:spPr>
            <a:xfrm>
              <a:off x="4859337" y="1553369"/>
              <a:ext cx="112800" cy="163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4285" y="5882"/>
                  </a:moveTo>
                  <a:cubicBezTo>
                    <a:pt x="58285" y="0"/>
                    <a:pt x="90857" y="20000"/>
                    <a:pt x="104571" y="49411"/>
                  </a:cubicBezTo>
                  <a:cubicBezTo>
                    <a:pt x="120000" y="78823"/>
                    <a:pt x="111428" y="108235"/>
                    <a:pt x="85714" y="114117"/>
                  </a:cubicBezTo>
                  <a:cubicBezTo>
                    <a:pt x="60000" y="120000"/>
                    <a:pt x="29142" y="100000"/>
                    <a:pt x="13714" y="70588"/>
                  </a:cubicBezTo>
                  <a:cubicBezTo>
                    <a:pt x="0" y="40000"/>
                    <a:pt x="8571" y="11764"/>
                    <a:pt x="34285" y="5882"/>
                  </a:cubicBezTo>
                  <a:close/>
                </a:path>
              </a:pathLst>
            </a:custGeom>
            <a:solidFill>
              <a:srgbClr val="F6C89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Shape 135"/>
            <p:cNvSpPr/>
            <p:nvPr/>
          </p:nvSpPr>
          <p:spPr>
            <a:xfrm>
              <a:off x="5365750" y="1553369"/>
              <a:ext cx="112800" cy="163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7428" y="5882"/>
                  </a:moveTo>
                  <a:cubicBezTo>
                    <a:pt x="61714" y="0"/>
                    <a:pt x="29142" y="20000"/>
                    <a:pt x="15428" y="49411"/>
                  </a:cubicBezTo>
                  <a:cubicBezTo>
                    <a:pt x="0" y="78823"/>
                    <a:pt x="10285" y="108235"/>
                    <a:pt x="34285" y="114117"/>
                  </a:cubicBezTo>
                  <a:cubicBezTo>
                    <a:pt x="60000" y="120000"/>
                    <a:pt x="92571" y="100000"/>
                    <a:pt x="106285" y="70588"/>
                  </a:cubicBezTo>
                  <a:cubicBezTo>
                    <a:pt x="120000" y="40000"/>
                    <a:pt x="111428" y="11764"/>
                    <a:pt x="87428" y="5882"/>
                  </a:cubicBezTo>
                  <a:close/>
                </a:path>
              </a:pathLst>
            </a:custGeom>
            <a:solidFill>
              <a:srgbClr val="F6C89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Shape 136"/>
            <p:cNvSpPr/>
            <p:nvPr/>
          </p:nvSpPr>
          <p:spPr>
            <a:xfrm>
              <a:off x="5024437" y="1958182"/>
              <a:ext cx="146100" cy="282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130" y="0"/>
                  </a:moveTo>
                  <a:lnTo>
                    <a:pt x="0" y="18876"/>
                  </a:lnTo>
                  <a:lnTo>
                    <a:pt x="26086" y="120000"/>
                  </a:lnTo>
                  <a:lnTo>
                    <a:pt x="120000" y="70786"/>
                  </a:lnTo>
                  <a:lnTo>
                    <a:pt x="91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Shape 137"/>
            <p:cNvSpPr/>
            <p:nvPr/>
          </p:nvSpPr>
          <p:spPr>
            <a:xfrm>
              <a:off x="5024437" y="1958182"/>
              <a:ext cx="146100" cy="282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130" y="0"/>
                  </a:moveTo>
                  <a:lnTo>
                    <a:pt x="0" y="18876"/>
                  </a:lnTo>
                  <a:lnTo>
                    <a:pt x="26086" y="120000"/>
                  </a:lnTo>
                  <a:lnTo>
                    <a:pt x="120000" y="70786"/>
                  </a:lnTo>
                  <a:lnTo>
                    <a:pt x="913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Shape 138"/>
            <p:cNvSpPr/>
            <p:nvPr/>
          </p:nvSpPr>
          <p:spPr>
            <a:xfrm>
              <a:off x="5035550" y="1902618"/>
              <a:ext cx="268200" cy="92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cubicBezTo>
                    <a:pt x="0" y="12413"/>
                    <a:pt x="0" y="12413"/>
                    <a:pt x="0" y="12413"/>
                  </a:cubicBezTo>
                  <a:cubicBezTo>
                    <a:pt x="0" y="12413"/>
                    <a:pt x="30898" y="115862"/>
                    <a:pt x="59640" y="120000"/>
                  </a:cubicBezTo>
                  <a:cubicBezTo>
                    <a:pt x="60359" y="120000"/>
                    <a:pt x="61077" y="120000"/>
                    <a:pt x="61077" y="120000"/>
                  </a:cubicBezTo>
                  <a:cubicBezTo>
                    <a:pt x="89820" y="120000"/>
                    <a:pt x="120000" y="18620"/>
                    <a:pt x="120000" y="18620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C5A07E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Shape 139"/>
            <p:cNvSpPr/>
            <p:nvPr/>
          </p:nvSpPr>
          <p:spPr>
            <a:xfrm>
              <a:off x="4757737" y="1205707"/>
              <a:ext cx="823800" cy="758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116" y="0"/>
                  </a:moveTo>
                  <a:cubicBezTo>
                    <a:pt x="0" y="0"/>
                    <a:pt x="22923" y="89048"/>
                    <a:pt x="26900" y="95898"/>
                  </a:cubicBezTo>
                  <a:cubicBezTo>
                    <a:pt x="31345" y="103509"/>
                    <a:pt x="50292" y="120000"/>
                    <a:pt x="60116" y="120000"/>
                  </a:cubicBezTo>
                  <a:cubicBezTo>
                    <a:pt x="69707" y="120000"/>
                    <a:pt x="88888" y="103509"/>
                    <a:pt x="93099" y="95898"/>
                  </a:cubicBezTo>
                  <a:cubicBezTo>
                    <a:pt x="97076" y="89048"/>
                    <a:pt x="120000" y="0"/>
                    <a:pt x="60116" y="0"/>
                  </a:cubicBezTo>
                  <a:close/>
                </a:path>
              </a:pathLst>
            </a:custGeom>
            <a:solidFill>
              <a:srgbClr val="F6C89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Shape 140"/>
            <p:cNvSpPr/>
            <p:nvPr/>
          </p:nvSpPr>
          <p:spPr>
            <a:xfrm>
              <a:off x="4810125" y="1158082"/>
              <a:ext cx="673200" cy="517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6285" y="100248"/>
                  </a:moveTo>
                  <a:cubicBezTo>
                    <a:pt x="120000" y="76024"/>
                    <a:pt x="117428" y="19378"/>
                    <a:pt x="103142" y="21242"/>
                  </a:cubicBezTo>
                  <a:cubicBezTo>
                    <a:pt x="89428" y="3354"/>
                    <a:pt x="42571" y="0"/>
                    <a:pt x="29428" y="19378"/>
                  </a:cubicBezTo>
                  <a:cubicBezTo>
                    <a:pt x="0" y="26832"/>
                    <a:pt x="13714" y="100621"/>
                    <a:pt x="13714" y="100621"/>
                  </a:cubicBezTo>
                  <a:cubicBezTo>
                    <a:pt x="14571" y="108074"/>
                    <a:pt x="16000" y="114409"/>
                    <a:pt x="17142" y="120000"/>
                  </a:cubicBezTo>
                  <a:cubicBezTo>
                    <a:pt x="19142" y="120000"/>
                    <a:pt x="21142" y="119627"/>
                    <a:pt x="23142" y="119627"/>
                  </a:cubicBezTo>
                  <a:cubicBezTo>
                    <a:pt x="21142" y="114409"/>
                    <a:pt x="19142" y="109192"/>
                    <a:pt x="18571" y="105465"/>
                  </a:cubicBezTo>
                  <a:cubicBezTo>
                    <a:pt x="18285" y="103229"/>
                    <a:pt x="17428" y="95403"/>
                    <a:pt x="17428" y="93540"/>
                  </a:cubicBezTo>
                  <a:cubicBezTo>
                    <a:pt x="17714" y="80124"/>
                    <a:pt x="25142" y="41366"/>
                    <a:pt x="38000" y="38385"/>
                  </a:cubicBezTo>
                  <a:cubicBezTo>
                    <a:pt x="42857" y="37267"/>
                    <a:pt x="55142" y="51801"/>
                    <a:pt x="63428" y="51801"/>
                  </a:cubicBezTo>
                  <a:cubicBezTo>
                    <a:pt x="71714" y="51428"/>
                    <a:pt x="82571" y="36894"/>
                    <a:pt x="88000" y="37639"/>
                  </a:cubicBezTo>
                  <a:cubicBezTo>
                    <a:pt x="101428" y="40248"/>
                    <a:pt x="112571" y="75652"/>
                    <a:pt x="112285" y="92795"/>
                  </a:cubicBezTo>
                  <a:cubicBezTo>
                    <a:pt x="112285" y="95031"/>
                    <a:pt x="110285" y="108447"/>
                    <a:pt x="107142" y="117763"/>
                  </a:cubicBezTo>
                  <a:cubicBezTo>
                    <a:pt x="109142" y="117391"/>
                    <a:pt x="111428" y="117391"/>
                    <a:pt x="113428" y="117018"/>
                  </a:cubicBezTo>
                  <a:cubicBezTo>
                    <a:pt x="114571" y="112173"/>
                    <a:pt x="115428" y="106583"/>
                    <a:pt x="116285" y="100248"/>
                  </a:cubicBezTo>
                  <a:close/>
                </a:path>
              </a:pathLst>
            </a:custGeom>
            <a:solidFill>
              <a:srgbClr val="80604A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Shape 141"/>
            <p:cNvSpPr/>
            <p:nvPr/>
          </p:nvSpPr>
          <p:spPr>
            <a:xfrm>
              <a:off x="5170487" y="1958182"/>
              <a:ext cx="142800" cy="284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000" y="0"/>
                  </a:moveTo>
                  <a:lnTo>
                    <a:pt x="120000" y="18770"/>
                  </a:lnTo>
                  <a:lnTo>
                    <a:pt x="93333" y="120000"/>
                  </a:lnTo>
                  <a:lnTo>
                    <a:pt x="0" y="70391"/>
                  </a:lnTo>
                  <a:lnTo>
                    <a:pt x="112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Shape 142"/>
            <p:cNvSpPr/>
            <p:nvPr/>
          </p:nvSpPr>
          <p:spPr>
            <a:xfrm>
              <a:off x="5170487" y="1958182"/>
              <a:ext cx="142800" cy="284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000" y="0"/>
                  </a:moveTo>
                  <a:lnTo>
                    <a:pt x="120000" y="18770"/>
                  </a:lnTo>
                  <a:lnTo>
                    <a:pt x="93333" y="120000"/>
                  </a:lnTo>
                  <a:lnTo>
                    <a:pt x="0" y="70391"/>
                  </a:lnTo>
                  <a:lnTo>
                    <a:pt x="1120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Shape 143"/>
            <p:cNvSpPr/>
            <p:nvPr/>
          </p:nvSpPr>
          <p:spPr>
            <a:xfrm>
              <a:off x="5170487" y="2124868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Shape 144"/>
            <p:cNvSpPr/>
            <p:nvPr/>
          </p:nvSpPr>
          <p:spPr>
            <a:xfrm>
              <a:off x="5170487" y="2124868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Shape 145"/>
            <p:cNvSpPr/>
            <p:nvPr/>
          </p:nvSpPr>
          <p:spPr>
            <a:xfrm>
              <a:off x="5035550" y="1953418"/>
              <a:ext cx="268200" cy="171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60355" y="116666"/>
                  </a:lnTo>
                  <a:lnTo>
                    <a:pt x="0" y="0"/>
                  </a:lnTo>
                  <a:lnTo>
                    <a:pt x="0" y="3333"/>
                  </a:lnTo>
                  <a:lnTo>
                    <a:pt x="60355" y="120000"/>
                  </a:lnTo>
                  <a:lnTo>
                    <a:pt x="60355" y="120000"/>
                  </a:lnTo>
                  <a:lnTo>
                    <a:pt x="120000" y="3333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E9BE95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Shape 146"/>
            <p:cNvSpPr/>
            <p:nvPr/>
          </p:nvSpPr>
          <p:spPr>
            <a:xfrm>
              <a:off x="5035550" y="1953418"/>
              <a:ext cx="268200" cy="171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60355" y="116666"/>
                  </a:lnTo>
                  <a:lnTo>
                    <a:pt x="0" y="0"/>
                  </a:lnTo>
                  <a:lnTo>
                    <a:pt x="0" y="3333"/>
                  </a:lnTo>
                  <a:lnTo>
                    <a:pt x="60355" y="120000"/>
                  </a:lnTo>
                  <a:lnTo>
                    <a:pt x="60355" y="120000"/>
                  </a:lnTo>
                  <a:lnTo>
                    <a:pt x="120000" y="3333"/>
                  </a:lnTo>
                  <a:lnTo>
                    <a:pt x="1200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Shape 147"/>
            <p:cNvSpPr/>
            <p:nvPr/>
          </p:nvSpPr>
          <p:spPr>
            <a:xfrm>
              <a:off x="5145087" y="2237582"/>
              <a:ext cx="49200" cy="1500"/>
            </a:xfrm>
            <a:prstGeom prst="rect">
              <a:avLst/>
            </a:prstGeom>
            <a:solidFill>
              <a:srgbClr val="2E2E2E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Shape 148"/>
            <p:cNvSpPr/>
            <p:nvPr/>
          </p:nvSpPr>
          <p:spPr>
            <a:xfrm>
              <a:off x="5145087" y="2237582"/>
              <a:ext cx="49200" cy="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Shape 149"/>
            <p:cNvSpPr/>
            <p:nvPr/>
          </p:nvSpPr>
          <p:spPr>
            <a:xfrm>
              <a:off x="5011737" y="1745457"/>
              <a:ext cx="315900" cy="45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3959" y="0"/>
                  </a:moveTo>
                  <a:cubicBezTo>
                    <a:pt x="61522" y="0"/>
                    <a:pt x="60304" y="20689"/>
                    <a:pt x="60304" y="20689"/>
                  </a:cubicBezTo>
                  <a:cubicBezTo>
                    <a:pt x="60304" y="20689"/>
                    <a:pt x="58477" y="0"/>
                    <a:pt x="56040" y="0"/>
                  </a:cubicBezTo>
                  <a:cubicBezTo>
                    <a:pt x="47512" y="0"/>
                    <a:pt x="10355" y="24827"/>
                    <a:pt x="0" y="120000"/>
                  </a:cubicBezTo>
                  <a:cubicBezTo>
                    <a:pt x="0" y="120000"/>
                    <a:pt x="51776" y="111724"/>
                    <a:pt x="54822" y="107586"/>
                  </a:cubicBezTo>
                  <a:cubicBezTo>
                    <a:pt x="57258" y="99310"/>
                    <a:pt x="60304" y="62068"/>
                    <a:pt x="60304" y="62068"/>
                  </a:cubicBezTo>
                  <a:cubicBezTo>
                    <a:pt x="60304" y="62068"/>
                    <a:pt x="62741" y="99310"/>
                    <a:pt x="65177" y="107586"/>
                  </a:cubicBezTo>
                  <a:cubicBezTo>
                    <a:pt x="68223" y="111724"/>
                    <a:pt x="120000" y="120000"/>
                    <a:pt x="120000" y="120000"/>
                  </a:cubicBezTo>
                  <a:cubicBezTo>
                    <a:pt x="109644" y="24827"/>
                    <a:pt x="73096" y="0"/>
                    <a:pt x="63959" y="0"/>
                  </a:cubicBezTo>
                  <a:close/>
                </a:path>
              </a:pathLst>
            </a:custGeom>
            <a:solidFill>
              <a:srgbClr val="80604A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Shape 150"/>
            <p:cNvSpPr/>
            <p:nvPr/>
          </p:nvSpPr>
          <p:spPr>
            <a:xfrm>
              <a:off x="3454400" y="1994693"/>
              <a:ext cx="1247700" cy="565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8030" y="0"/>
                  </a:moveTo>
                  <a:cubicBezTo>
                    <a:pt x="21467" y="25568"/>
                    <a:pt x="13590" y="39204"/>
                    <a:pt x="10347" y="45340"/>
                  </a:cubicBezTo>
                  <a:cubicBezTo>
                    <a:pt x="5559" y="54886"/>
                    <a:pt x="2779" y="90000"/>
                    <a:pt x="0" y="120000"/>
                  </a:cubicBezTo>
                  <a:cubicBezTo>
                    <a:pt x="59922" y="120000"/>
                    <a:pt x="59922" y="120000"/>
                    <a:pt x="5992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065" y="90000"/>
                    <a:pt x="114440" y="54886"/>
                    <a:pt x="109652" y="45340"/>
                  </a:cubicBezTo>
                  <a:cubicBezTo>
                    <a:pt x="106409" y="39204"/>
                    <a:pt x="98841" y="25909"/>
                    <a:pt x="72277" y="340"/>
                  </a:cubicBezTo>
                  <a:cubicBezTo>
                    <a:pt x="48030" y="0"/>
                    <a:pt x="48030" y="0"/>
                    <a:pt x="48030" y="0"/>
                  </a:cubicBezTo>
                </a:path>
              </a:pathLst>
            </a:custGeom>
            <a:solidFill>
              <a:srgbClr val="FFDECC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Shape 151"/>
            <p:cNvSpPr/>
            <p:nvPr/>
          </p:nvSpPr>
          <p:spPr>
            <a:xfrm>
              <a:off x="3454400" y="1994693"/>
              <a:ext cx="1247700" cy="565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8030" y="0"/>
                  </a:moveTo>
                  <a:cubicBezTo>
                    <a:pt x="21467" y="25568"/>
                    <a:pt x="13590" y="39204"/>
                    <a:pt x="10347" y="45340"/>
                  </a:cubicBezTo>
                  <a:cubicBezTo>
                    <a:pt x="5559" y="54886"/>
                    <a:pt x="2779" y="90000"/>
                    <a:pt x="0" y="120000"/>
                  </a:cubicBezTo>
                  <a:cubicBezTo>
                    <a:pt x="59922" y="120000"/>
                    <a:pt x="59922" y="120000"/>
                    <a:pt x="5992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065" y="90000"/>
                    <a:pt x="114440" y="54886"/>
                    <a:pt x="109652" y="45340"/>
                  </a:cubicBezTo>
                  <a:cubicBezTo>
                    <a:pt x="106409" y="39204"/>
                    <a:pt x="98841" y="25909"/>
                    <a:pt x="72277" y="340"/>
                  </a:cubicBezTo>
                  <a:cubicBezTo>
                    <a:pt x="48030" y="0"/>
                    <a:pt x="48030" y="0"/>
                    <a:pt x="48030" y="0"/>
                  </a:cubicBezTo>
                </a:path>
              </a:pathLst>
            </a:custGeom>
            <a:solidFill>
              <a:srgbClr val="C93838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Shape 152"/>
            <p:cNvSpPr/>
            <p:nvPr/>
          </p:nvSpPr>
          <p:spPr>
            <a:xfrm>
              <a:off x="3944937" y="1588294"/>
              <a:ext cx="266700" cy="560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5071"/>
                  </a:moveTo>
                  <a:cubicBezTo>
                    <a:pt x="0" y="79083"/>
                    <a:pt x="0" y="79083"/>
                    <a:pt x="0" y="79083"/>
                  </a:cubicBezTo>
                  <a:cubicBezTo>
                    <a:pt x="0" y="100744"/>
                    <a:pt x="0" y="100744"/>
                    <a:pt x="0" y="100744"/>
                  </a:cubicBezTo>
                  <a:cubicBezTo>
                    <a:pt x="33053" y="119312"/>
                    <a:pt x="86946" y="120000"/>
                    <a:pt x="120000" y="100744"/>
                  </a:cubicBezTo>
                  <a:cubicBezTo>
                    <a:pt x="120000" y="79083"/>
                    <a:pt x="120000" y="79083"/>
                    <a:pt x="120000" y="79083"/>
                  </a:cubicBezTo>
                  <a:cubicBezTo>
                    <a:pt x="120000" y="35071"/>
                    <a:pt x="120000" y="35071"/>
                    <a:pt x="120000" y="35071"/>
                  </a:cubicBezTo>
                  <a:cubicBezTo>
                    <a:pt x="120000" y="0"/>
                    <a:pt x="0" y="0"/>
                    <a:pt x="0" y="35071"/>
                  </a:cubicBezTo>
                </a:path>
              </a:pathLst>
            </a:custGeom>
            <a:solidFill>
              <a:srgbClr val="F6D1A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Shape 153"/>
            <p:cNvSpPr/>
            <p:nvPr/>
          </p:nvSpPr>
          <p:spPr>
            <a:xfrm>
              <a:off x="3767137" y="1553369"/>
              <a:ext cx="112800" cy="163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4285" y="5882"/>
                  </a:moveTo>
                  <a:cubicBezTo>
                    <a:pt x="58285" y="0"/>
                    <a:pt x="90857" y="20000"/>
                    <a:pt x="104571" y="49411"/>
                  </a:cubicBezTo>
                  <a:cubicBezTo>
                    <a:pt x="120000" y="78823"/>
                    <a:pt x="111428" y="108235"/>
                    <a:pt x="85714" y="114117"/>
                  </a:cubicBezTo>
                  <a:cubicBezTo>
                    <a:pt x="60000" y="120000"/>
                    <a:pt x="29142" y="100000"/>
                    <a:pt x="13714" y="70588"/>
                  </a:cubicBezTo>
                  <a:cubicBezTo>
                    <a:pt x="0" y="40000"/>
                    <a:pt x="8571" y="11764"/>
                    <a:pt x="34285" y="5882"/>
                  </a:cubicBezTo>
                  <a:close/>
                </a:path>
              </a:pathLst>
            </a:custGeom>
            <a:solidFill>
              <a:srgbClr val="F6D1A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Shape 154"/>
            <p:cNvSpPr/>
            <p:nvPr/>
          </p:nvSpPr>
          <p:spPr>
            <a:xfrm>
              <a:off x="4275137" y="1553369"/>
              <a:ext cx="112800" cy="163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7428" y="5882"/>
                  </a:moveTo>
                  <a:cubicBezTo>
                    <a:pt x="61714" y="0"/>
                    <a:pt x="29142" y="20000"/>
                    <a:pt x="15428" y="49411"/>
                  </a:cubicBezTo>
                  <a:cubicBezTo>
                    <a:pt x="0" y="78823"/>
                    <a:pt x="10285" y="108235"/>
                    <a:pt x="34285" y="114117"/>
                  </a:cubicBezTo>
                  <a:cubicBezTo>
                    <a:pt x="60000" y="120000"/>
                    <a:pt x="92571" y="100000"/>
                    <a:pt x="106285" y="70588"/>
                  </a:cubicBezTo>
                  <a:cubicBezTo>
                    <a:pt x="120000" y="40000"/>
                    <a:pt x="111428" y="11764"/>
                    <a:pt x="87428" y="5882"/>
                  </a:cubicBezTo>
                  <a:close/>
                </a:path>
              </a:pathLst>
            </a:custGeom>
            <a:solidFill>
              <a:srgbClr val="F6D1A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Shape 155"/>
            <p:cNvSpPr/>
            <p:nvPr/>
          </p:nvSpPr>
          <p:spPr>
            <a:xfrm>
              <a:off x="3944937" y="1902618"/>
              <a:ext cx="266700" cy="92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cubicBezTo>
                    <a:pt x="0" y="12413"/>
                    <a:pt x="0" y="12413"/>
                    <a:pt x="0" y="12413"/>
                  </a:cubicBezTo>
                  <a:cubicBezTo>
                    <a:pt x="0" y="12413"/>
                    <a:pt x="30898" y="115862"/>
                    <a:pt x="59640" y="120000"/>
                  </a:cubicBezTo>
                  <a:cubicBezTo>
                    <a:pt x="60359" y="120000"/>
                    <a:pt x="61077" y="120000"/>
                    <a:pt x="61077" y="120000"/>
                  </a:cubicBezTo>
                  <a:cubicBezTo>
                    <a:pt x="89820" y="120000"/>
                    <a:pt x="120000" y="18620"/>
                    <a:pt x="120000" y="18620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C5A78C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Shape 156"/>
            <p:cNvSpPr/>
            <p:nvPr/>
          </p:nvSpPr>
          <p:spPr>
            <a:xfrm>
              <a:off x="3667125" y="1205707"/>
              <a:ext cx="822300" cy="758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116" y="0"/>
                  </a:moveTo>
                  <a:cubicBezTo>
                    <a:pt x="0" y="0"/>
                    <a:pt x="22923" y="89048"/>
                    <a:pt x="26900" y="95898"/>
                  </a:cubicBezTo>
                  <a:cubicBezTo>
                    <a:pt x="31345" y="103509"/>
                    <a:pt x="50292" y="120000"/>
                    <a:pt x="60116" y="120000"/>
                  </a:cubicBezTo>
                  <a:cubicBezTo>
                    <a:pt x="69707" y="120000"/>
                    <a:pt x="88888" y="103509"/>
                    <a:pt x="93099" y="95898"/>
                  </a:cubicBezTo>
                  <a:cubicBezTo>
                    <a:pt x="97076" y="89048"/>
                    <a:pt x="120000" y="0"/>
                    <a:pt x="60116" y="0"/>
                  </a:cubicBezTo>
                  <a:close/>
                </a:path>
              </a:pathLst>
            </a:custGeom>
            <a:solidFill>
              <a:srgbClr val="F6D1A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Shape 157"/>
            <p:cNvSpPr/>
            <p:nvPr/>
          </p:nvSpPr>
          <p:spPr>
            <a:xfrm>
              <a:off x="3762375" y="1108869"/>
              <a:ext cx="649200" cy="582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2673" y="22479"/>
                  </a:moveTo>
                  <a:cubicBezTo>
                    <a:pt x="66831" y="0"/>
                    <a:pt x="27029" y="13223"/>
                    <a:pt x="15148" y="32066"/>
                  </a:cubicBezTo>
                  <a:cubicBezTo>
                    <a:pt x="0" y="55537"/>
                    <a:pt x="5346" y="91239"/>
                    <a:pt x="8910" y="118016"/>
                  </a:cubicBezTo>
                  <a:cubicBezTo>
                    <a:pt x="8910" y="118016"/>
                    <a:pt x="8910" y="118016"/>
                    <a:pt x="8910" y="118016"/>
                  </a:cubicBezTo>
                  <a:cubicBezTo>
                    <a:pt x="8910" y="118347"/>
                    <a:pt x="8910" y="118677"/>
                    <a:pt x="9207" y="119008"/>
                  </a:cubicBezTo>
                  <a:cubicBezTo>
                    <a:pt x="9207" y="119008"/>
                    <a:pt x="9504" y="119669"/>
                    <a:pt x="9801" y="120000"/>
                  </a:cubicBezTo>
                  <a:cubicBezTo>
                    <a:pt x="9801" y="120000"/>
                    <a:pt x="10693" y="120000"/>
                    <a:pt x="10990" y="119669"/>
                  </a:cubicBezTo>
                  <a:cubicBezTo>
                    <a:pt x="11287" y="119669"/>
                    <a:pt x="11287" y="119338"/>
                    <a:pt x="11287" y="119338"/>
                  </a:cubicBezTo>
                  <a:cubicBezTo>
                    <a:pt x="11287" y="117024"/>
                    <a:pt x="11287" y="112396"/>
                    <a:pt x="11287" y="112066"/>
                  </a:cubicBezTo>
                  <a:cubicBezTo>
                    <a:pt x="10990" y="108429"/>
                    <a:pt x="10099" y="105123"/>
                    <a:pt x="9801" y="101487"/>
                  </a:cubicBezTo>
                  <a:cubicBezTo>
                    <a:pt x="12178" y="84297"/>
                    <a:pt x="19306" y="80991"/>
                    <a:pt x="22871" y="60495"/>
                  </a:cubicBezTo>
                  <a:cubicBezTo>
                    <a:pt x="23762" y="59173"/>
                    <a:pt x="24653" y="57851"/>
                    <a:pt x="25544" y="56528"/>
                  </a:cubicBezTo>
                  <a:cubicBezTo>
                    <a:pt x="26435" y="55206"/>
                    <a:pt x="27623" y="53553"/>
                    <a:pt x="28811" y="52231"/>
                  </a:cubicBezTo>
                  <a:cubicBezTo>
                    <a:pt x="29405" y="51900"/>
                    <a:pt x="30000" y="51570"/>
                    <a:pt x="30594" y="50909"/>
                  </a:cubicBezTo>
                  <a:cubicBezTo>
                    <a:pt x="44554" y="45289"/>
                    <a:pt x="58811" y="52231"/>
                    <a:pt x="71881" y="57851"/>
                  </a:cubicBezTo>
                  <a:cubicBezTo>
                    <a:pt x="76930" y="60165"/>
                    <a:pt x="77524" y="50247"/>
                    <a:pt x="83168" y="49917"/>
                  </a:cubicBezTo>
                  <a:cubicBezTo>
                    <a:pt x="85544" y="49586"/>
                    <a:pt x="90297" y="58512"/>
                    <a:pt x="92376" y="58181"/>
                  </a:cubicBezTo>
                  <a:cubicBezTo>
                    <a:pt x="111980" y="55867"/>
                    <a:pt x="103663" y="88925"/>
                    <a:pt x="106930" y="104132"/>
                  </a:cubicBezTo>
                  <a:cubicBezTo>
                    <a:pt x="106336" y="106776"/>
                    <a:pt x="106039" y="109421"/>
                    <a:pt x="105742" y="112066"/>
                  </a:cubicBezTo>
                  <a:cubicBezTo>
                    <a:pt x="105742" y="112396"/>
                    <a:pt x="105742" y="117024"/>
                    <a:pt x="105742" y="119338"/>
                  </a:cubicBezTo>
                  <a:cubicBezTo>
                    <a:pt x="105742" y="119338"/>
                    <a:pt x="105742" y="119669"/>
                    <a:pt x="106039" y="119669"/>
                  </a:cubicBezTo>
                  <a:cubicBezTo>
                    <a:pt x="106336" y="120000"/>
                    <a:pt x="107227" y="120000"/>
                    <a:pt x="107227" y="120000"/>
                  </a:cubicBezTo>
                  <a:cubicBezTo>
                    <a:pt x="107524" y="119669"/>
                    <a:pt x="107821" y="119008"/>
                    <a:pt x="107821" y="119008"/>
                  </a:cubicBezTo>
                  <a:cubicBezTo>
                    <a:pt x="108118" y="117685"/>
                    <a:pt x="108118" y="117024"/>
                    <a:pt x="108118" y="116033"/>
                  </a:cubicBezTo>
                  <a:cubicBezTo>
                    <a:pt x="108415" y="114710"/>
                    <a:pt x="108415" y="113057"/>
                    <a:pt x="108712" y="111735"/>
                  </a:cubicBezTo>
                  <a:cubicBezTo>
                    <a:pt x="112574" y="95206"/>
                    <a:pt x="120000" y="29421"/>
                    <a:pt x="92673" y="22479"/>
                  </a:cubicBezTo>
                  <a:close/>
                  <a:moveTo>
                    <a:pt x="53465" y="44628"/>
                  </a:moveTo>
                  <a:cubicBezTo>
                    <a:pt x="53168" y="44628"/>
                    <a:pt x="52574" y="44297"/>
                    <a:pt x="52277" y="44297"/>
                  </a:cubicBezTo>
                  <a:cubicBezTo>
                    <a:pt x="52871" y="44297"/>
                    <a:pt x="53465" y="44628"/>
                    <a:pt x="54059" y="44628"/>
                  </a:cubicBezTo>
                  <a:cubicBezTo>
                    <a:pt x="54059" y="44628"/>
                    <a:pt x="53762" y="44628"/>
                    <a:pt x="53465" y="44628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Shape 158"/>
            <p:cNvSpPr/>
            <p:nvPr/>
          </p:nvSpPr>
          <p:spPr>
            <a:xfrm>
              <a:off x="4052887" y="2237582"/>
              <a:ext cx="50700" cy="1500"/>
            </a:xfrm>
            <a:prstGeom prst="rect">
              <a:avLst/>
            </a:prstGeom>
            <a:solidFill>
              <a:srgbClr val="B53232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Shape 159"/>
            <p:cNvSpPr/>
            <p:nvPr/>
          </p:nvSpPr>
          <p:spPr>
            <a:xfrm>
              <a:off x="4052887" y="2237582"/>
              <a:ext cx="50700" cy="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Shape 160"/>
            <p:cNvSpPr/>
            <p:nvPr/>
          </p:nvSpPr>
          <p:spPr>
            <a:xfrm>
              <a:off x="3640137" y="1173957"/>
              <a:ext cx="609600" cy="360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2000" y="27733"/>
                  </a:moveTo>
                  <a:cubicBezTo>
                    <a:pt x="102000" y="27733"/>
                    <a:pt x="78315" y="0"/>
                    <a:pt x="57473" y="14933"/>
                  </a:cubicBezTo>
                  <a:cubicBezTo>
                    <a:pt x="36315" y="29866"/>
                    <a:pt x="17684" y="35200"/>
                    <a:pt x="13263" y="25600"/>
                  </a:cubicBezTo>
                  <a:cubicBezTo>
                    <a:pt x="13263" y="25600"/>
                    <a:pt x="0" y="71466"/>
                    <a:pt x="24631" y="96000"/>
                  </a:cubicBezTo>
                  <a:cubicBezTo>
                    <a:pt x="48947" y="120000"/>
                    <a:pt x="76736" y="100800"/>
                    <a:pt x="84631" y="85866"/>
                  </a:cubicBezTo>
                  <a:cubicBezTo>
                    <a:pt x="92842" y="70933"/>
                    <a:pt x="105789" y="46933"/>
                    <a:pt x="113052" y="51733"/>
                  </a:cubicBezTo>
                  <a:cubicBezTo>
                    <a:pt x="120000" y="56533"/>
                    <a:pt x="102000" y="27733"/>
                    <a:pt x="102000" y="27733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Shape 161"/>
            <p:cNvSpPr/>
            <p:nvPr/>
          </p:nvSpPr>
          <p:spPr>
            <a:xfrm>
              <a:off x="2844800" y="2547143"/>
              <a:ext cx="1247700" cy="565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8030" y="0"/>
                  </a:moveTo>
                  <a:cubicBezTo>
                    <a:pt x="21467" y="25568"/>
                    <a:pt x="13590" y="39204"/>
                    <a:pt x="10347" y="45340"/>
                  </a:cubicBezTo>
                  <a:cubicBezTo>
                    <a:pt x="5559" y="54886"/>
                    <a:pt x="2779" y="90000"/>
                    <a:pt x="0" y="120000"/>
                  </a:cubicBezTo>
                  <a:cubicBezTo>
                    <a:pt x="59922" y="120000"/>
                    <a:pt x="59922" y="120000"/>
                    <a:pt x="5992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065" y="90000"/>
                    <a:pt x="114440" y="54886"/>
                    <a:pt x="109652" y="45340"/>
                  </a:cubicBezTo>
                  <a:cubicBezTo>
                    <a:pt x="106409" y="39204"/>
                    <a:pt x="98841" y="25909"/>
                    <a:pt x="72277" y="340"/>
                  </a:cubicBezTo>
                  <a:cubicBezTo>
                    <a:pt x="48030" y="0"/>
                    <a:pt x="48030" y="0"/>
                    <a:pt x="48030" y="0"/>
                  </a:cubicBezTo>
                </a:path>
              </a:pathLst>
            </a:custGeom>
            <a:solidFill>
              <a:srgbClr val="FFDECC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Shape 162"/>
            <p:cNvSpPr/>
            <p:nvPr/>
          </p:nvSpPr>
          <p:spPr>
            <a:xfrm>
              <a:off x="2844800" y="2547143"/>
              <a:ext cx="1247700" cy="565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8030" y="0"/>
                  </a:moveTo>
                  <a:cubicBezTo>
                    <a:pt x="21467" y="25568"/>
                    <a:pt x="13590" y="39204"/>
                    <a:pt x="10347" y="45340"/>
                  </a:cubicBezTo>
                  <a:cubicBezTo>
                    <a:pt x="5559" y="54886"/>
                    <a:pt x="2779" y="90000"/>
                    <a:pt x="0" y="120000"/>
                  </a:cubicBezTo>
                  <a:cubicBezTo>
                    <a:pt x="59922" y="120000"/>
                    <a:pt x="59922" y="120000"/>
                    <a:pt x="5992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065" y="90000"/>
                    <a:pt x="114440" y="54886"/>
                    <a:pt x="109652" y="45340"/>
                  </a:cubicBezTo>
                  <a:cubicBezTo>
                    <a:pt x="106409" y="39204"/>
                    <a:pt x="98841" y="25909"/>
                    <a:pt x="72277" y="340"/>
                  </a:cubicBezTo>
                  <a:cubicBezTo>
                    <a:pt x="48030" y="0"/>
                    <a:pt x="48030" y="0"/>
                    <a:pt x="48030" y="0"/>
                  </a:cubicBezTo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Shape 163"/>
            <p:cNvSpPr/>
            <p:nvPr/>
          </p:nvSpPr>
          <p:spPr>
            <a:xfrm>
              <a:off x="3335337" y="2140743"/>
              <a:ext cx="266700" cy="560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5071"/>
                  </a:moveTo>
                  <a:cubicBezTo>
                    <a:pt x="0" y="79083"/>
                    <a:pt x="0" y="79083"/>
                    <a:pt x="0" y="79083"/>
                  </a:cubicBezTo>
                  <a:cubicBezTo>
                    <a:pt x="0" y="100744"/>
                    <a:pt x="0" y="100744"/>
                    <a:pt x="0" y="100744"/>
                  </a:cubicBezTo>
                  <a:cubicBezTo>
                    <a:pt x="33053" y="119312"/>
                    <a:pt x="86946" y="120000"/>
                    <a:pt x="120000" y="100744"/>
                  </a:cubicBezTo>
                  <a:cubicBezTo>
                    <a:pt x="120000" y="79083"/>
                    <a:pt x="120000" y="79083"/>
                    <a:pt x="120000" y="79083"/>
                  </a:cubicBezTo>
                  <a:cubicBezTo>
                    <a:pt x="120000" y="35071"/>
                    <a:pt x="120000" y="35071"/>
                    <a:pt x="120000" y="35071"/>
                  </a:cubicBezTo>
                  <a:cubicBezTo>
                    <a:pt x="120000" y="0"/>
                    <a:pt x="0" y="0"/>
                    <a:pt x="0" y="35071"/>
                  </a:cubicBezTo>
                </a:path>
              </a:pathLst>
            </a:custGeom>
            <a:solidFill>
              <a:srgbClr val="F6C8AC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Shape 164"/>
            <p:cNvSpPr/>
            <p:nvPr/>
          </p:nvSpPr>
          <p:spPr>
            <a:xfrm>
              <a:off x="3157538" y="2105818"/>
              <a:ext cx="112800" cy="163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4285" y="5882"/>
                  </a:moveTo>
                  <a:cubicBezTo>
                    <a:pt x="58285" y="0"/>
                    <a:pt x="90857" y="20000"/>
                    <a:pt x="104571" y="49411"/>
                  </a:cubicBezTo>
                  <a:cubicBezTo>
                    <a:pt x="120000" y="78823"/>
                    <a:pt x="111428" y="108235"/>
                    <a:pt x="85714" y="114117"/>
                  </a:cubicBezTo>
                  <a:cubicBezTo>
                    <a:pt x="60000" y="120000"/>
                    <a:pt x="29142" y="100000"/>
                    <a:pt x="13714" y="70588"/>
                  </a:cubicBezTo>
                  <a:cubicBezTo>
                    <a:pt x="0" y="40000"/>
                    <a:pt x="8571" y="11764"/>
                    <a:pt x="34285" y="5882"/>
                  </a:cubicBezTo>
                  <a:close/>
                </a:path>
              </a:pathLst>
            </a:custGeom>
            <a:solidFill>
              <a:srgbClr val="F6C8AC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Shape 165"/>
            <p:cNvSpPr/>
            <p:nvPr/>
          </p:nvSpPr>
          <p:spPr>
            <a:xfrm>
              <a:off x="3665537" y="2105818"/>
              <a:ext cx="112800" cy="163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7428" y="5882"/>
                  </a:moveTo>
                  <a:cubicBezTo>
                    <a:pt x="61714" y="0"/>
                    <a:pt x="29142" y="20000"/>
                    <a:pt x="15428" y="49411"/>
                  </a:cubicBezTo>
                  <a:cubicBezTo>
                    <a:pt x="0" y="78823"/>
                    <a:pt x="10285" y="108235"/>
                    <a:pt x="34285" y="114117"/>
                  </a:cubicBezTo>
                  <a:cubicBezTo>
                    <a:pt x="60000" y="120000"/>
                    <a:pt x="92571" y="100000"/>
                    <a:pt x="106285" y="70588"/>
                  </a:cubicBezTo>
                  <a:cubicBezTo>
                    <a:pt x="120000" y="40000"/>
                    <a:pt x="111428" y="11764"/>
                    <a:pt x="87428" y="5882"/>
                  </a:cubicBezTo>
                  <a:close/>
                </a:path>
              </a:pathLst>
            </a:custGeom>
            <a:solidFill>
              <a:srgbClr val="F6C8AC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Shape 166"/>
            <p:cNvSpPr/>
            <p:nvPr/>
          </p:nvSpPr>
          <p:spPr>
            <a:xfrm>
              <a:off x="3543300" y="2550318"/>
              <a:ext cx="234900" cy="561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0000" y="0"/>
                  </a:moveTo>
                  <a:lnTo>
                    <a:pt x="30000" y="13220"/>
                  </a:lnTo>
                  <a:lnTo>
                    <a:pt x="0" y="119999"/>
                  </a:lnTo>
                  <a:lnTo>
                    <a:pt x="51891" y="119999"/>
                  </a:lnTo>
                  <a:lnTo>
                    <a:pt x="107027" y="72542"/>
                  </a:lnTo>
                  <a:lnTo>
                    <a:pt x="54324" y="57288"/>
                  </a:lnTo>
                  <a:lnTo>
                    <a:pt x="120000" y="44745"/>
                  </a:lnTo>
                  <a:lnTo>
                    <a:pt x="65675" y="6779"/>
                  </a:lnTo>
                  <a:lnTo>
                    <a:pt x="30000" y="0"/>
                  </a:lnTo>
                  <a:close/>
                </a:path>
              </a:pathLst>
            </a:custGeom>
            <a:solidFill>
              <a:srgbClr val="1B1B1B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Shape 167"/>
            <p:cNvSpPr/>
            <p:nvPr/>
          </p:nvSpPr>
          <p:spPr>
            <a:xfrm>
              <a:off x="3057525" y="1758157"/>
              <a:ext cx="822300" cy="758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116" y="0"/>
                  </a:moveTo>
                  <a:cubicBezTo>
                    <a:pt x="0" y="0"/>
                    <a:pt x="22923" y="89048"/>
                    <a:pt x="26900" y="95898"/>
                  </a:cubicBezTo>
                  <a:cubicBezTo>
                    <a:pt x="31345" y="103509"/>
                    <a:pt x="50292" y="120000"/>
                    <a:pt x="60116" y="120000"/>
                  </a:cubicBezTo>
                  <a:cubicBezTo>
                    <a:pt x="69707" y="120000"/>
                    <a:pt x="88888" y="103509"/>
                    <a:pt x="93099" y="95898"/>
                  </a:cubicBezTo>
                  <a:cubicBezTo>
                    <a:pt x="97076" y="89048"/>
                    <a:pt x="120000" y="0"/>
                    <a:pt x="60116" y="0"/>
                  </a:cubicBezTo>
                  <a:close/>
                </a:path>
              </a:pathLst>
            </a:custGeom>
            <a:solidFill>
              <a:srgbClr val="F6C8AC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Shape 168"/>
            <p:cNvSpPr/>
            <p:nvPr/>
          </p:nvSpPr>
          <p:spPr>
            <a:xfrm>
              <a:off x="3194050" y="2169318"/>
              <a:ext cx="547800" cy="347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8596" y="2211"/>
                  </a:moveTo>
                  <a:cubicBezTo>
                    <a:pt x="118245" y="4976"/>
                    <a:pt x="117894" y="7188"/>
                    <a:pt x="117894" y="7188"/>
                  </a:cubicBezTo>
                  <a:cubicBezTo>
                    <a:pt x="117894" y="7188"/>
                    <a:pt x="109824" y="50322"/>
                    <a:pt x="102807" y="63594"/>
                  </a:cubicBezTo>
                  <a:cubicBezTo>
                    <a:pt x="89473" y="89585"/>
                    <a:pt x="71929" y="105622"/>
                    <a:pt x="60350" y="106175"/>
                  </a:cubicBezTo>
                  <a:cubicBezTo>
                    <a:pt x="48421" y="106175"/>
                    <a:pt x="31228" y="91244"/>
                    <a:pt x="17894" y="65806"/>
                  </a:cubicBezTo>
                  <a:cubicBezTo>
                    <a:pt x="12631" y="55852"/>
                    <a:pt x="2807" y="11059"/>
                    <a:pt x="2456" y="7188"/>
                  </a:cubicBezTo>
                  <a:cubicBezTo>
                    <a:pt x="2456" y="4976"/>
                    <a:pt x="2105" y="2211"/>
                    <a:pt x="1754" y="0"/>
                  </a:cubicBezTo>
                  <a:cubicBezTo>
                    <a:pt x="0" y="0"/>
                    <a:pt x="0" y="19354"/>
                    <a:pt x="0" y="19354"/>
                  </a:cubicBezTo>
                  <a:cubicBezTo>
                    <a:pt x="2456" y="42027"/>
                    <a:pt x="4561" y="56405"/>
                    <a:pt x="10175" y="69124"/>
                  </a:cubicBezTo>
                  <a:cubicBezTo>
                    <a:pt x="18947" y="88479"/>
                    <a:pt x="44210" y="120000"/>
                    <a:pt x="59649" y="120000"/>
                  </a:cubicBezTo>
                  <a:cubicBezTo>
                    <a:pt x="75087" y="120000"/>
                    <a:pt x="100000" y="88479"/>
                    <a:pt x="109122" y="69124"/>
                  </a:cubicBezTo>
                  <a:cubicBezTo>
                    <a:pt x="114736" y="56405"/>
                    <a:pt x="116140" y="39815"/>
                    <a:pt x="119298" y="16589"/>
                  </a:cubicBezTo>
                  <a:cubicBezTo>
                    <a:pt x="119298" y="16589"/>
                    <a:pt x="120000" y="2211"/>
                    <a:pt x="118596" y="2211"/>
                  </a:cubicBezTo>
                  <a:close/>
                </a:path>
              </a:pathLst>
            </a:custGeom>
            <a:solidFill>
              <a:srgbClr val="605343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Shape 169"/>
            <p:cNvSpPr/>
            <p:nvPr/>
          </p:nvSpPr>
          <p:spPr>
            <a:xfrm>
              <a:off x="3222625" y="2077243"/>
              <a:ext cx="504900" cy="184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9523" y="118956"/>
                  </a:moveTo>
                  <a:cubicBezTo>
                    <a:pt x="90285" y="118956"/>
                    <a:pt x="90666" y="118956"/>
                    <a:pt x="91428" y="118956"/>
                  </a:cubicBezTo>
                  <a:cubicBezTo>
                    <a:pt x="107047" y="114782"/>
                    <a:pt x="111238" y="94956"/>
                    <a:pt x="112761" y="70956"/>
                  </a:cubicBezTo>
                  <a:cubicBezTo>
                    <a:pt x="114666" y="43826"/>
                    <a:pt x="115047" y="34434"/>
                    <a:pt x="117333" y="31304"/>
                  </a:cubicBezTo>
                  <a:cubicBezTo>
                    <a:pt x="119238" y="29217"/>
                    <a:pt x="120000" y="24000"/>
                    <a:pt x="119619" y="16695"/>
                  </a:cubicBezTo>
                  <a:cubicBezTo>
                    <a:pt x="119619" y="9391"/>
                    <a:pt x="119619" y="8347"/>
                    <a:pt x="116571" y="6260"/>
                  </a:cubicBezTo>
                  <a:cubicBezTo>
                    <a:pt x="113904" y="3130"/>
                    <a:pt x="100571" y="0"/>
                    <a:pt x="90285" y="2086"/>
                  </a:cubicBezTo>
                  <a:cubicBezTo>
                    <a:pt x="90285" y="9391"/>
                    <a:pt x="90285" y="9391"/>
                    <a:pt x="90285" y="9391"/>
                  </a:cubicBezTo>
                  <a:cubicBezTo>
                    <a:pt x="98285" y="8347"/>
                    <a:pt x="105904" y="10434"/>
                    <a:pt x="108190" y="14608"/>
                  </a:cubicBezTo>
                  <a:cubicBezTo>
                    <a:pt x="113523" y="24000"/>
                    <a:pt x="112000" y="66782"/>
                    <a:pt x="107428" y="88695"/>
                  </a:cubicBezTo>
                  <a:cubicBezTo>
                    <a:pt x="104761" y="104347"/>
                    <a:pt x="96761" y="111652"/>
                    <a:pt x="89523" y="111652"/>
                  </a:cubicBezTo>
                  <a:lnTo>
                    <a:pt x="89523" y="118956"/>
                  </a:lnTo>
                  <a:close/>
                  <a:moveTo>
                    <a:pt x="59809" y="15652"/>
                  </a:moveTo>
                  <a:cubicBezTo>
                    <a:pt x="56380" y="16695"/>
                    <a:pt x="41904" y="5217"/>
                    <a:pt x="31619" y="2086"/>
                  </a:cubicBezTo>
                  <a:cubicBezTo>
                    <a:pt x="31238" y="2086"/>
                    <a:pt x="30476" y="2086"/>
                    <a:pt x="29714" y="2086"/>
                  </a:cubicBezTo>
                  <a:cubicBezTo>
                    <a:pt x="29333" y="9391"/>
                    <a:pt x="29333" y="9391"/>
                    <a:pt x="29333" y="9391"/>
                  </a:cubicBezTo>
                  <a:cubicBezTo>
                    <a:pt x="37714" y="10434"/>
                    <a:pt x="46476" y="15652"/>
                    <a:pt x="49142" y="28173"/>
                  </a:cubicBezTo>
                  <a:cubicBezTo>
                    <a:pt x="54095" y="48000"/>
                    <a:pt x="45333" y="96000"/>
                    <a:pt x="37714" y="107478"/>
                  </a:cubicBezTo>
                  <a:cubicBezTo>
                    <a:pt x="35428" y="110608"/>
                    <a:pt x="32000" y="112695"/>
                    <a:pt x="28952" y="112695"/>
                  </a:cubicBezTo>
                  <a:cubicBezTo>
                    <a:pt x="28571" y="118956"/>
                    <a:pt x="28571" y="118956"/>
                    <a:pt x="28571" y="118956"/>
                  </a:cubicBezTo>
                  <a:cubicBezTo>
                    <a:pt x="42666" y="118956"/>
                    <a:pt x="47619" y="91826"/>
                    <a:pt x="49142" y="83478"/>
                  </a:cubicBezTo>
                  <a:cubicBezTo>
                    <a:pt x="52571" y="65739"/>
                    <a:pt x="51809" y="42782"/>
                    <a:pt x="59809" y="42782"/>
                  </a:cubicBezTo>
                  <a:cubicBezTo>
                    <a:pt x="67428" y="42782"/>
                    <a:pt x="66666" y="65739"/>
                    <a:pt x="69333" y="82434"/>
                  </a:cubicBezTo>
                  <a:cubicBezTo>
                    <a:pt x="70857" y="91826"/>
                    <a:pt x="75428" y="120000"/>
                    <a:pt x="89523" y="118956"/>
                  </a:cubicBezTo>
                  <a:cubicBezTo>
                    <a:pt x="89523" y="111652"/>
                    <a:pt x="89523" y="111652"/>
                    <a:pt x="89523" y="111652"/>
                  </a:cubicBezTo>
                  <a:cubicBezTo>
                    <a:pt x="86095" y="111652"/>
                    <a:pt x="82666" y="110608"/>
                    <a:pt x="80380" y="106434"/>
                  </a:cubicBezTo>
                  <a:cubicBezTo>
                    <a:pt x="72761" y="96000"/>
                    <a:pt x="65142" y="48000"/>
                    <a:pt x="70476" y="27130"/>
                  </a:cubicBezTo>
                  <a:cubicBezTo>
                    <a:pt x="73523" y="15652"/>
                    <a:pt x="81904" y="10434"/>
                    <a:pt x="90285" y="9391"/>
                  </a:cubicBezTo>
                  <a:cubicBezTo>
                    <a:pt x="90285" y="2086"/>
                    <a:pt x="90285" y="2086"/>
                    <a:pt x="90285" y="2086"/>
                  </a:cubicBezTo>
                  <a:cubicBezTo>
                    <a:pt x="89523" y="2086"/>
                    <a:pt x="89142" y="2086"/>
                    <a:pt x="88380" y="2086"/>
                  </a:cubicBezTo>
                  <a:cubicBezTo>
                    <a:pt x="79238" y="4173"/>
                    <a:pt x="68190" y="15652"/>
                    <a:pt x="59809" y="15652"/>
                  </a:cubicBezTo>
                  <a:close/>
                  <a:moveTo>
                    <a:pt x="29714" y="2086"/>
                  </a:moveTo>
                  <a:cubicBezTo>
                    <a:pt x="19428" y="1043"/>
                    <a:pt x="6095" y="4173"/>
                    <a:pt x="3809" y="6260"/>
                  </a:cubicBezTo>
                  <a:cubicBezTo>
                    <a:pt x="380" y="9391"/>
                    <a:pt x="380" y="10434"/>
                    <a:pt x="0" y="17739"/>
                  </a:cubicBezTo>
                  <a:cubicBezTo>
                    <a:pt x="0" y="24000"/>
                    <a:pt x="380" y="30260"/>
                    <a:pt x="1904" y="32347"/>
                  </a:cubicBezTo>
                  <a:cubicBezTo>
                    <a:pt x="4571" y="34434"/>
                    <a:pt x="4571" y="43826"/>
                    <a:pt x="5714" y="70956"/>
                  </a:cubicBezTo>
                  <a:cubicBezTo>
                    <a:pt x="7238" y="96000"/>
                    <a:pt x="10666" y="115826"/>
                    <a:pt x="26285" y="118956"/>
                  </a:cubicBezTo>
                  <a:cubicBezTo>
                    <a:pt x="27047" y="118956"/>
                    <a:pt x="27809" y="118956"/>
                    <a:pt x="28571" y="118956"/>
                  </a:cubicBezTo>
                  <a:cubicBezTo>
                    <a:pt x="28952" y="112695"/>
                    <a:pt x="28952" y="112695"/>
                    <a:pt x="28952" y="112695"/>
                  </a:cubicBezTo>
                  <a:cubicBezTo>
                    <a:pt x="21714" y="112695"/>
                    <a:pt x="13333" y="105391"/>
                    <a:pt x="10666" y="89739"/>
                  </a:cubicBezTo>
                  <a:cubicBezTo>
                    <a:pt x="6857" y="67826"/>
                    <a:pt x="6476" y="24000"/>
                    <a:pt x="11809" y="14608"/>
                  </a:cubicBezTo>
                  <a:cubicBezTo>
                    <a:pt x="14095" y="11478"/>
                    <a:pt x="21714" y="8347"/>
                    <a:pt x="29333" y="9391"/>
                  </a:cubicBezTo>
                  <a:lnTo>
                    <a:pt x="29714" y="2086"/>
                  </a:lnTo>
                  <a:close/>
                </a:path>
              </a:pathLst>
            </a:custGeom>
            <a:solidFill>
              <a:srgbClr val="268085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Shape 170"/>
            <p:cNvSpPr/>
            <p:nvPr/>
          </p:nvSpPr>
          <p:spPr>
            <a:xfrm>
              <a:off x="2670969" y="2516189"/>
              <a:ext cx="690600" cy="960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3255" y="11036"/>
                  </a:moveTo>
                  <a:cubicBezTo>
                    <a:pt x="47720" y="5217"/>
                    <a:pt x="82883" y="0"/>
                    <a:pt x="97116" y="20668"/>
                  </a:cubicBezTo>
                  <a:cubicBezTo>
                    <a:pt x="111627" y="41538"/>
                    <a:pt x="104372" y="48762"/>
                    <a:pt x="112186" y="55986"/>
                  </a:cubicBezTo>
                  <a:cubicBezTo>
                    <a:pt x="120000" y="63411"/>
                    <a:pt x="101581" y="120000"/>
                    <a:pt x="57209" y="119799"/>
                  </a:cubicBezTo>
                  <a:cubicBezTo>
                    <a:pt x="10046" y="119598"/>
                    <a:pt x="0" y="65418"/>
                    <a:pt x="9209" y="54581"/>
                  </a:cubicBezTo>
                  <a:cubicBezTo>
                    <a:pt x="18697" y="43545"/>
                    <a:pt x="10325" y="11036"/>
                    <a:pt x="43255" y="11036"/>
                  </a:cubicBezTo>
                </a:path>
              </a:pathLst>
            </a:custGeom>
            <a:solidFill>
              <a:srgbClr val="BF9741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Shape 171"/>
            <p:cNvSpPr/>
            <p:nvPr/>
          </p:nvSpPr>
          <p:spPr>
            <a:xfrm>
              <a:off x="2415382" y="3375026"/>
              <a:ext cx="1184400" cy="442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1316" y="0"/>
                  </a:moveTo>
                  <a:cubicBezTo>
                    <a:pt x="71153" y="1304"/>
                    <a:pt x="48195" y="2173"/>
                    <a:pt x="48032" y="3043"/>
                  </a:cubicBezTo>
                  <a:cubicBezTo>
                    <a:pt x="40705" y="30434"/>
                    <a:pt x="25237" y="35652"/>
                    <a:pt x="12862" y="43043"/>
                  </a:cubicBezTo>
                  <a:cubicBezTo>
                    <a:pt x="488" y="50434"/>
                    <a:pt x="0" y="92173"/>
                    <a:pt x="0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2173"/>
                    <a:pt x="119837" y="50434"/>
                    <a:pt x="107137" y="43043"/>
                  </a:cubicBezTo>
                  <a:cubicBezTo>
                    <a:pt x="94599" y="35217"/>
                    <a:pt x="78154" y="28695"/>
                    <a:pt x="71316" y="0"/>
                  </a:cubicBezTo>
                  <a:close/>
                </a:path>
              </a:pathLst>
            </a:custGeom>
            <a:solidFill>
              <a:srgbClr val="7491A0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Shape 172"/>
            <p:cNvSpPr/>
            <p:nvPr/>
          </p:nvSpPr>
          <p:spPr>
            <a:xfrm>
              <a:off x="2888457" y="3375026"/>
              <a:ext cx="238200" cy="442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3043"/>
                  </a:moveTo>
                  <a:cubicBezTo>
                    <a:pt x="120000" y="17826"/>
                    <a:pt x="120000" y="17826"/>
                    <a:pt x="120000" y="17826"/>
                  </a:cubicBezTo>
                  <a:cubicBezTo>
                    <a:pt x="91006" y="120000"/>
                    <a:pt x="91006" y="120000"/>
                    <a:pt x="91006" y="120000"/>
                  </a:cubicBezTo>
                  <a:cubicBezTo>
                    <a:pt x="28993" y="120000"/>
                    <a:pt x="28993" y="120000"/>
                    <a:pt x="28993" y="120000"/>
                  </a:cubicBezTo>
                  <a:cubicBezTo>
                    <a:pt x="0" y="19130"/>
                    <a:pt x="0" y="19130"/>
                    <a:pt x="0" y="19130"/>
                  </a:cubicBezTo>
                  <a:cubicBezTo>
                    <a:pt x="0" y="3043"/>
                    <a:pt x="0" y="3043"/>
                    <a:pt x="0" y="3043"/>
                  </a:cubicBezTo>
                  <a:cubicBezTo>
                    <a:pt x="805" y="3043"/>
                    <a:pt x="805" y="3043"/>
                    <a:pt x="805" y="3043"/>
                  </a:cubicBezTo>
                  <a:cubicBezTo>
                    <a:pt x="1610" y="2173"/>
                    <a:pt x="115167" y="1304"/>
                    <a:pt x="115973" y="0"/>
                  </a:cubicBezTo>
                  <a:cubicBezTo>
                    <a:pt x="117583" y="869"/>
                    <a:pt x="118389" y="1739"/>
                    <a:pt x="120000" y="304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Shape 173"/>
            <p:cNvSpPr/>
            <p:nvPr/>
          </p:nvSpPr>
          <p:spPr>
            <a:xfrm>
              <a:off x="2890044" y="2976564"/>
              <a:ext cx="234900" cy="571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3033"/>
                  </a:moveTo>
                  <a:cubicBezTo>
                    <a:pt x="0" y="73820"/>
                    <a:pt x="0" y="73820"/>
                    <a:pt x="0" y="73820"/>
                  </a:cubicBezTo>
                  <a:cubicBezTo>
                    <a:pt x="0" y="93707"/>
                    <a:pt x="0" y="93707"/>
                    <a:pt x="0" y="93707"/>
                  </a:cubicBezTo>
                  <a:cubicBezTo>
                    <a:pt x="30204" y="119325"/>
                    <a:pt x="84081" y="120000"/>
                    <a:pt x="120000" y="93707"/>
                  </a:cubicBezTo>
                  <a:cubicBezTo>
                    <a:pt x="120000" y="73820"/>
                    <a:pt x="120000" y="73820"/>
                    <a:pt x="120000" y="73820"/>
                  </a:cubicBezTo>
                  <a:cubicBezTo>
                    <a:pt x="120000" y="33033"/>
                    <a:pt x="120000" y="33033"/>
                    <a:pt x="120000" y="33033"/>
                  </a:cubicBezTo>
                  <a:cubicBezTo>
                    <a:pt x="120000" y="0"/>
                    <a:pt x="0" y="0"/>
                    <a:pt x="0" y="33033"/>
                  </a:cubicBezTo>
                </a:path>
              </a:pathLst>
            </a:custGeom>
            <a:solidFill>
              <a:srgbClr val="F6DBC2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74" name="Shape 174"/>
            <p:cNvGrpSpPr/>
            <p:nvPr/>
          </p:nvGrpSpPr>
          <p:grpSpPr>
            <a:xfrm>
              <a:off x="3186172" y="2302669"/>
              <a:ext cx="468241" cy="828602"/>
              <a:chOff x="2548790" y="2218531"/>
              <a:chExt cx="468241" cy="828602"/>
            </a:xfrm>
          </p:grpSpPr>
          <p:grpSp>
            <p:nvGrpSpPr>
              <p:cNvPr id="175" name="Shape 175"/>
              <p:cNvGrpSpPr/>
              <p:nvPr/>
            </p:nvGrpSpPr>
            <p:grpSpPr>
              <a:xfrm>
                <a:off x="2663031" y="2218531"/>
                <a:ext cx="354000" cy="827113"/>
                <a:chOff x="2291616" y="2152650"/>
                <a:chExt cx="354000" cy="827113"/>
              </a:xfrm>
            </p:grpSpPr>
            <p:sp>
              <p:nvSpPr>
                <p:cNvPr id="176" name="Shape 176"/>
                <p:cNvSpPr/>
                <p:nvPr/>
              </p:nvSpPr>
              <p:spPr>
                <a:xfrm>
                  <a:off x="2291616" y="2544763"/>
                  <a:ext cx="354000" cy="4350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63272" y="0"/>
                      </a:moveTo>
                      <a:cubicBezTo>
                        <a:pt x="63272" y="0"/>
                        <a:pt x="0" y="12398"/>
                        <a:pt x="0" y="15498"/>
                      </a:cubicBezTo>
                      <a:cubicBezTo>
                        <a:pt x="0" y="18597"/>
                        <a:pt x="24000" y="120000"/>
                        <a:pt x="24000" y="120000"/>
                      </a:cubicBezTo>
                      <a:cubicBezTo>
                        <a:pt x="110181" y="120000"/>
                        <a:pt x="110181" y="120000"/>
                        <a:pt x="110181" y="120000"/>
                      </a:cubicBezTo>
                      <a:cubicBezTo>
                        <a:pt x="120000" y="15940"/>
                        <a:pt x="120000" y="15940"/>
                        <a:pt x="120000" y="15940"/>
                      </a:cubicBezTo>
                      <a:cubicBezTo>
                        <a:pt x="63272" y="0"/>
                        <a:pt x="63272" y="0"/>
                        <a:pt x="63272" y="0"/>
                      </a:cubicBezTo>
                    </a:path>
                  </a:pathLst>
                </a:custGeom>
                <a:solidFill>
                  <a:srgbClr val="343434"/>
                </a:solidFill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800" b="0" i="0" u="none" strike="noStrike" cap="none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7" name="Shape 177"/>
                <p:cNvSpPr/>
                <p:nvPr/>
              </p:nvSpPr>
              <p:spPr>
                <a:xfrm>
                  <a:off x="2420203" y="2544763"/>
                  <a:ext cx="114300" cy="1128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0" y="66857"/>
                      </a:moveTo>
                      <a:cubicBezTo>
                        <a:pt x="33802" y="120000"/>
                        <a:pt x="33802" y="120000"/>
                        <a:pt x="33802" y="120000"/>
                      </a:cubicBezTo>
                      <a:cubicBezTo>
                        <a:pt x="50704" y="120000"/>
                        <a:pt x="69295" y="120000"/>
                        <a:pt x="86197" y="120000"/>
                      </a:cubicBezTo>
                      <a:cubicBezTo>
                        <a:pt x="120000" y="66857"/>
                        <a:pt x="120000" y="66857"/>
                        <a:pt x="120000" y="66857"/>
                      </a:cubicBezTo>
                      <a:cubicBezTo>
                        <a:pt x="60845" y="0"/>
                        <a:pt x="60845" y="0"/>
                        <a:pt x="60845" y="0"/>
                      </a:cubicBezTo>
                      <a:cubicBezTo>
                        <a:pt x="0" y="66857"/>
                        <a:pt x="0" y="66857"/>
                        <a:pt x="0" y="66857"/>
                      </a:cubicBezTo>
                    </a:path>
                  </a:pathLst>
                </a:custGeom>
                <a:solidFill>
                  <a:srgbClr val="268085"/>
                </a:solidFill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800" b="0" i="0" u="none" strike="noStrike" cap="none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8" name="Shape 178"/>
                <p:cNvSpPr/>
                <p:nvPr/>
              </p:nvSpPr>
              <p:spPr>
                <a:xfrm>
                  <a:off x="2405916" y="2657475"/>
                  <a:ext cx="142800" cy="3222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38666" y="0"/>
                      </a:moveTo>
                      <a:lnTo>
                        <a:pt x="0" y="120000"/>
                      </a:lnTo>
                      <a:lnTo>
                        <a:pt x="120000" y="120000"/>
                      </a:lnTo>
                      <a:lnTo>
                        <a:pt x="81333" y="0"/>
                      </a:lnTo>
                      <a:lnTo>
                        <a:pt x="38666" y="0"/>
                      </a:lnTo>
                      <a:close/>
                    </a:path>
                  </a:pathLst>
                </a:custGeom>
                <a:solidFill>
                  <a:srgbClr val="268085"/>
                </a:solidFill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800" b="0" i="0" u="none" strike="noStrike" cap="none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9" name="Shape 179"/>
                <p:cNvSpPr/>
                <p:nvPr/>
              </p:nvSpPr>
              <p:spPr>
                <a:xfrm>
                  <a:off x="2405916" y="2657475"/>
                  <a:ext cx="142800" cy="3222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38666" y="0"/>
                      </a:moveTo>
                      <a:lnTo>
                        <a:pt x="0" y="120000"/>
                      </a:lnTo>
                      <a:lnTo>
                        <a:pt x="120000" y="120000"/>
                      </a:lnTo>
                      <a:lnTo>
                        <a:pt x="81333" y="0"/>
                      </a:lnTo>
                      <a:lnTo>
                        <a:pt x="38666" y="0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800" b="0" i="0" u="none" strike="noStrike" cap="none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0" name="Shape 180"/>
                <p:cNvSpPr/>
                <p:nvPr/>
              </p:nvSpPr>
              <p:spPr>
                <a:xfrm>
                  <a:off x="2331303" y="2378075"/>
                  <a:ext cx="146100" cy="2826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0434" y="0"/>
                      </a:moveTo>
                      <a:lnTo>
                        <a:pt x="0" y="18876"/>
                      </a:lnTo>
                      <a:lnTo>
                        <a:pt x="27391" y="120000"/>
                      </a:lnTo>
                      <a:lnTo>
                        <a:pt x="120000" y="70786"/>
                      </a:lnTo>
                      <a:lnTo>
                        <a:pt x="10434" y="0"/>
                      </a:lnTo>
                      <a:close/>
                    </a:path>
                  </a:pathLst>
                </a:custGeom>
                <a:solidFill>
                  <a:srgbClr val="343434"/>
                </a:solidFill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800" b="0" i="0" u="none" strike="noStrike" cap="none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1" name="Shape 181"/>
                <p:cNvSpPr/>
                <p:nvPr/>
              </p:nvSpPr>
              <p:spPr>
                <a:xfrm>
                  <a:off x="2331303" y="2378075"/>
                  <a:ext cx="146100" cy="2826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0434" y="0"/>
                      </a:moveTo>
                      <a:lnTo>
                        <a:pt x="0" y="18876"/>
                      </a:lnTo>
                      <a:lnTo>
                        <a:pt x="27391" y="120000"/>
                      </a:lnTo>
                      <a:lnTo>
                        <a:pt x="120000" y="70786"/>
                      </a:lnTo>
                      <a:lnTo>
                        <a:pt x="10434" y="0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800" b="0" i="0" u="none" strike="noStrike" cap="none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2" name="Shape 182"/>
                <p:cNvSpPr/>
                <p:nvPr/>
              </p:nvSpPr>
              <p:spPr>
                <a:xfrm>
                  <a:off x="2344003" y="2322513"/>
                  <a:ext cx="266700" cy="921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0" y="0"/>
                      </a:moveTo>
                      <a:cubicBezTo>
                        <a:pt x="0" y="12413"/>
                        <a:pt x="0" y="12413"/>
                        <a:pt x="0" y="12413"/>
                      </a:cubicBezTo>
                      <a:cubicBezTo>
                        <a:pt x="0" y="12413"/>
                        <a:pt x="30898" y="115862"/>
                        <a:pt x="59640" y="120000"/>
                      </a:cubicBezTo>
                      <a:cubicBezTo>
                        <a:pt x="60359" y="120000"/>
                        <a:pt x="61077" y="120000"/>
                        <a:pt x="61077" y="120000"/>
                      </a:cubicBezTo>
                      <a:cubicBezTo>
                        <a:pt x="89820" y="120000"/>
                        <a:pt x="120000" y="18620"/>
                        <a:pt x="120000" y="18620"/>
                      </a:cubicBezTo>
                      <a:cubicBezTo>
                        <a:pt x="120000" y="0"/>
                        <a:pt x="120000" y="0"/>
                        <a:pt x="12000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C5A08A"/>
                </a:solidFill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800" b="0" i="0" u="none" strike="noStrike" cap="none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3" name="Shape 183"/>
                <p:cNvSpPr/>
                <p:nvPr/>
              </p:nvSpPr>
              <p:spPr>
                <a:xfrm>
                  <a:off x="2477353" y="2378075"/>
                  <a:ext cx="142800" cy="2841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12000" y="0"/>
                      </a:moveTo>
                      <a:lnTo>
                        <a:pt x="120000" y="18770"/>
                      </a:lnTo>
                      <a:lnTo>
                        <a:pt x="93333" y="120000"/>
                      </a:lnTo>
                      <a:lnTo>
                        <a:pt x="0" y="70391"/>
                      </a:lnTo>
                      <a:lnTo>
                        <a:pt x="112000" y="0"/>
                      </a:lnTo>
                      <a:close/>
                    </a:path>
                  </a:pathLst>
                </a:custGeom>
                <a:solidFill>
                  <a:srgbClr val="343434"/>
                </a:solidFill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800" b="0" i="0" u="none" strike="noStrike" cap="none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4" name="Shape 184"/>
                <p:cNvSpPr/>
                <p:nvPr/>
              </p:nvSpPr>
              <p:spPr>
                <a:xfrm>
                  <a:off x="2477353" y="2378075"/>
                  <a:ext cx="142800" cy="2841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12000" y="0"/>
                      </a:moveTo>
                      <a:lnTo>
                        <a:pt x="120000" y="18770"/>
                      </a:lnTo>
                      <a:lnTo>
                        <a:pt x="93333" y="120000"/>
                      </a:lnTo>
                      <a:lnTo>
                        <a:pt x="0" y="70391"/>
                      </a:lnTo>
                      <a:lnTo>
                        <a:pt x="112000" y="0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800" b="0" i="0" u="none" strike="noStrike" cap="none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5" name="Shape 185"/>
                <p:cNvSpPr/>
                <p:nvPr/>
              </p:nvSpPr>
              <p:spPr>
                <a:xfrm>
                  <a:off x="2477353" y="2544763"/>
                  <a:ext cx="0" cy="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1E1E1"/>
                </a:solidFill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800" b="0" i="0" u="none" strike="noStrike" cap="none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6" name="Shape 186"/>
                <p:cNvSpPr/>
                <p:nvPr/>
              </p:nvSpPr>
              <p:spPr>
                <a:xfrm>
                  <a:off x="2477353" y="2544763"/>
                  <a:ext cx="0" cy="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800" b="0" i="0" u="none" strike="noStrike" cap="none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7" name="Shape 187"/>
                <p:cNvSpPr/>
                <p:nvPr/>
              </p:nvSpPr>
              <p:spPr>
                <a:xfrm>
                  <a:off x="2344003" y="2373313"/>
                  <a:ext cx="266700" cy="1713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20000" y="0"/>
                      </a:moveTo>
                      <a:lnTo>
                        <a:pt x="60000" y="116666"/>
                      </a:lnTo>
                      <a:lnTo>
                        <a:pt x="0" y="0"/>
                      </a:lnTo>
                      <a:lnTo>
                        <a:pt x="0" y="3333"/>
                      </a:lnTo>
                      <a:lnTo>
                        <a:pt x="60000" y="120000"/>
                      </a:lnTo>
                      <a:lnTo>
                        <a:pt x="60000" y="120000"/>
                      </a:lnTo>
                      <a:lnTo>
                        <a:pt x="120000" y="3333"/>
                      </a:lnTo>
                      <a:lnTo>
                        <a:pt x="120000" y="0"/>
                      </a:lnTo>
                      <a:close/>
                    </a:path>
                  </a:pathLst>
                </a:custGeom>
                <a:solidFill>
                  <a:srgbClr val="E9BEA3"/>
                </a:solidFill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800" b="0" i="0" u="none" strike="noStrike" cap="none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8" name="Shape 188"/>
                <p:cNvSpPr/>
                <p:nvPr/>
              </p:nvSpPr>
              <p:spPr>
                <a:xfrm>
                  <a:off x="2344003" y="2373313"/>
                  <a:ext cx="266700" cy="1713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20000" y="0"/>
                      </a:moveTo>
                      <a:lnTo>
                        <a:pt x="60000" y="116666"/>
                      </a:lnTo>
                      <a:lnTo>
                        <a:pt x="0" y="0"/>
                      </a:lnTo>
                      <a:lnTo>
                        <a:pt x="0" y="3333"/>
                      </a:lnTo>
                      <a:lnTo>
                        <a:pt x="60000" y="120000"/>
                      </a:lnTo>
                      <a:lnTo>
                        <a:pt x="60000" y="120000"/>
                      </a:lnTo>
                      <a:lnTo>
                        <a:pt x="120000" y="3333"/>
                      </a:lnTo>
                      <a:lnTo>
                        <a:pt x="120000" y="0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800" b="0" i="0" u="none" strike="noStrike" cap="none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9" name="Shape 189"/>
                <p:cNvSpPr/>
                <p:nvPr/>
              </p:nvSpPr>
              <p:spPr>
                <a:xfrm>
                  <a:off x="2451953" y="2657475"/>
                  <a:ext cx="50700" cy="15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0" y="0"/>
                      </a:moveTo>
                      <a:lnTo>
                        <a:pt x="0" y="120000"/>
                      </a:lnTo>
                      <a:lnTo>
                        <a:pt x="0" y="120000"/>
                      </a:lnTo>
                      <a:lnTo>
                        <a:pt x="0" y="0"/>
                      </a:lnTo>
                      <a:close/>
                      <a:moveTo>
                        <a:pt x="120000" y="0"/>
                      </a:moveTo>
                      <a:lnTo>
                        <a:pt x="120000" y="0"/>
                      </a:lnTo>
                      <a:lnTo>
                        <a:pt x="120000" y="120000"/>
                      </a:lnTo>
                      <a:lnTo>
                        <a:pt x="120000" y="120000"/>
                      </a:lnTo>
                      <a:lnTo>
                        <a:pt x="120000" y="0"/>
                      </a:lnTo>
                      <a:close/>
                    </a:path>
                  </a:pathLst>
                </a:custGeom>
                <a:solidFill>
                  <a:srgbClr val="2F2F2F"/>
                </a:solidFill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800" b="0" i="0" u="none" strike="noStrike" cap="none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0" name="Shape 190"/>
                <p:cNvSpPr/>
                <p:nvPr/>
              </p:nvSpPr>
              <p:spPr>
                <a:xfrm>
                  <a:off x="2451953" y="2657475"/>
                  <a:ext cx="50700" cy="15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0" y="0"/>
                      </a:moveTo>
                      <a:lnTo>
                        <a:pt x="0" y="120000"/>
                      </a:lnTo>
                      <a:lnTo>
                        <a:pt x="0" y="120000"/>
                      </a:lnTo>
                      <a:lnTo>
                        <a:pt x="0" y="0"/>
                      </a:lnTo>
                      <a:moveTo>
                        <a:pt x="120000" y="0"/>
                      </a:moveTo>
                      <a:lnTo>
                        <a:pt x="120000" y="0"/>
                      </a:lnTo>
                      <a:lnTo>
                        <a:pt x="120000" y="120000"/>
                      </a:lnTo>
                      <a:lnTo>
                        <a:pt x="120000" y="120000"/>
                      </a:lnTo>
                      <a:lnTo>
                        <a:pt x="120000" y="0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800" b="0" i="0" u="none" strike="noStrike" cap="none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1" name="Shape 191"/>
                <p:cNvSpPr/>
                <p:nvPr/>
              </p:nvSpPr>
              <p:spPr>
                <a:xfrm>
                  <a:off x="2451953" y="2657475"/>
                  <a:ext cx="50700" cy="1500"/>
                </a:xfrm>
                <a:prstGeom prst="rect">
                  <a:avLst/>
                </a:prstGeom>
                <a:solidFill>
                  <a:srgbClr val="227377"/>
                </a:solidFill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800" b="0" i="0" u="none" strike="noStrike" cap="none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2" name="Shape 192"/>
                <p:cNvSpPr/>
                <p:nvPr/>
              </p:nvSpPr>
              <p:spPr>
                <a:xfrm>
                  <a:off x="2451953" y="2657475"/>
                  <a:ext cx="50700" cy="15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800" b="0" i="0" u="none" strike="noStrike" cap="none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3" name="Shape 193"/>
                <p:cNvSpPr/>
                <p:nvPr/>
              </p:nvSpPr>
              <p:spPr>
                <a:xfrm>
                  <a:off x="2340828" y="2152650"/>
                  <a:ext cx="276300" cy="1698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13720" y="41142"/>
                      </a:moveTo>
                      <a:cubicBezTo>
                        <a:pt x="109534" y="26285"/>
                        <a:pt x="76046" y="6857"/>
                        <a:pt x="70465" y="3428"/>
                      </a:cubicBezTo>
                      <a:cubicBezTo>
                        <a:pt x="64186" y="0"/>
                        <a:pt x="60000" y="12571"/>
                        <a:pt x="60000" y="12571"/>
                      </a:cubicBezTo>
                      <a:cubicBezTo>
                        <a:pt x="60000" y="12571"/>
                        <a:pt x="55813" y="0"/>
                        <a:pt x="49534" y="3428"/>
                      </a:cubicBezTo>
                      <a:cubicBezTo>
                        <a:pt x="43953" y="6857"/>
                        <a:pt x="10465" y="26285"/>
                        <a:pt x="6279" y="41142"/>
                      </a:cubicBezTo>
                      <a:cubicBezTo>
                        <a:pt x="2093" y="54857"/>
                        <a:pt x="0" y="65142"/>
                        <a:pt x="0" y="74285"/>
                      </a:cubicBezTo>
                      <a:cubicBezTo>
                        <a:pt x="0" y="84571"/>
                        <a:pt x="0" y="118857"/>
                        <a:pt x="0" y="118857"/>
                      </a:cubicBezTo>
                      <a:cubicBezTo>
                        <a:pt x="0" y="118857"/>
                        <a:pt x="6279" y="120000"/>
                        <a:pt x="9767" y="115428"/>
                      </a:cubicBezTo>
                      <a:cubicBezTo>
                        <a:pt x="13255" y="112000"/>
                        <a:pt x="16744" y="99428"/>
                        <a:pt x="16744" y="84571"/>
                      </a:cubicBezTo>
                      <a:cubicBezTo>
                        <a:pt x="16744" y="69714"/>
                        <a:pt x="23720" y="57142"/>
                        <a:pt x="31395" y="54857"/>
                      </a:cubicBezTo>
                      <a:cubicBezTo>
                        <a:pt x="40465" y="52571"/>
                        <a:pt x="60000" y="46857"/>
                        <a:pt x="60000" y="37714"/>
                      </a:cubicBezTo>
                      <a:cubicBezTo>
                        <a:pt x="60000" y="46857"/>
                        <a:pt x="81627" y="52571"/>
                        <a:pt x="88604" y="54857"/>
                      </a:cubicBezTo>
                      <a:cubicBezTo>
                        <a:pt x="96976" y="57142"/>
                        <a:pt x="103255" y="69714"/>
                        <a:pt x="103255" y="84571"/>
                      </a:cubicBezTo>
                      <a:cubicBezTo>
                        <a:pt x="103255" y="99428"/>
                        <a:pt x="107441" y="112000"/>
                        <a:pt x="110930" y="115428"/>
                      </a:cubicBezTo>
                      <a:cubicBezTo>
                        <a:pt x="114418" y="120000"/>
                        <a:pt x="120000" y="118857"/>
                        <a:pt x="120000" y="118857"/>
                      </a:cubicBezTo>
                      <a:cubicBezTo>
                        <a:pt x="120000" y="118857"/>
                        <a:pt x="120000" y="84571"/>
                        <a:pt x="120000" y="74285"/>
                      </a:cubicBezTo>
                      <a:cubicBezTo>
                        <a:pt x="120000" y="65142"/>
                        <a:pt x="117906" y="54857"/>
                        <a:pt x="113720" y="41142"/>
                      </a:cubicBezTo>
                      <a:close/>
                    </a:path>
                  </a:pathLst>
                </a:custGeom>
                <a:solidFill>
                  <a:srgbClr val="605343"/>
                </a:solidFill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800" b="0" i="0" u="none" strike="noStrike" cap="none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94" name="Shape 194"/>
              <p:cNvSpPr/>
              <p:nvPr/>
            </p:nvSpPr>
            <p:spPr>
              <a:xfrm>
                <a:off x="2548790" y="2485233"/>
                <a:ext cx="233400" cy="5619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90612" y="0"/>
                    </a:moveTo>
                    <a:lnTo>
                      <a:pt x="90612" y="13220"/>
                    </a:lnTo>
                    <a:lnTo>
                      <a:pt x="120000" y="119999"/>
                    </a:lnTo>
                    <a:lnTo>
                      <a:pt x="68571" y="119999"/>
                    </a:lnTo>
                    <a:lnTo>
                      <a:pt x="12244" y="72542"/>
                    </a:lnTo>
                    <a:lnTo>
                      <a:pt x="66122" y="57288"/>
                    </a:lnTo>
                    <a:lnTo>
                      <a:pt x="0" y="44745"/>
                    </a:lnTo>
                    <a:lnTo>
                      <a:pt x="61224" y="5423"/>
                    </a:lnTo>
                    <a:lnTo>
                      <a:pt x="90612" y="0"/>
                    </a:ln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</p:spPr>
            <p:txBody>
              <a:bodyPr spcFirstLastPara="1" wrap="square" lIns="91425" tIns="45700" rIns="91425" bIns="45700" rtlCol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95" name="Shape 195"/>
            <p:cNvGrpSpPr/>
            <p:nvPr/>
          </p:nvGrpSpPr>
          <p:grpSpPr>
            <a:xfrm>
              <a:off x="2639220" y="2590802"/>
              <a:ext cx="709562" cy="769886"/>
              <a:chOff x="2668588" y="2424907"/>
              <a:chExt cx="709562" cy="769886"/>
            </a:xfrm>
          </p:grpSpPr>
          <p:sp>
            <p:nvSpPr>
              <p:cNvPr id="196" name="Shape 196"/>
              <p:cNvSpPr/>
              <p:nvPr/>
            </p:nvSpPr>
            <p:spPr>
              <a:xfrm>
                <a:off x="3257550" y="2820193"/>
                <a:ext cx="120600" cy="1779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91200" y="7567"/>
                    </a:moveTo>
                    <a:cubicBezTo>
                      <a:pt x="68800" y="0"/>
                      <a:pt x="35200" y="18378"/>
                      <a:pt x="17600" y="46486"/>
                    </a:cubicBezTo>
                    <a:cubicBezTo>
                      <a:pt x="0" y="75675"/>
                      <a:pt x="4800" y="104864"/>
                      <a:pt x="28800" y="112432"/>
                    </a:cubicBezTo>
                    <a:cubicBezTo>
                      <a:pt x="52800" y="120000"/>
                      <a:pt x="84800" y="101621"/>
                      <a:pt x="102400" y="73513"/>
                    </a:cubicBezTo>
                    <a:cubicBezTo>
                      <a:pt x="120000" y="44324"/>
                      <a:pt x="115200" y="15135"/>
                      <a:pt x="91200" y="7567"/>
                    </a:cubicBezTo>
                    <a:close/>
                  </a:path>
                </a:pathLst>
              </a:custGeom>
              <a:solidFill>
                <a:srgbClr val="F6DBC2"/>
              </a:solidFill>
              <a:ln>
                <a:noFill/>
              </a:ln>
            </p:spPr>
            <p:txBody>
              <a:bodyPr spcFirstLastPara="1" wrap="square" lIns="91425" tIns="45700" rIns="91425" bIns="45700" rtlCol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7" name="Shape 197"/>
              <p:cNvSpPr/>
              <p:nvPr/>
            </p:nvSpPr>
            <p:spPr>
              <a:xfrm>
                <a:off x="2695575" y="2820193"/>
                <a:ext cx="122100" cy="1779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28421" y="7567"/>
                    </a:moveTo>
                    <a:cubicBezTo>
                      <a:pt x="52105" y="0"/>
                      <a:pt x="85263" y="18378"/>
                      <a:pt x="102631" y="46486"/>
                    </a:cubicBezTo>
                    <a:cubicBezTo>
                      <a:pt x="120000" y="75675"/>
                      <a:pt x="113684" y="104864"/>
                      <a:pt x="91578" y="112432"/>
                    </a:cubicBezTo>
                    <a:cubicBezTo>
                      <a:pt x="67894" y="120000"/>
                      <a:pt x="34736" y="101621"/>
                      <a:pt x="17368" y="73513"/>
                    </a:cubicBezTo>
                    <a:cubicBezTo>
                      <a:pt x="0" y="44324"/>
                      <a:pt x="4736" y="15135"/>
                      <a:pt x="28421" y="7567"/>
                    </a:cubicBezTo>
                    <a:close/>
                  </a:path>
                </a:pathLst>
              </a:custGeom>
              <a:solidFill>
                <a:srgbClr val="F6DBC2"/>
              </a:solidFill>
              <a:ln>
                <a:noFill/>
              </a:ln>
            </p:spPr>
            <p:txBody>
              <a:bodyPr spcFirstLastPara="1" wrap="square" lIns="91425" tIns="45700" rIns="91425" bIns="45700" rtlCol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8" name="Shape 198"/>
              <p:cNvSpPr/>
              <p:nvPr/>
            </p:nvSpPr>
            <p:spPr>
              <a:xfrm>
                <a:off x="2919413" y="3112293"/>
                <a:ext cx="234900" cy="825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2000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1764"/>
                      <a:pt x="0" y="11764"/>
                      <a:pt x="0" y="11764"/>
                    </a:cubicBezTo>
                    <a:cubicBezTo>
                      <a:pt x="0" y="11764"/>
                      <a:pt x="37551" y="120000"/>
                      <a:pt x="59591" y="120000"/>
                    </a:cubicBezTo>
                    <a:cubicBezTo>
                      <a:pt x="81632" y="120000"/>
                      <a:pt x="120000" y="9411"/>
                      <a:pt x="120000" y="9411"/>
                    </a:cubicBezTo>
                    <a:cubicBezTo>
                      <a:pt x="120000" y="0"/>
                      <a:pt x="120000" y="0"/>
                      <a:pt x="120000" y="0"/>
                    </a:cubicBezTo>
                  </a:path>
                </a:pathLst>
              </a:custGeom>
              <a:solidFill>
                <a:srgbClr val="C5AF9B"/>
              </a:solidFill>
              <a:ln>
                <a:noFill/>
              </a:ln>
            </p:spPr>
            <p:txBody>
              <a:bodyPr spcFirstLastPara="1" wrap="square" lIns="91425" tIns="45700" rIns="91425" bIns="45700" rtlCol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9" name="Shape 199"/>
              <p:cNvSpPr/>
              <p:nvPr/>
            </p:nvSpPr>
            <p:spPr>
              <a:xfrm>
                <a:off x="2711450" y="2445543"/>
                <a:ext cx="652500" cy="7239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0000" y="120000"/>
                    </a:moveTo>
                    <a:cubicBezTo>
                      <a:pt x="46403" y="120000"/>
                      <a:pt x="17733" y="99733"/>
                      <a:pt x="8866" y="70933"/>
                    </a:cubicBezTo>
                    <a:cubicBezTo>
                      <a:pt x="0" y="41866"/>
                      <a:pt x="16847" y="0"/>
                      <a:pt x="60000" y="0"/>
                    </a:cubicBezTo>
                    <a:cubicBezTo>
                      <a:pt x="103152" y="0"/>
                      <a:pt x="120000" y="41866"/>
                      <a:pt x="110837" y="70933"/>
                    </a:cubicBezTo>
                    <a:cubicBezTo>
                      <a:pt x="102266" y="99733"/>
                      <a:pt x="73596" y="120000"/>
                      <a:pt x="60000" y="120000"/>
                    </a:cubicBezTo>
                    <a:close/>
                  </a:path>
                </a:pathLst>
              </a:custGeom>
              <a:solidFill>
                <a:srgbClr val="F6DBC2"/>
              </a:solidFill>
              <a:ln>
                <a:noFill/>
              </a:ln>
            </p:spPr>
            <p:txBody>
              <a:bodyPr spcFirstLastPara="1" wrap="square" lIns="91425" tIns="45700" rIns="91425" bIns="45700" rtlCol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0" name="Shape 200"/>
              <p:cNvSpPr/>
              <p:nvPr/>
            </p:nvSpPr>
            <p:spPr>
              <a:xfrm>
                <a:off x="2668588" y="2424907"/>
                <a:ext cx="690600" cy="4986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72279" y="57290"/>
                    </a:moveTo>
                    <a:cubicBezTo>
                      <a:pt x="82325" y="86322"/>
                      <a:pt x="86511" y="95225"/>
                      <a:pt x="99627" y="87483"/>
                    </a:cubicBezTo>
                    <a:cubicBezTo>
                      <a:pt x="113023" y="79741"/>
                      <a:pt x="110511" y="101419"/>
                      <a:pt x="108000" y="116516"/>
                    </a:cubicBezTo>
                    <a:cubicBezTo>
                      <a:pt x="120000" y="96000"/>
                      <a:pt x="118604" y="76258"/>
                      <a:pt x="114697" y="56129"/>
                    </a:cubicBezTo>
                    <a:cubicBezTo>
                      <a:pt x="110790" y="34064"/>
                      <a:pt x="90697" y="774"/>
                      <a:pt x="71720" y="1548"/>
                    </a:cubicBezTo>
                    <a:cubicBezTo>
                      <a:pt x="61395" y="0"/>
                      <a:pt x="45767" y="1935"/>
                      <a:pt x="29023" y="18193"/>
                    </a:cubicBezTo>
                    <a:cubicBezTo>
                      <a:pt x="0" y="47225"/>
                      <a:pt x="9767" y="112258"/>
                      <a:pt x="17581" y="120000"/>
                    </a:cubicBezTo>
                    <a:cubicBezTo>
                      <a:pt x="10046" y="60000"/>
                      <a:pt x="28465" y="72000"/>
                      <a:pt x="41302" y="40645"/>
                    </a:cubicBezTo>
                    <a:cubicBezTo>
                      <a:pt x="45488" y="26709"/>
                      <a:pt x="61674" y="25935"/>
                      <a:pt x="72279" y="57290"/>
                    </a:cubicBezTo>
                    <a:close/>
                  </a:path>
                </a:pathLst>
              </a:custGeom>
              <a:solidFill>
                <a:srgbClr val="BF9741"/>
              </a:solidFill>
              <a:ln>
                <a:noFill/>
              </a:ln>
            </p:spPr>
            <p:txBody>
              <a:bodyPr spcFirstLastPara="1" wrap="square" lIns="91425" tIns="45700" rIns="91425" bIns="45700" rtlCol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01" name="Shape 201"/>
            <p:cNvSpPr/>
            <p:nvPr/>
          </p:nvSpPr>
          <p:spPr>
            <a:xfrm>
              <a:off x="2712244" y="3384551"/>
              <a:ext cx="234900" cy="433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19560"/>
                  </a:moveTo>
                  <a:lnTo>
                    <a:pt x="68108" y="119560"/>
                  </a:lnTo>
                  <a:lnTo>
                    <a:pt x="64864" y="119999"/>
                  </a:lnTo>
                  <a:lnTo>
                    <a:pt x="12972" y="93626"/>
                  </a:lnTo>
                  <a:lnTo>
                    <a:pt x="65675" y="74285"/>
                  </a:lnTo>
                  <a:lnTo>
                    <a:pt x="0" y="57582"/>
                  </a:lnTo>
                  <a:lnTo>
                    <a:pt x="43783" y="21098"/>
                  </a:lnTo>
                  <a:lnTo>
                    <a:pt x="60810" y="7032"/>
                  </a:lnTo>
                  <a:lnTo>
                    <a:pt x="90000" y="0"/>
                  </a:lnTo>
                  <a:lnTo>
                    <a:pt x="90000" y="16703"/>
                  </a:lnTo>
                  <a:lnTo>
                    <a:pt x="119189" y="119999"/>
                  </a:lnTo>
                  <a:lnTo>
                    <a:pt x="120000" y="11956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Shape 202"/>
            <p:cNvSpPr/>
            <p:nvPr/>
          </p:nvSpPr>
          <p:spPr>
            <a:xfrm>
              <a:off x="3067844" y="3381376"/>
              <a:ext cx="231900" cy="436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4246" y="73745"/>
                  </a:moveTo>
                  <a:lnTo>
                    <a:pt x="108493" y="92509"/>
                  </a:lnTo>
                  <a:lnTo>
                    <a:pt x="55068" y="120000"/>
                  </a:lnTo>
                  <a:lnTo>
                    <a:pt x="51780" y="119563"/>
                  </a:lnTo>
                  <a:lnTo>
                    <a:pt x="0" y="119563"/>
                  </a:lnTo>
                  <a:lnTo>
                    <a:pt x="821" y="120000"/>
                  </a:lnTo>
                  <a:lnTo>
                    <a:pt x="30410" y="16145"/>
                  </a:lnTo>
                  <a:lnTo>
                    <a:pt x="30410" y="0"/>
                  </a:lnTo>
                  <a:lnTo>
                    <a:pt x="66575" y="8290"/>
                  </a:lnTo>
                  <a:lnTo>
                    <a:pt x="82191" y="22254"/>
                  </a:lnTo>
                  <a:lnTo>
                    <a:pt x="119999" y="56727"/>
                  </a:lnTo>
                  <a:lnTo>
                    <a:pt x="54246" y="73745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Shape 203"/>
            <p:cNvSpPr/>
            <p:nvPr/>
          </p:nvSpPr>
          <p:spPr>
            <a:xfrm>
              <a:off x="5316537" y="1786732"/>
              <a:ext cx="379500" cy="960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3220" y="10836"/>
                  </a:moveTo>
                  <a:cubicBezTo>
                    <a:pt x="47796" y="5016"/>
                    <a:pt x="82881" y="0"/>
                    <a:pt x="97118" y="20668"/>
                  </a:cubicBezTo>
                  <a:cubicBezTo>
                    <a:pt x="111355" y="41337"/>
                    <a:pt x="104237" y="48762"/>
                    <a:pt x="112372" y="55986"/>
                  </a:cubicBezTo>
                  <a:cubicBezTo>
                    <a:pt x="120000" y="63411"/>
                    <a:pt x="101694" y="120000"/>
                    <a:pt x="57457" y="119799"/>
                  </a:cubicBezTo>
                  <a:cubicBezTo>
                    <a:pt x="10169" y="119598"/>
                    <a:pt x="0" y="65418"/>
                    <a:pt x="9152" y="54381"/>
                  </a:cubicBezTo>
                  <a:cubicBezTo>
                    <a:pt x="18813" y="43545"/>
                    <a:pt x="10169" y="10836"/>
                    <a:pt x="43220" y="10836"/>
                  </a:cubicBezTo>
                </a:path>
              </a:pathLst>
            </a:custGeom>
            <a:solidFill>
              <a:srgbClr val="605343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Shape 204"/>
            <p:cNvSpPr/>
            <p:nvPr/>
          </p:nvSpPr>
          <p:spPr>
            <a:xfrm>
              <a:off x="5702300" y="1786732"/>
              <a:ext cx="379500" cy="960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6455" y="10836"/>
                  </a:moveTo>
                  <a:cubicBezTo>
                    <a:pt x="71898" y="5016"/>
                    <a:pt x="36962" y="0"/>
                    <a:pt x="22784" y="20668"/>
                  </a:cubicBezTo>
                  <a:cubicBezTo>
                    <a:pt x="8607" y="41337"/>
                    <a:pt x="15696" y="48762"/>
                    <a:pt x="7594" y="55986"/>
                  </a:cubicBezTo>
                  <a:cubicBezTo>
                    <a:pt x="0" y="63411"/>
                    <a:pt x="18734" y="120000"/>
                    <a:pt x="62278" y="119799"/>
                  </a:cubicBezTo>
                  <a:cubicBezTo>
                    <a:pt x="109367" y="119598"/>
                    <a:pt x="120000" y="65418"/>
                    <a:pt x="110379" y="54381"/>
                  </a:cubicBezTo>
                  <a:cubicBezTo>
                    <a:pt x="101265" y="43545"/>
                    <a:pt x="109367" y="10836"/>
                    <a:pt x="76455" y="10836"/>
                  </a:cubicBezTo>
                </a:path>
              </a:pathLst>
            </a:custGeom>
            <a:solidFill>
              <a:srgbClr val="605343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Shape 205"/>
            <p:cNvSpPr/>
            <p:nvPr/>
          </p:nvSpPr>
          <p:spPr>
            <a:xfrm>
              <a:off x="5116512" y="2553493"/>
              <a:ext cx="1182600" cy="442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1316" y="0"/>
                  </a:moveTo>
                  <a:cubicBezTo>
                    <a:pt x="71153" y="1304"/>
                    <a:pt x="48195" y="2173"/>
                    <a:pt x="48032" y="3043"/>
                  </a:cubicBezTo>
                  <a:cubicBezTo>
                    <a:pt x="40705" y="30434"/>
                    <a:pt x="25237" y="35652"/>
                    <a:pt x="12862" y="43043"/>
                  </a:cubicBezTo>
                  <a:cubicBezTo>
                    <a:pt x="488" y="50434"/>
                    <a:pt x="0" y="92173"/>
                    <a:pt x="0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2173"/>
                    <a:pt x="119837" y="50434"/>
                    <a:pt x="107137" y="43043"/>
                  </a:cubicBezTo>
                  <a:cubicBezTo>
                    <a:pt x="94599" y="35217"/>
                    <a:pt x="78154" y="28695"/>
                    <a:pt x="71316" y="0"/>
                  </a:cubicBezTo>
                </a:path>
              </a:pathLst>
            </a:custGeom>
            <a:solidFill>
              <a:srgbClr val="C93838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Shape 206"/>
            <p:cNvSpPr/>
            <p:nvPr/>
          </p:nvSpPr>
          <p:spPr>
            <a:xfrm>
              <a:off x="5588000" y="2553493"/>
              <a:ext cx="238200" cy="442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3043"/>
                  </a:moveTo>
                  <a:cubicBezTo>
                    <a:pt x="120000" y="17826"/>
                    <a:pt x="120000" y="17826"/>
                    <a:pt x="120000" y="17826"/>
                  </a:cubicBezTo>
                  <a:cubicBezTo>
                    <a:pt x="91006" y="120000"/>
                    <a:pt x="91006" y="120000"/>
                    <a:pt x="91006" y="120000"/>
                  </a:cubicBezTo>
                  <a:cubicBezTo>
                    <a:pt x="28993" y="120000"/>
                    <a:pt x="28993" y="120000"/>
                    <a:pt x="28993" y="120000"/>
                  </a:cubicBezTo>
                  <a:cubicBezTo>
                    <a:pt x="0" y="19130"/>
                    <a:pt x="0" y="19130"/>
                    <a:pt x="0" y="19130"/>
                  </a:cubicBezTo>
                  <a:cubicBezTo>
                    <a:pt x="0" y="3043"/>
                    <a:pt x="0" y="3043"/>
                    <a:pt x="0" y="3043"/>
                  </a:cubicBezTo>
                  <a:cubicBezTo>
                    <a:pt x="805" y="3043"/>
                    <a:pt x="805" y="3043"/>
                    <a:pt x="805" y="3043"/>
                  </a:cubicBezTo>
                  <a:cubicBezTo>
                    <a:pt x="1610" y="2173"/>
                    <a:pt x="115167" y="1304"/>
                    <a:pt x="115973" y="0"/>
                  </a:cubicBezTo>
                  <a:cubicBezTo>
                    <a:pt x="117583" y="869"/>
                    <a:pt x="118389" y="1739"/>
                    <a:pt x="120000" y="3043"/>
                  </a:cubicBezTo>
                  <a:close/>
                </a:path>
              </a:pathLst>
            </a:custGeom>
            <a:solidFill>
              <a:srgbClr val="C93838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Shape 207"/>
            <p:cNvSpPr/>
            <p:nvPr/>
          </p:nvSpPr>
          <p:spPr>
            <a:xfrm>
              <a:off x="5589587" y="2155032"/>
              <a:ext cx="234900" cy="571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3033"/>
                  </a:moveTo>
                  <a:cubicBezTo>
                    <a:pt x="0" y="73820"/>
                    <a:pt x="0" y="73820"/>
                    <a:pt x="0" y="73820"/>
                  </a:cubicBezTo>
                  <a:cubicBezTo>
                    <a:pt x="0" y="93707"/>
                    <a:pt x="0" y="93707"/>
                    <a:pt x="0" y="93707"/>
                  </a:cubicBezTo>
                  <a:cubicBezTo>
                    <a:pt x="30204" y="119325"/>
                    <a:pt x="84081" y="120000"/>
                    <a:pt x="120000" y="93707"/>
                  </a:cubicBezTo>
                  <a:cubicBezTo>
                    <a:pt x="120000" y="73820"/>
                    <a:pt x="120000" y="73820"/>
                    <a:pt x="120000" y="73820"/>
                  </a:cubicBezTo>
                  <a:cubicBezTo>
                    <a:pt x="120000" y="33033"/>
                    <a:pt x="120000" y="33033"/>
                    <a:pt x="120000" y="33033"/>
                  </a:cubicBezTo>
                  <a:cubicBezTo>
                    <a:pt x="120000" y="0"/>
                    <a:pt x="0" y="0"/>
                    <a:pt x="0" y="33033"/>
                  </a:cubicBezTo>
                </a:path>
              </a:pathLst>
            </a:custGeom>
            <a:solidFill>
              <a:srgbClr val="F6DCB9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Shape 208"/>
            <p:cNvSpPr/>
            <p:nvPr/>
          </p:nvSpPr>
          <p:spPr>
            <a:xfrm>
              <a:off x="5927725" y="2164557"/>
              <a:ext cx="120600" cy="179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1200" y="7567"/>
                  </a:moveTo>
                  <a:cubicBezTo>
                    <a:pt x="68800" y="0"/>
                    <a:pt x="35200" y="18378"/>
                    <a:pt x="17600" y="46486"/>
                  </a:cubicBezTo>
                  <a:cubicBezTo>
                    <a:pt x="0" y="75675"/>
                    <a:pt x="4800" y="104864"/>
                    <a:pt x="28800" y="112432"/>
                  </a:cubicBezTo>
                  <a:cubicBezTo>
                    <a:pt x="52800" y="120000"/>
                    <a:pt x="84800" y="101621"/>
                    <a:pt x="102400" y="73513"/>
                  </a:cubicBezTo>
                  <a:cubicBezTo>
                    <a:pt x="120000" y="44324"/>
                    <a:pt x="115200" y="15135"/>
                    <a:pt x="91200" y="7567"/>
                  </a:cubicBezTo>
                  <a:close/>
                </a:path>
              </a:pathLst>
            </a:custGeom>
            <a:solidFill>
              <a:srgbClr val="F6DCB9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Shape 209"/>
            <p:cNvSpPr/>
            <p:nvPr/>
          </p:nvSpPr>
          <p:spPr>
            <a:xfrm>
              <a:off x="5365750" y="2164557"/>
              <a:ext cx="122100" cy="179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8421" y="7567"/>
                  </a:moveTo>
                  <a:cubicBezTo>
                    <a:pt x="52105" y="0"/>
                    <a:pt x="85263" y="18378"/>
                    <a:pt x="102631" y="46486"/>
                  </a:cubicBezTo>
                  <a:cubicBezTo>
                    <a:pt x="120000" y="75675"/>
                    <a:pt x="113684" y="104864"/>
                    <a:pt x="91578" y="112432"/>
                  </a:cubicBezTo>
                  <a:cubicBezTo>
                    <a:pt x="67894" y="120000"/>
                    <a:pt x="34736" y="101621"/>
                    <a:pt x="17368" y="73513"/>
                  </a:cubicBezTo>
                  <a:cubicBezTo>
                    <a:pt x="0" y="44324"/>
                    <a:pt x="4736" y="15135"/>
                    <a:pt x="28421" y="7567"/>
                  </a:cubicBezTo>
                  <a:close/>
                </a:path>
              </a:pathLst>
            </a:custGeom>
            <a:solidFill>
              <a:srgbClr val="F6DCB9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Shape 210"/>
            <p:cNvSpPr/>
            <p:nvPr/>
          </p:nvSpPr>
          <p:spPr>
            <a:xfrm>
              <a:off x="5589587" y="2458243"/>
              <a:ext cx="234900" cy="81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1764"/>
                    <a:pt x="0" y="11764"/>
                    <a:pt x="0" y="11764"/>
                  </a:cubicBezTo>
                  <a:cubicBezTo>
                    <a:pt x="0" y="11764"/>
                    <a:pt x="37551" y="120000"/>
                    <a:pt x="59591" y="120000"/>
                  </a:cubicBezTo>
                  <a:cubicBezTo>
                    <a:pt x="81632" y="120000"/>
                    <a:pt x="120000" y="9411"/>
                    <a:pt x="120000" y="9411"/>
                  </a:cubicBezTo>
                  <a:cubicBezTo>
                    <a:pt x="120000" y="0"/>
                    <a:pt x="120000" y="0"/>
                    <a:pt x="120000" y="0"/>
                  </a:cubicBezTo>
                </a:path>
              </a:pathLst>
            </a:custGeom>
            <a:solidFill>
              <a:srgbClr val="C5B094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Shape 211"/>
            <p:cNvSpPr/>
            <p:nvPr/>
          </p:nvSpPr>
          <p:spPr>
            <a:xfrm>
              <a:off x="5381625" y="1791493"/>
              <a:ext cx="652500" cy="722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46403" y="120000"/>
                    <a:pt x="17733" y="99733"/>
                    <a:pt x="8866" y="70933"/>
                  </a:cubicBezTo>
                  <a:cubicBezTo>
                    <a:pt x="0" y="41866"/>
                    <a:pt x="16847" y="0"/>
                    <a:pt x="60000" y="0"/>
                  </a:cubicBezTo>
                  <a:cubicBezTo>
                    <a:pt x="103152" y="0"/>
                    <a:pt x="120000" y="41866"/>
                    <a:pt x="110837" y="70933"/>
                  </a:cubicBezTo>
                  <a:cubicBezTo>
                    <a:pt x="102266" y="99733"/>
                    <a:pt x="73596" y="120000"/>
                    <a:pt x="60000" y="120000"/>
                  </a:cubicBezTo>
                  <a:close/>
                </a:path>
              </a:pathLst>
            </a:custGeom>
            <a:solidFill>
              <a:srgbClr val="F6DCB9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Shape 212"/>
            <p:cNvSpPr/>
            <p:nvPr/>
          </p:nvSpPr>
          <p:spPr>
            <a:xfrm>
              <a:off x="5368925" y="1774032"/>
              <a:ext cx="657300" cy="493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5012" y="55714"/>
                  </a:moveTo>
                  <a:cubicBezTo>
                    <a:pt x="110904" y="33506"/>
                    <a:pt x="89779" y="0"/>
                    <a:pt x="69828" y="779"/>
                  </a:cubicBezTo>
                  <a:cubicBezTo>
                    <a:pt x="66894" y="389"/>
                    <a:pt x="63667" y="0"/>
                    <a:pt x="59853" y="389"/>
                  </a:cubicBezTo>
                  <a:cubicBezTo>
                    <a:pt x="56332" y="0"/>
                    <a:pt x="53105" y="389"/>
                    <a:pt x="50171" y="779"/>
                  </a:cubicBezTo>
                  <a:cubicBezTo>
                    <a:pt x="30220" y="0"/>
                    <a:pt x="9095" y="33506"/>
                    <a:pt x="4694" y="55714"/>
                  </a:cubicBezTo>
                  <a:cubicBezTo>
                    <a:pt x="1466" y="73636"/>
                    <a:pt x="0" y="91168"/>
                    <a:pt x="8215" y="109090"/>
                  </a:cubicBezTo>
                  <a:cubicBezTo>
                    <a:pt x="9388" y="114545"/>
                    <a:pt x="11149" y="118441"/>
                    <a:pt x="12909" y="120000"/>
                  </a:cubicBezTo>
                  <a:cubicBezTo>
                    <a:pt x="11149" y="106363"/>
                    <a:pt x="10855" y="96233"/>
                    <a:pt x="11442" y="88441"/>
                  </a:cubicBezTo>
                  <a:cubicBezTo>
                    <a:pt x="12909" y="85324"/>
                    <a:pt x="15843" y="84545"/>
                    <a:pt x="20831" y="87272"/>
                  </a:cubicBezTo>
                  <a:cubicBezTo>
                    <a:pt x="34621" y="95064"/>
                    <a:pt x="39022" y="86103"/>
                    <a:pt x="49290" y="56883"/>
                  </a:cubicBezTo>
                  <a:cubicBezTo>
                    <a:pt x="52518" y="47922"/>
                    <a:pt x="55158" y="37402"/>
                    <a:pt x="59853" y="37402"/>
                  </a:cubicBezTo>
                  <a:cubicBezTo>
                    <a:pt x="64841" y="37402"/>
                    <a:pt x="67481" y="47922"/>
                    <a:pt x="70415" y="56883"/>
                  </a:cubicBezTo>
                  <a:cubicBezTo>
                    <a:pt x="80977" y="86103"/>
                    <a:pt x="85378" y="95064"/>
                    <a:pt x="99168" y="87272"/>
                  </a:cubicBezTo>
                  <a:cubicBezTo>
                    <a:pt x="104156" y="84545"/>
                    <a:pt x="107090" y="85324"/>
                    <a:pt x="108557" y="88441"/>
                  </a:cubicBezTo>
                  <a:cubicBezTo>
                    <a:pt x="109144" y="96233"/>
                    <a:pt x="108850" y="106363"/>
                    <a:pt x="107090" y="120000"/>
                  </a:cubicBezTo>
                  <a:cubicBezTo>
                    <a:pt x="108850" y="118441"/>
                    <a:pt x="110317" y="114545"/>
                    <a:pt x="111784" y="109090"/>
                  </a:cubicBezTo>
                  <a:cubicBezTo>
                    <a:pt x="120000" y="91168"/>
                    <a:pt x="118533" y="73636"/>
                    <a:pt x="115012" y="55714"/>
                  </a:cubicBezTo>
                  <a:close/>
                </a:path>
              </a:pathLst>
            </a:custGeom>
            <a:solidFill>
              <a:srgbClr val="605343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Shape 213"/>
            <p:cNvSpPr/>
            <p:nvPr/>
          </p:nvSpPr>
          <p:spPr>
            <a:xfrm>
              <a:off x="5413375" y="2563018"/>
              <a:ext cx="233400" cy="433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19560"/>
                  </a:moveTo>
                  <a:lnTo>
                    <a:pt x="68571" y="119560"/>
                  </a:lnTo>
                  <a:lnTo>
                    <a:pt x="65306" y="119999"/>
                  </a:lnTo>
                  <a:lnTo>
                    <a:pt x="12244" y="94065"/>
                  </a:lnTo>
                  <a:lnTo>
                    <a:pt x="66122" y="74285"/>
                  </a:lnTo>
                  <a:lnTo>
                    <a:pt x="0" y="58021"/>
                  </a:lnTo>
                  <a:lnTo>
                    <a:pt x="43265" y="21538"/>
                  </a:lnTo>
                  <a:lnTo>
                    <a:pt x="60408" y="7032"/>
                  </a:lnTo>
                  <a:lnTo>
                    <a:pt x="89795" y="0"/>
                  </a:lnTo>
                  <a:lnTo>
                    <a:pt x="89795" y="17142"/>
                  </a:lnTo>
                  <a:lnTo>
                    <a:pt x="119183" y="119999"/>
                  </a:lnTo>
                  <a:lnTo>
                    <a:pt x="120000" y="11956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Shape 214"/>
            <p:cNvSpPr/>
            <p:nvPr/>
          </p:nvSpPr>
          <p:spPr>
            <a:xfrm>
              <a:off x="5767387" y="2559843"/>
              <a:ext cx="233400" cy="436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3877" y="73745"/>
                  </a:moveTo>
                  <a:lnTo>
                    <a:pt x="108571" y="92945"/>
                  </a:lnTo>
                  <a:lnTo>
                    <a:pt x="54693" y="120000"/>
                  </a:lnTo>
                  <a:lnTo>
                    <a:pt x="51428" y="119563"/>
                  </a:lnTo>
                  <a:lnTo>
                    <a:pt x="0" y="119563"/>
                  </a:lnTo>
                  <a:lnTo>
                    <a:pt x="816" y="120000"/>
                  </a:lnTo>
                  <a:lnTo>
                    <a:pt x="30204" y="16581"/>
                  </a:lnTo>
                  <a:lnTo>
                    <a:pt x="30204" y="0"/>
                  </a:lnTo>
                  <a:lnTo>
                    <a:pt x="66122" y="8290"/>
                  </a:lnTo>
                  <a:lnTo>
                    <a:pt x="81632" y="22690"/>
                  </a:lnTo>
                  <a:lnTo>
                    <a:pt x="120000" y="57163"/>
                  </a:lnTo>
                  <a:lnTo>
                    <a:pt x="53877" y="73745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Shape 215"/>
            <p:cNvSpPr/>
            <p:nvPr/>
          </p:nvSpPr>
          <p:spPr>
            <a:xfrm>
              <a:off x="5621337" y="3086893"/>
              <a:ext cx="1247700" cy="565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8030" y="0"/>
                  </a:moveTo>
                  <a:cubicBezTo>
                    <a:pt x="21467" y="25568"/>
                    <a:pt x="13436" y="39204"/>
                    <a:pt x="10347" y="45340"/>
                  </a:cubicBezTo>
                  <a:cubicBezTo>
                    <a:pt x="5559" y="54886"/>
                    <a:pt x="2779" y="90000"/>
                    <a:pt x="0" y="120000"/>
                  </a:cubicBezTo>
                  <a:cubicBezTo>
                    <a:pt x="59922" y="120000"/>
                    <a:pt x="59922" y="120000"/>
                    <a:pt x="5992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065" y="90000"/>
                    <a:pt x="114440" y="54886"/>
                    <a:pt x="109652" y="45340"/>
                  </a:cubicBezTo>
                  <a:cubicBezTo>
                    <a:pt x="106409" y="39204"/>
                    <a:pt x="98841" y="25909"/>
                    <a:pt x="72277" y="340"/>
                  </a:cubicBezTo>
                  <a:cubicBezTo>
                    <a:pt x="48030" y="0"/>
                    <a:pt x="48030" y="0"/>
                    <a:pt x="48030" y="0"/>
                  </a:cubicBezTo>
                </a:path>
              </a:pathLst>
            </a:custGeom>
            <a:solidFill>
              <a:srgbClr val="FFDECC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Shape 216"/>
            <p:cNvSpPr/>
            <p:nvPr/>
          </p:nvSpPr>
          <p:spPr>
            <a:xfrm>
              <a:off x="5621337" y="3086893"/>
              <a:ext cx="1247700" cy="565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8030" y="0"/>
                  </a:moveTo>
                  <a:cubicBezTo>
                    <a:pt x="21467" y="25568"/>
                    <a:pt x="13436" y="39204"/>
                    <a:pt x="10347" y="45340"/>
                  </a:cubicBezTo>
                  <a:cubicBezTo>
                    <a:pt x="5559" y="54886"/>
                    <a:pt x="2779" y="90000"/>
                    <a:pt x="0" y="120000"/>
                  </a:cubicBezTo>
                  <a:cubicBezTo>
                    <a:pt x="59922" y="120000"/>
                    <a:pt x="59922" y="120000"/>
                    <a:pt x="5992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065" y="90000"/>
                    <a:pt x="114440" y="54886"/>
                    <a:pt x="109652" y="45340"/>
                  </a:cubicBezTo>
                  <a:cubicBezTo>
                    <a:pt x="106409" y="39204"/>
                    <a:pt x="98841" y="25909"/>
                    <a:pt x="72277" y="340"/>
                  </a:cubicBezTo>
                  <a:cubicBezTo>
                    <a:pt x="48030" y="0"/>
                    <a:pt x="48030" y="0"/>
                    <a:pt x="48030" y="0"/>
                  </a:cubicBezTo>
                </a:path>
              </a:pathLst>
            </a:custGeom>
            <a:solidFill>
              <a:srgbClr val="BFBFB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Shape 217"/>
            <p:cNvSpPr/>
            <p:nvPr/>
          </p:nvSpPr>
          <p:spPr>
            <a:xfrm>
              <a:off x="6110287" y="2680493"/>
              <a:ext cx="268200" cy="560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5071"/>
                  </a:moveTo>
                  <a:cubicBezTo>
                    <a:pt x="0" y="79083"/>
                    <a:pt x="0" y="79083"/>
                    <a:pt x="0" y="79083"/>
                  </a:cubicBezTo>
                  <a:cubicBezTo>
                    <a:pt x="0" y="100744"/>
                    <a:pt x="0" y="100744"/>
                    <a:pt x="0" y="100744"/>
                  </a:cubicBezTo>
                  <a:cubicBezTo>
                    <a:pt x="33053" y="119312"/>
                    <a:pt x="86946" y="120000"/>
                    <a:pt x="120000" y="100744"/>
                  </a:cubicBezTo>
                  <a:cubicBezTo>
                    <a:pt x="120000" y="79083"/>
                    <a:pt x="120000" y="79083"/>
                    <a:pt x="120000" y="79083"/>
                  </a:cubicBezTo>
                  <a:cubicBezTo>
                    <a:pt x="120000" y="35071"/>
                    <a:pt x="120000" y="35071"/>
                    <a:pt x="120000" y="35071"/>
                  </a:cubicBezTo>
                  <a:cubicBezTo>
                    <a:pt x="120000" y="0"/>
                    <a:pt x="0" y="0"/>
                    <a:pt x="0" y="35071"/>
                  </a:cubicBezTo>
                </a:path>
              </a:pathLst>
            </a:custGeom>
            <a:solidFill>
              <a:srgbClr val="DBB18A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Shape 218"/>
            <p:cNvSpPr/>
            <p:nvPr/>
          </p:nvSpPr>
          <p:spPr>
            <a:xfrm>
              <a:off x="5934075" y="2645568"/>
              <a:ext cx="112800" cy="163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2571" y="5882"/>
                  </a:moveTo>
                  <a:cubicBezTo>
                    <a:pt x="58285" y="0"/>
                    <a:pt x="90857" y="20000"/>
                    <a:pt x="104571" y="49411"/>
                  </a:cubicBezTo>
                  <a:cubicBezTo>
                    <a:pt x="120000" y="78823"/>
                    <a:pt x="109714" y="108235"/>
                    <a:pt x="85714" y="114117"/>
                  </a:cubicBezTo>
                  <a:cubicBezTo>
                    <a:pt x="60000" y="120000"/>
                    <a:pt x="27428" y="100000"/>
                    <a:pt x="13714" y="70588"/>
                  </a:cubicBezTo>
                  <a:cubicBezTo>
                    <a:pt x="0" y="40000"/>
                    <a:pt x="8571" y="11764"/>
                    <a:pt x="32571" y="5882"/>
                  </a:cubicBezTo>
                  <a:close/>
                </a:path>
              </a:pathLst>
            </a:custGeom>
            <a:solidFill>
              <a:srgbClr val="F6D1A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Shape 219"/>
            <p:cNvSpPr/>
            <p:nvPr/>
          </p:nvSpPr>
          <p:spPr>
            <a:xfrm>
              <a:off x="6442075" y="2645568"/>
              <a:ext cx="111000" cy="163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5714" y="5882"/>
                  </a:moveTo>
                  <a:cubicBezTo>
                    <a:pt x="61714" y="0"/>
                    <a:pt x="29142" y="20000"/>
                    <a:pt x="15428" y="49411"/>
                  </a:cubicBezTo>
                  <a:cubicBezTo>
                    <a:pt x="0" y="78823"/>
                    <a:pt x="8571" y="108235"/>
                    <a:pt x="34285" y="114117"/>
                  </a:cubicBezTo>
                  <a:cubicBezTo>
                    <a:pt x="60000" y="120000"/>
                    <a:pt x="92571" y="100000"/>
                    <a:pt x="106285" y="70588"/>
                  </a:cubicBezTo>
                  <a:cubicBezTo>
                    <a:pt x="120000" y="40000"/>
                    <a:pt x="111428" y="11764"/>
                    <a:pt x="85714" y="5882"/>
                  </a:cubicBezTo>
                  <a:close/>
                </a:path>
              </a:pathLst>
            </a:custGeom>
            <a:solidFill>
              <a:srgbClr val="F6D1A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Shape 220"/>
            <p:cNvSpPr/>
            <p:nvPr/>
          </p:nvSpPr>
          <p:spPr>
            <a:xfrm>
              <a:off x="6186487" y="3217068"/>
              <a:ext cx="115800" cy="112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66857"/>
                  </a:moveTo>
                  <a:cubicBezTo>
                    <a:pt x="35000" y="120000"/>
                    <a:pt x="35000" y="120000"/>
                    <a:pt x="35000" y="120000"/>
                  </a:cubicBezTo>
                  <a:cubicBezTo>
                    <a:pt x="51666" y="120000"/>
                    <a:pt x="70000" y="120000"/>
                    <a:pt x="86666" y="120000"/>
                  </a:cubicBezTo>
                  <a:cubicBezTo>
                    <a:pt x="120000" y="66857"/>
                    <a:pt x="120000" y="66857"/>
                    <a:pt x="120000" y="66857"/>
                  </a:cubicBezTo>
                  <a:cubicBezTo>
                    <a:pt x="61666" y="0"/>
                    <a:pt x="61666" y="0"/>
                    <a:pt x="61666" y="0"/>
                  </a:cubicBezTo>
                  <a:cubicBezTo>
                    <a:pt x="0" y="66857"/>
                    <a:pt x="0" y="66857"/>
                    <a:pt x="0" y="66857"/>
                  </a:cubicBezTo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Shape 221"/>
            <p:cNvSpPr/>
            <p:nvPr/>
          </p:nvSpPr>
          <p:spPr>
            <a:xfrm>
              <a:off x="6173787" y="3329782"/>
              <a:ext cx="142800" cy="322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8666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80000" y="0"/>
                  </a:lnTo>
                  <a:lnTo>
                    <a:pt x="38666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Shape 222"/>
            <p:cNvSpPr/>
            <p:nvPr/>
          </p:nvSpPr>
          <p:spPr>
            <a:xfrm>
              <a:off x="6173787" y="3329782"/>
              <a:ext cx="142800" cy="322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8666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80000" y="0"/>
                  </a:lnTo>
                  <a:lnTo>
                    <a:pt x="3866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Shape 223"/>
            <p:cNvSpPr/>
            <p:nvPr/>
          </p:nvSpPr>
          <p:spPr>
            <a:xfrm>
              <a:off x="6099175" y="3050382"/>
              <a:ext cx="146100" cy="282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130" y="0"/>
                  </a:moveTo>
                  <a:lnTo>
                    <a:pt x="0" y="18876"/>
                  </a:lnTo>
                  <a:lnTo>
                    <a:pt x="27391" y="120000"/>
                  </a:lnTo>
                  <a:lnTo>
                    <a:pt x="120000" y="70786"/>
                  </a:lnTo>
                  <a:lnTo>
                    <a:pt x="9130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Shape 224"/>
            <p:cNvSpPr/>
            <p:nvPr/>
          </p:nvSpPr>
          <p:spPr>
            <a:xfrm>
              <a:off x="6099175" y="3050382"/>
              <a:ext cx="146100" cy="282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130" y="0"/>
                  </a:moveTo>
                  <a:lnTo>
                    <a:pt x="0" y="18876"/>
                  </a:lnTo>
                  <a:lnTo>
                    <a:pt x="27391" y="120000"/>
                  </a:lnTo>
                  <a:lnTo>
                    <a:pt x="120000" y="70786"/>
                  </a:lnTo>
                  <a:lnTo>
                    <a:pt x="913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Shape 225"/>
            <p:cNvSpPr/>
            <p:nvPr/>
          </p:nvSpPr>
          <p:spPr>
            <a:xfrm>
              <a:off x="6110287" y="2993232"/>
              <a:ext cx="268200" cy="93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cubicBezTo>
                    <a:pt x="0" y="12413"/>
                    <a:pt x="0" y="12413"/>
                    <a:pt x="0" y="12413"/>
                  </a:cubicBezTo>
                  <a:cubicBezTo>
                    <a:pt x="0" y="12413"/>
                    <a:pt x="30898" y="115862"/>
                    <a:pt x="59640" y="120000"/>
                  </a:cubicBezTo>
                  <a:cubicBezTo>
                    <a:pt x="60359" y="120000"/>
                    <a:pt x="61077" y="120000"/>
                    <a:pt x="61077" y="120000"/>
                  </a:cubicBezTo>
                  <a:cubicBezTo>
                    <a:pt x="89820" y="120000"/>
                    <a:pt x="120000" y="18620"/>
                    <a:pt x="120000" y="18620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AF8E6E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Shape 226"/>
            <p:cNvSpPr/>
            <p:nvPr/>
          </p:nvSpPr>
          <p:spPr>
            <a:xfrm>
              <a:off x="5834062" y="2296318"/>
              <a:ext cx="822300" cy="760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883" y="0"/>
                  </a:moveTo>
                  <a:cubicBezTo>
                    <a:pt x="0" y="0"/>
                    <a:pt x="22923" y="89048"/>
                    <a:pt x="26900" y="95898"/>
                  </a:cubicBezTo>
                  <a:cubicBezTo>
                    <a:pt x="31345" y="103509"/>
                    <a:pt x="50292" y="120000"/>
                    <a:pt x="59883" y="120000"/>
                  </a:cubicBezTo>
                  <a:cubicBezTo>
                    <a:pt x="69707" y="120000"/>
                    <a:pt x="88654" y="103509"/>
                    <a:pt x="93099" y="95898"/>
                  </a:cubicBezTo>
                  <a:cubicBezTo>
                    <a:pt x="97076" y="89048"/>
                    <a:pt x="120000" y="0"/>
                    <a:pt x="59883" y="0"/>
                  </a:cubicBezTo>
                  <a:close/>
                </a:path>
              </a:pathLst>
            </a:custGeom>
            <a:solidFill>
              <a:srgbClr val="DBB18A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Shape 227"/>
            <p:cNvSpPr/>
            <p:nvPr/>
          </p:nvSpPr>
          <p:spPr>
            <a:xfrm>
              <a:off x="5916612" y="2201068"/>
              <a:ext cx="625500" cy="582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8615" y="22479"/>
                  </a:moveTo>
                  <a:cubicBezTo>
                    <a:pt x="55076" y="0"/>
                    <a:pt x="107692" y="3305"/>
                    <a:pt x="120000" y="21818"/>
                  </a:cubicBezTo>
                  <a:cubicBezTo>
                    <a:pt x="115076" y="40661"/>
                    <a:pt x="118769" y="91239"/>
                    <a:pt x="115076" y="118016"/>
                  </a:cubicBezTo>
                  <a:cubicBezTo>
                    <a:pt x="115076" y="118016"/>
                    <a:pt x="115076" y="118016"/>
                    <a:pt x="115076" y="118016"/>
                  </a:cubicBezTo>
                  <a:cubicBezTo>
                    <a:pt x="115076" y="118347"/>
                    <a:pt x="115076" y="118677"/>
                    <a:pt x="115076" y="119008"/>
                  </a:cubicBezTo>
                  <a:cubicBezTo>
                    <a:pt x="114769" y="119008"/>
                    <a:pt x="114461" y="119669"/>
                    <a:pt x="114461" y="120000"/>
                  </a:cubicBezTo>
                  <a:cubicBezTo>
                    <a:pt x="114153" y="120000"/>
                    <a:pt x="113230" y="120000"/>
                    <a:pt x="112923" y="119669"/>
                  </a:cubicBezTo>
                  <a:cubicBezTo>
                    <a:pt x="112923" y="119669"/>
                    <a:pt x="112615" y="119338"/>
                    <a:pt x="112615" y="119338"/>
                  </a:cubicBezTo>
                  <a:cubicBezTo>
                    <a:pt x="112615" y="117024"/>
                    <a:pt x="112615" y="112396"/>
                    <a:pt x="112615" y="112066"/>
                  </a:cubicBezTo>
                  <a:cubicBezTo>
                    <a:pt x="112923" y="108429"/>
                    <a:pt x="113846" y="105123"/>
                    <a:pt x="114153" y="101487"/>
                  </a:cubicBezTo>
                  <a:cubicBezTo>
                    <a:pt x="111692" y="84297"/>
                    <a:pt x="104307" y="80991"/>
                    <a:pt x="100615" y="60495"/>
                  </a:cubicBezTo>
                  <a:cubicBezTo>
                    <a:pt x="99692" y="59173"/>
                    <a:pt x="98769" y="57851"/>
                    <a:pt x="97846" y="56528"/>
                  </a:cubicBezTo>
                  <a:cubicBezTo>
                    <a:pt x="96923" y="55206"/>
                    <a:pt x="95692" y="53553"/>
                    <a:pt x="94461" y="52231"/>
                  </a:cubicBezTo>
                  <a:cubicBezTo>
                    <a:pt x="93846" y="51900"/>
                    <a:pt x="93230" y="51570"/>
                    <a:pt x="92615" y="50909"/>
                  </a:cubicBezTo>
                  <a:cubicBezTo>
                    <a:pt x="78153" y="45289"/>
                    <a:pt x="78769" y="49586"/>
                    <a:pt x="65230" y="55537"/>
                  </a:cubicBezTo>
                  <a:cubicBezTo>
                    <a:pt x="60000" y="57851"/>
                    <a:pt x="45538" y="62148"/>
                    <a:pt x="39692" y="61487"/>
                  </a:cubicBezTo>
                  <a:cubicBezTo>
                    <a:pt x="37230" y="61487"/>
                    <a:pt x="28923" y="60495"/>
                    <a:pt x="28615" y="58181"/>
                  </a:cubicBezTo>
                  <a:cubicBezTo>
                    <a:pt x="17846" y="76033"/>
                    <a:pt x="16923" y="88925"/>
                    <a:pt x="13846" y="104132"/>
                  </a:cubicBezTo>
                  <a:cubicBezTo>
                    <a:pt x="14153" y="106776"/>
                    <a:pt x="14769" y="109421"/>
                    <a:pt x="14769" y="112066"/>
                  </a:cubicBezTo>
                  <a:cubicBezTo>
                    <a:pt x="14769" y="112396"/>
                    <a:pt x="15076" y="117024"/>
                    <a:pt x="14769" y="119338"/>
                  </a:cubicBezTo>
                  <a:cubicBezTo>
                    <a:pt x="14769" y="119338"/>
                    <a:pt x="14769" y="119669"/>
                    <a:pt x="14769" y="119669"/>
                  </a:cubicBezTo>
                  <a:cubicBezTo>
                    <a:pt x="14461" y="120000"/>
                    <a:pt x="13230" y="120000"/>
                    <a:pt x="13230" y="120000"/>
                  </a:cubicBezTo>
                  <a:cubicBezTo>
                    <a:pt x="13230" y="119669"/>
                    <a:pt x="12615" y="119008"/>
                    <a:pt x="12615" y="119008"/>
                  </a:cubicBezTo>
                  <a:cubicBezTo>
                    <a:pt x="12307" y="117685"/>
                    <a:pt x="12307" y="117024"/>
                    <a:pt x="12307" y="116033"/>
                  </a:cubicBezTo>
                  <a:cubicBezTo>
                    <a:pt x="12000" y="114710"/>
                    <a:pt x="12000" y="113057"/>
                    <a:pt x="11692" y="111735"/>
                  </a:cubicBezTo>
                  <a:cubicBezTo>
                    <a:pt x="7692" y="95206"/>
                    <a:pt x="0" y="29421"/>
                    <a:pt x="28615" y="22479"/>
                  </a:cubicBezTo>
                  <a:close/>
                  <a:moveTo>
                    <a:pt x="68923" y="44628"/>
                  </a:moveTo>
                  <a:cubicBezTo>
                    <a:pt x="69230" y="44628"/>
                    <a:pt x="69846" y="44297"/>
                    <a:pt x="70153" y="44297"/>
                  </a:cubicBezTo>
                  <a:cubicBezTo>
                    <a:pt x="69538" y="44297"/>
                    <a:pt x="68923" y="44628"/>
                    <a:pt x="68307" y="44628"/>
                  </a:cubicBezTo>
                  <a:cubicBezTo>
                    <a:pt x="68307" y="44628"/>
                    <a:pt x="68615" y="44628"/>
                    <a:pt x="68923" y="44628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Shape 228"/>
            <p:cNvSpPr/>
            <p:nvPr/>
          </p:nvSpPr>
          <p:spPr>
            <a:xfrm>
              <a:off x="6245225" y="3050382"/>
              <a:ext cx="141300" cy="284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3258" y="0"/>
                  </a:moveTo>
                  <a:lnTo>
                    <a:pt x="120000" y="18770"/>
                  </a:lnTo>
                  <a:lnTo>
                    <a:pt x="94382" y="120000"/>
                  </a:lnTo>
                  <a:lnTo>
                    <a:pt x="0" y="70391"/>
                  </a:lnTo>
                  <a:lnTo>
                    <a:pt x="113258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Shape 229"/>
            <p:cNvSpPr/>
            <p:nvPr/>
          </p:nvSpPr>
          <p:spPr>
            <a:xfrm>
              <a:off x="6245225" y="3050382"/>
              <a:ext cx="141300" cy="284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3258" y="0"/>
                  </a:moveTo>
                  <a:lnTo>
                    <a:pt x="120000" y="18770"/>
                  </a:lnTo>
                  <a:lnTo>
                    <a:pt x="94382" y="120000"/>
                  </a:lnTo>
                  <a:lnTo>
                    <a:pt x="0" y="70391"/>
                  </a:lnTo>
                  <a:lnTo>
                    <a:pt x="11325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Shape 230"/>
            <p:cNvSpPr/>
            <p:nvPr/>
          </p:nvSpPr>
          <p:spPr>
            <a:xfrm>
              <a:off x="6110287" y="3045618"/>
              <a:ext cx="268200" cy="171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60355" y="116666"/>
                  </a:lnTo>
                  <a:lnTo>
                    <a:pt x="0" y="0"/>
                  </a:lnTo>
                  <a:lnTo>
                    <a:pt x="0" y="3333"/>
                  </a:lnTo>
                  <a:lnTo>
                    <a:pt x="60355" y="120000"/>
                  </a:lnTo>
                  <a:lnTo>
                    <a:pt x="60355" y="120000"/>
                  </a:lnTo>
                  <a:lnTo>
                    <a:pt x="120000" y="3333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D0A883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Shape 231"/>
            <p:cNvSpPr/>
            <p:nvPr/>
          </p:nvSpPr>
          <p:spPr>
            <a:xfrm>
              <a:off x="6110287" y="3045618"/>
              <a:ext cx="268200" cy="171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60355" y="116666"/>
                  </a:lnTo>
                  <a:lnTo>
                    <a:pt x="0" y="0"/>
                  </a:lnTo>
                  <a:lnTo>
                    <a:pt x="0" y="3333"/>
                  </a:lnTo>
                  <a:lnTo>
                    <a:pt x="60355" y="120000"/>
                  </a:lnTo>
                  <a:lnTo>
                    <a:pt x="60355" y="120000"/>
                  </a:lnTo>
                  <a:lnTo>
                    <a:pt x="120000" y="3333"/>
                  </a:lnTo>
                  <a:lnTo>
                    <a:pt x="1200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Shape 232"/>
            <p:cNvSpPr/>
            <p:nvPr/>
          </p:nvSpPr>
          <p:spPr>
            <a:xfrm>
              <a:off x="6219825" y="3329782"/>
              <a:ext cx="49200" cy="1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  <a:moveTo>
                    <a:pt x="12000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20000" y="120000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Shape 233"/>
            <p:cNvSpPr/>
            <p:nvPr/>
          </p:nvSpPr>
          <p:spPr>
            <a:xfrm>
              <a:off x="6219825" y="3329782"/>
              <a:ext cx="49200" cy="1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0" y="120000"/>
                  </a:lnTo>
                  <a:lnTo>
                    <a:pt x="0" y="0"/>
                  </a:lnTo>
                  <a:moveTo>
                    <a:pt x="12000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20000" y="120000"/>
                  </a:lnTo>
                  <a:lnTo>
                    <a:pt x="1200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Shape 234"/>
            <p:cNvSpPr/>
            <p:nvPr/>
          </p:nvSpPr>
          <p:spPr>
            <a:xfrm>
              <a:off x="6219825" y="3329782"/>
              <a:ext cx="49200" cy="1500"/>
            </a:xfrm>
            <a:prstGeom prst="rect">
              <a:avLst/>
            </a:prstGeom>
            <a:solidFill>
              <a:srgbClr val="2F2F2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Shape 235"/>
            <p:cNvSpPr/>
            <p:nvPr/>
          </p:nvSpPr>
          <p:spPr>
            <a:xfrm>
              <a:off x="6219825" y="3329782"/>
              <a:ext cx="49200" cy="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Shape 236"/>
            <p:cNvSpPr/>
            <p:nvPr/>
          </p:nvSpPr>
          <p:spPr>
            <a:xfrm>
              <a:off x="3990975" y="2572543"/>
              <a:ext cx="1246200" cy="565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8030" y="0"/>
                  </a:moveTo>
                  <a:cubicBezTo>
                    <a:pt x="21467" y="25568"/>
                    <a:pt x="13436" y="39204"/>
                    <a:pt x="10347" y="45340"/>
                  </a:cubicBezTo>
                  <a:cubicBezTo>
                    <a:pt x="5559" y="54886"/>
                    <a:pt x="2779" y="90000"/>
                    <a:pt x="0" y="120000"/>
                  </a:cubicBezTo>
                  <a:cubicBezTo>
                    <a:pt x="59922" y="120000"/>
                    <a:pt x="59922" y="120000"/>
                    <a:pt x="5992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065" y="90000"/>
                    <a:pt x="114440" y="54886"/>
                    <a:pt x="109652" y="45340"/>
                  </a:cubicBezTo>
                  <a:cubicBezTo>
                    <a:pt x="106409" y="39204"/>
                    <a:pt x="98841" y="25909"/>
                    <a:pt x="72277" y="340"/>
                  </a:cubicBezTo>
                  <a:cubicBezTo>
                    <a:pt x="48030" y="0"/>
                    <a:pt x="48030" y="0"/>
                    <a:pt x="48030" y="0"/>
                  </a:cubicBezTo>
                </a:path>
              </a:pathLst>
            </a:custGeom>
            <a:solidFill>
              <a:srgbClr val="FFDECC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Shape 237"/>
            <p:cNvSpPr/>
            <p:nvPr/>
          </p:nvSpPr>
          <p:spPr>
            <a:xfrm>
              <a:off x="3990975" y="2572543"/>
              <a:ext cx="1246200" cy="565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8030" y="0"/>
                  </a:moveTo>
                  <a:cubicBezTo>
                    <a:pt x="21467" y="25568"/>
                    <a:pt x="13436" y="39204"/>
                    <a:pt x="10347" y="45340"/>
                  </a:cubicBezTo>
                  <a:cubicBezTo>
                    <a:pt x="5559" y="54886"/>
                    <a:pt x="2779" y="90000"/>
                    <a:pt x="0" y="120000"/>
                  </a:cubicBezTo>
                  <a:cubicBezTo>
                    <a:pt x="59922" y="120000"/>
                    <a:pt x="59922" y="120000"/>
                    <a:pt x="5992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065" y="90000"/>
                    <a:pt x="114440" y="54886"/>
                    <a:pt x="109652" y="45340"/>
                  </a:cubicBezTo>
                  <a:cubicBezTo>
                    <a:pt x="106409" y="39204"/>
                    <a:pt x="98841" y="25909"/>
                    <a:pt x="72277" y="340"/>
                  </a:cubicBezTo>
                  <a:cubicBezTo>
                    <a:pt x="48030" y="0"/>
                    <a:pt x="48030" y="0"/>
                    <a:pt x="48030" y="0"/>
                  </a:cubicBezTo>
                </a:path>
              </a:pathLst>
            </a:custGeom>
            <a:solidFill>
              <a:srgbClr val="7491A0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Shape 238"/>
            <p:cNvSpPr/>
            <p:nvPr/>
          </p:nvSpPr>
          <p:spPr>
            <a:xfrm>
              <a:off x="4479925" y="2167732"/>
              <a:ext cx="268200" cy="558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5071"/>
                  </a:moveTo>
                  <a:cubicBezTo>
                    <a:pt x="0" y="79083"/>
                    <a:pt x="0" y="79083"/>
                    <a:pt x="0" y="79083"/>
                  </a:cubicBezTo>
                  <a:cubicBezTo>
                    <a:pt x="0" y="100744"/>
                    <a:pt x="0" y="100744"/>
                    <a:pt x="0" y="100744"/>
                  </a:cubicBezTo>
                  <a:cubicBezTo>
                    <a:pt x="33053" y="119312"/>
                    <a:pt x="86946" y="120000"/>
                    <a:pt x="120000" y="100744"/>
                  </a:cubicBezTo>
                  <a:cubicBezTo>
                    <a:pt x="120000" y="79083"/>
                    <a:pt x="120000" y="79083"/>
                    <a:pt x="120000" y="79083"/>
                  </a:cubicBezTo>
                  <a:cubicBezTo>
                    <a:pt x="120000" y="35071"/>
                    <a:pt x="120000" y="35071"/>
                    <a:pt x="120000" y="35071"/>
                  </a:cubicBezTo>
                  <a:cubicBezTo>
                    <a:pt x="120000" y="0"/>
                    <a:pt x="0" y="0"/>
                    <a:pt x="0" y="35071"/>
                  </a:cubicBezTo>
                </a:path>
              </a:pathLst>
            </a:custGeom>
            <a:solidFill>
              <a:srgbClr val="F6D9C7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Shape 239"/>
            <p:cNvSpPr/>
            <p:nvPr/>
          </p:nvSpPr>
          <p:spPr>
            <a:xfrm>
              <a:off x="4303712" y="2131218"/>
              <a:ext cx="112800" cy="163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2571" y="5882"/>
                  </a:moveTo>
                  <a:cubicBezTo>
                    <a:pt x="58285" y="0"/>
                    <a:pt x="90857" y="20000"/>
                    <a:pt x="104571" y="49411"/>
                  </a:cubicBezTo>
                  <a:cubicBezTo>
                    <a:pt x="120000" y="78823"/>
                    <a:pt x="109714" y="108235"/>
                    <a:pt x="85714" y="114117"/>
                  </a:cubicBezTo>
                  <a:cubicBezTo>
                    <a:pt x="60000" y="120000"/>
                    <a:pt x="27428" y="100000"/>
                    <a:pt x="13714" y="70588"/>
                  </a:cubicBezTo>
                  <a:cubicBezTo>
                    <a:pt x="0" y="40000"/>
                    <a:pt x="8571" y="11764"/>
                    <a:pt x="32571" y="5882"/>
                  </a:cubicBezTo>
                  <a:close/>
                </a:path>
              </a:pathLst>
            </a:custGeom>
            <a:solidFill>
              <a:srgbClr val="F6D9C7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Shape 240"/>
            <p:cNvSpPr/>
            <p:nvPr/>
          </p:nvSpPr>
          <p:spPr>
            <a:xfrm>
              <a:off x="4811712" y="2131218"/>
              <a:ext cx="111000" cy="163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5714" y="5882"/>
                  </a:moveTo>
                  <a:cubicBezTo>
                    <a:pt x="61714" y="0"/>
                    <a:pt x="29142" y="20000"/>
                    <a:pt x="15428" y="49411"/>
                  </a:cubicBezTo>
                  <a:cubicBezTo>
                    <a:pt x="0" y="78823"/>
                    <a:pt x="8571" y="108235"/>
                    <a:pt x="34285" y="114117"/>
                  </a:cubicBezTo>
                  <a:cubicBezTo>
                    <a:pt x="60000" y="120000"/>
                    <a:pt x="92571" y="100000"/>
                    <a:pt x="106285" y="70588"/>
                  </a:cubicBezTo>
                  <a:cubicBezTo>
                    <a:pt x="120000" y="40000"/>
                    <a:pt x="111428" y="11764"/>
                    <a:pt x="85714" y="5882"/>
                  </a:cubicBezTo>
                  <a:close/>
                </a:path>
              </a:pathLst>
            </a:custGeom>
            <a:solidFill>
              <a:srgbClr val="F6D9C7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Shape 241"/>
            <p:cNvSpPr/>
            <p:nvPr/>
          </p:nvSpPr>
          <p:spPr>
            <a:xfrm>
              <a:off x="4556125" y="2702718"/>
              <a:ext cx="115800" cy="112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66857"/>
                  </a:moveTo>
                  <a:cubicBezTo>
                    <a:pt x="35000" y="120000"/>
                    <a:pt x="35000" y="120000"/>
                    <a:pt x="35000" y="120000"/>
                  </a:cubicBezTo>
                  <a:cubicBezTo>
                    <a:pt x="51666" y="120000"/>
                    <a:pt x="70000" y="120000"/>
                    <a:pt x="86666" y="120000"/>
                  </a:cubicBezTo>
                  <a:cubicBezTo>
                    <a:pt x="120000" y="66857"/>
                    <a:pt x="120000" y="66857"/>
                    <a:pt x="120000" y="66857"/>
                  </a:cubicBezTo>
                  <a:cubicBezTo>
                    <a:pt x="61666" y="0"/>
                    <a:pt x="61666" y="0"/>
                    <a:pt x="61666" y="0"/>
                  </a:cubicBezTo>
                  <a:cubicBezTo>
                    <a:pt x="0" y="66857"/>
                    <a:pt x="0" y="66857"/>
                    <a:pt x="0" y="66857"/>
                  </a:cubicBezTo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Shape 242"/>
            <p:cNvSpPr/>
            <p:nvPr/>
          </p:nvSpPr>
          <p:spPr>
            <a:xfrm>
              <a:off x="4543425" y="2815432"/>
              <a:ext cx="142800" cy="322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8666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80000" y="0"/>
                  </a:lnTo>
                  <a:lnTo>
                    <a:pt x="38666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Shape 243"/>
            <p:cNvSpPr/>
            <p:nvPr/>
          </p:nvSpPr>
          <p:spPr>
            <a:xfrm>
              <a:off x="4543425" y="2815432"/>
              <a:ext cx="142800" cy="322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8666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80000" y="0"/>
                  </a:lnTo>
                  <a:lnTo>
                    <a:pt x="3866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" name="Shape 244"/>
            <p:cNvSpPr/>
            <p:nvPr/>
          </p:nvSpPr>
          <p:spPr>
            <a:xfrm>
              <a:off x="4468812" y="2536032"/>
              <a:ext cx="146100" cy="282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130" y="0"/>
                  </a:moveTo>
                  <a:lnTo>
                    <a:pt x="0" y="18876"/>
                  </a:lnTo>
                  <a:lnTo>
                    <a:pt x="26086" y="120000"/>
                  </a:lnTo>
                  <a:lnTo>
                    <a:pt x="120000" y="70786"/>
                  </a:lnTo>
                  <a:lnTo>
                    <a:pt x="9130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" name="Shape 245"/>
            <p:cNvSpPr/>
            <p:nvPr/>
          </p:nvSpPr>
          <p:spPr>
            <a:xfrm>
              <a:off x="4468812" y="2536032"/>
              <a:ext cx="146100" cy="282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130" y="0"/>
                  </a:moveTo>
                  <a:lnTo>
                    <a:pt x="0" y="18876"/>
                  </a:lnTo>
                  <a:lnTo>
                    <a:pt x="26086" y="120000"/>
                  </a:lnTo>
                  <a:lnTo>
                    <a:pt x="120000" y="70786"/>
                  </a:lnTo>
                  <a:lnTo>
                    <a:pt x="913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Shape 246"/>
            <p:cNvSpPr/>
            <p:nvPr/>
          </p:nvSpPr>
          <p:spPr>
            <a:xfrm>
              <a:off x="4479925" y="2480468"/>
              <a:ext cx="268200" cy="92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cubicBezTo>
                    <a:pt x="0" y="12413"/>
                    <a:pt x="0" y="12413"/>
                    <a:pt x="0" y="12413"/>
                  </a:cubicBezTo>
                  <a:cubicBezTo>
                    <a:pt x="0" y="12413"/>
                    <a:pt x="30898" y="115862"/>
                    <a:pt x="59640" y="120000"/>
                  </a:cubicBezTo>
                  <a:cubicBezTo>
                    <a:pt x="60359" y="120000"/>
                    <a:pt x="61077" y="120000"/>
                    <a:pt x="61077" y="120000"/>
                  </a:cubicBezTo>
                  <a:cubicBezTo>
                    <a:pt x="89820" y="120000"/>
                    <a:pt x="120000" y="18620"/>
                    <a:pt x="120000" y="18620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C5AE9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Shape 247"/>
            <p:cNvSpPr/>
            <p:nvPr/>
          </p:nvSpPr>
          <p:spPr>
            <a:xfrm>
              <a:off x="4202112" y="1783557"/>
              <a:ext cx="823800" cy="758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883" y="0"/>
                  </a:moveTo>
                  <a:cubicBezTo>
                    <a:pt x="0" y="0"/>
                    <a:pt x="22923" y="89048"/>
                    <a:pt x="26900" y="95898"/>
                  </a:cubicBezTo>
                  <a:cubicBezTo>
                    <a:pt x="31345" y="103509"/>
                    <a:pt x="50292" y="120000"/>
                    <a:pt x="59883" y="120000"/>
                  </a:cubicBezTo>
                  <a:cubicBezTo>
                    <a:pt x="69707" y="120000"/>
                    <a:pt x="88654" y="103509"/>
                    <a:pt x="93099" y="95898"/>
                  </a:cubicBezTo>
                  <a:cubicBezTo>
                    <a:pt x="97076" y="89048"/>
                    <a:pt x="120000" y="0"/>
                    <a:pt x="59883" y="0"/>
                  </a:cubicBezTo>
                  <a:close/>
                </a:path>
              </a:pathLst>
            </a:custGeom>
            <a:solidFill>
              <a:srgbClr val="F6D9C7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Shape 248"/>
            <p:cNvSpPr/>
            <p:nvPr/>
          </p:nvSpPr>
          <p:spPr>
            <a:xfrm>
              <a:off x="4319587" y="1670843"/>
              <a:ext cx="633300" cy="598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1979" y="25093"/>
                  </a:moveTo>
                  <a:cubicBezTo>
                    <a:pt x="64873" y="0"/>
                    <a:pt x="12182" y="32171"/>
                    <a:pt x="0" y="50187"/>
                  </a:cubicBezTo>
                  <a:cubicBezTo>
                    <a:pt x="4873" y="68525"/>
                    <a:pt x="2436" y="92010"/>
                    <a:pt x="6091" y="118069"/>
                  </a:cubicBezTo>
                  <a:cubicBezTo>
                    <a:pt x="6091" y="118069"/>
                    <a:pt x="6091" y="118069"/>
                    <a:pt x="6091" y="118069"/>
                  </a:cubicBezTo>
                  <a:cubicBezTo>
                    <a:pt x="6091" y="118391"/>
                    <a:pt x="6395" y="118713"/>
                    <a:pt x="6395" y="119034"/>
                  </a:cubicBezTo>
                  <a:cubicBezTo>
                    <a:pt x="6395" y="119034"/>
                    <a:pt x="6700" y="119678"/>
                    <a:pt x="7005" y="119999"/>
                  </a:cubicBezTo>
                  <a:cubicBezTo>
                    <a:pt x="7005" y="119999"/>
                    <a:pt x="7918" y="119999"/>
                    <a:pt x="8223" y="119678"/>
                  </a:cubicBezTo>
                  <a:cubicBezTo>
                    <a:pt x="8527" y="119678"/>
                    <a:pt x="8527" y="119356"/>
                    <a:pt x="8527" y="119356"/>
                  </a:cubicBezTo>
                  <a:cubicBezTo>
                    <a:pt x="8527" y="117104"/>
                    <a:pt x="8527" y="112600"/>
                    <a:pt x="8527" y="112278"/>
                  </a:cubicBezTo>
                  <a:cubicBezTo>
                    <a:pt x="8223" y="108739"/>
                    <a:pt x="8832" y="105201"/>
                    <a:pt x="8223" y="101662"/>
                  </a:cubicBezTo>
                  <a:cubicBezTo>
                    <a:pt x="10659" y="85254"/>
                    <a:pt x="8527" y="84611"/>
                    <a:pt x="17055" y="68203"/>
                  </a:cubicBezTo>
                  <a:cubicBezTo>
                    <a:pt x="17969" y="66595"/>
                    <a:pt x="22538" y="61126"/>
                    <a:pt x="23147" y="60482"/>
                  </a:cubicBezTo>
                  <a:cubicBezTo>
                    <a:pt x="37157" y="55013"/>
                    <a:pt x="42335" y="64343"/>
                    <a:pt x="55736" y="70134"/>
                  </a:cubicBezTo>
                  <a:cubicBezTo>
                    <a:pt x="60609" y="72386"/>
                    <a:pt x="68527" y="72386"/>
                    <a:pt x="74010" y="72386"/>
                  </a:cubicBezTo>
                  <a:cubicBezTo>
                    <a:pt x="82842" y="72386"/>
                    <a:pt x="91370" y="62091"/>
                    <a:pt x="91675" y="59839"/>
                  </a:cubicBezTo>
                  <a:cubicBezTo>
                    <a:pt x="102335" y="77211"/>
                    <a:pt x="103553" y="89758"/>
                    <a:pt x="106598" y="104557"/>
                  </a:cubicBezTo>
                  <a:cubicBezTo>
                    <a:pt x="105989" y="107131"/>
                    <a:pt x="105685" y="109705"/>
                    <a:pt x="105380" y="112278"/>
                  </a:cubicBezTo>
                  <a:cubicBezTo>
                    <a:pt x="105380" y="112600"/>
                    <a:pt x="105380" y="117104"/>
                    <a:pt x="105380" y="119356"/>
                  </a:cubicBezTo>
                  <a:cubicBezTo>
                    <a:pt x="105380" y="119356"/>
                    <a:pt x="105380" y="119678"/>
                    <a:pt x="105685" y="119678"/>
                  </a:cubicBezTo>
                  <a:cubicBezTo>
                    <a:pt x="105989" y="119999"/>
                    <a:pt x="106903" y="119999"/>
                    <a:pt x="106903" y="119999"/>
                  </a:cubicBezTo>
                  <a:cubicBezTo>
                    <a:pt x="107208" y="119678"/>
                    <a:pt x="107512" y="119034"/>
                    <a:pt x="107512" y="119034"/>
                  </a:cubicBezTo>
                  <a:cubicBezTo>
                    <a:pt x="107817" y="117747"/>
                    <a:pt x="107817" y="117104"/>
                    <a:pt x="107817" y="116139"/>
                  </a:cubicBezTo>
                  <a:cubicBezTo>
                    <a:pt x="108121" y="114852"/>
                    <a:pt x="108426" y="113243"/>
                    <a:pt x="108426" y="111957"/>
                  </a:cubicBezTo>
                  <a:cubicBezTo>
                    <a:pt x="112385" y="95871"/>
                    <a:pt x="120000" y="31849"/>
                    <a:pt x="91979" y="25093"/>
                  </a:cubicBezTo>
                  <a:close/>
                  <a:moveTo>
                    <a:pt x="51776" y="46648"/>
                  </a:moveTo>
                  <a:cubicBezTo>
                    <a:pt x="51472" y="46648"/>
                    <a:pt x="51167" y="46327"/>
                    <a:pt x="50558" y="46327"/>
                  </a:cubicBezTo>
                  <a:cubicBezTo>
                    <a:pt x="51167" y="46327"/>
                    <a:pt x="51776" y="46648"/>
                    <a:pt x="52690" y="46648"/>
                  </a:cubicBezTo>
                  <a:cubicBezTo>
                    <a:pt x="52385" y="46648"/>
                    <a:pt x="52081" y="46648"/>
                    <a:pt x="51776" y="46648"/>
                  </a:cubicBezTo>
                  <a:close/>
                </a:path>
              </a:pathLst>
            </a:custGeom>
            <a:solidFill>
              <a:srgbClr val="BF9741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Shape 249"/>
            <p:cNvSpPr/>
            <p:nvPr/>
          </p:nvSpPr>
          <p:spPr>
            <a:xfrm>
              <a:off x="3124200" y="1610519"/>
              <a:ext cx="647700" cy="598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8217" y="25093"/>
                  </a:moveTo>
                  <a:cubicBezTo>
                    <a:pt x="54950" y="0"/>
                    <a:pt x="107524" y="31849"/>
                    <a:pt x="120000" y="50187"/>
                  </a:cubicBezTo>
                  <a:cubicBezTo>
                    <a:pt x="114950" y="68525"/>
                    <a:pt x="117326" y="92010"/>
                    <a:pt x="113762" y="118069"/>
                  </a:cubicBezTo>
                  <a:cubicBezTo>
                    <a:pt x="113762" y="118069"/>
                    <a:pt x="113762" y="118069"/>
                    <a:pt x="113762" y="118069"/>
                  </a:cubicBezTo>
                  <a:cubicBezTo>
                    <a:pt x="113762" y="118391"/>
                    <a:pt x="113762" y="118391"/>
                    <a:pt x="113465" y="118713"/>
                  </a:cubicBezTo>
                  <a:cubicBezTo>
                    <a:pt x="113465" y="119034"/>
                    <a:pt x="113168" y="119678"/>
                    <a:pt x="112871" y="119678"/>
                  </a:cubicBezTo>
                  <a:cubicBezTo>
                    <a:pt x="112871" y="119999"/>
                    <a:pt x="111980" y="119678"/>
                    <a:pt x="111683" y="119678"/>
                  </a:cubicBezTo>
                  <a:cubicBezTo>
                    <a:pt x="111386" y="119678"/>
                    <a:pt x="111386" y="119356"/>
                    <a:pt x="111386" y="119356"/>
                  </a:cubicBezTo>
                  <a:cubicBezTo>
                    <a:pt x="111386" y="117104"/>
                    <a:pt x="111386" y="112278"/>
                    <a:pt x="111386" y="112278"/>
                  </a:cubicBezTo>
                  <a:cubicBezTo>
                    <a:pt x="111683" y="108739"/>
                    <a:pt x="111089" y="105201"/>
                    <a:pt x="111683" y="101662"/>
                  </a:cubicBezTo>
                  <a:cubicBezTo>
                    <a:pt x="109306" y="85254"/>
                    <a:pt x="111386" y="84611"/>
                    <a:pt x="102772" y="67882"/>
                  </a:cubicBezTo>
                  <a:cubicBezTo>
                    <a:pt x="101881" y="66595"/>
                    <a:pt x="97425" y="61126"/>
                    <a:pt x="96831" y="60482"/>
                  </a:cubicBezTo>
                  <a:cubicBezTo>
                    <a:pt x="82574" y="55013"/>
                    <a:pt x="77821" y="64343"/>
                    <a:pt x="64455" y="69812"/>
                  </a:cubicBezTo>
                  <a:cubicBezTo>
                    <a:pt x="59108" y="72064"/>
                    <a:pt x="51386" y="72386"/>
                    <a:pt x="45742" y="72386"/>
                  </a:cubicBezTo>
                  <a:cubicBezTo>
                    <a:pt x="37128" y="72386"/>
                    <a:pt x="28514" y="62091"/>
                    <a:pt x="28217" y="59839"/>
                  </a:cubicBezTo>
                  <a:cubicBezTo>
                    <a:pt x="17524" y="77211"/>
                    <a:pt x="16633" y="89758"/>
                    <a:pt x="13366" y="104557"/>
                  </a:cubicBezTo>
                  <a:cubicBezTo>
                    <a:pt x="13960" y="107131"/>
                    <a:pt x="14257" y="109705"/>
                    <a:pt x="14554" y="112278"/>
                  </a:cubicBezTo>
                  <a:cubicBezTo>
                    <a:pt x="14554" y="112278"/>
                    <a:pt x="14851" y="117104"/>
                    <a:pt x="14554" y="119356"/>
                  </a:cubicBezTo>
                  <a:cubicBezTo>
                    <a:pt x="14554" y="119356"/>
                    <a:pt x="14554" y="119678"/>
                    <a:pt x="14257" y="119678"/>
                  </a:cubicBezTo>
                  <a:cubicBezTo>
                    <a:pt x="13960" y="119678"/>
                    <a:pt x="13069" y="119999"/>
                    <a:pt x="13069" y="119678"/>
                  </a:cubicBezTo>
                  <a:cubicBezTo>
                    <a:pt x="12772" y="119678"/>
                    <a:pt x="12475" y="119034"/>
                    <a:pt x="12475" y="118713"/>
                  </a:cubicBezTo>
                  <a:cubicBezTo>
                    <a:pt x="12178" y="117747"/>
                    <a:pt x="12178" y="117104"/>
                    <a:pt x="12178" y="116139"/>
                  </a:cubicBezTo>
                  <a:cubicBezTo>
                    <a:pt x="11881" y="114530"/>
                    <a:pt x="11584" y="113243"/>
                    <a:pt x="11584" y="111957"/>
                  </a:cubicBezTo>
                  <a:cubicBezTo>
                    <a:pt x="7425" y="95871"/>
                    <a:pt x="0" y="31849"/>
                    <a:pt x="28217" y="25093"/>
                  </a:cubicBezTo>
                  <a:close/>
                  <a:moveTo>
                    <a:pt x="68019" y="46648"/>
                  </a:moveTo>
                  <a:cubicBezTo>
                    <a:pt x="68316" y="46327"/>
                    <a:pt x="68910" y="46327"/>
                    <a:pt x="69207" y="46005"/>
                  </a:cubicBezTo>
                  <a:cubicBezTo>
                    <a:pt x="68613" y="46327"/>
                    <a:pt x="68019" y="46648"/>
                    <a:pt x="67425" y="46648"/>
                  </a:cubicBezTo>
                  <a:cubicBezTo>
                    <a:pt x="67722" y="46648"/>
                    <a:pt x="67722" y="46648"/>
                    <a:pt x="68019" y="46648"/>
                  </a:cubicBezTo>
                  <a:close/>
                </a:path>
              </a:pathLst>
            </a:custGeom>
            <a:solidFill>
              <a:srgbClr val="605343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" name="Shape 250"/>
            <p:cNvSpPr/>
            <p:nvPr/>
          </p:nvSpPr>
          <p:spPr>
            <a:xfrm>
              <a:off x="4614862" y="2536032"/>
              <a:ext cx="141300" cy="284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3258" y="0"/>
                  </a:moveTo>
                  <a:lnTo>
                    <a:pt x="120000" y="18770"/>
                  </a:lnTo>
                  <a:lnTo>
                    <a:pt x="94382" y="120000"/>
                  </a:lnTo>
                  <a:lnTo>
                    <a:pt x="0" y="70391"/>
                  </a:lnTo>
                  <a:lnTo>
                    <a:pt x="113258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" name="Shape 251"/>
            <p:cNvSpPr/>
            <p:nvPr/>
          </p:nvSpPr>
          <p:spPr>
            <a:xfrm>
              <a:off x="4614862" y="2536032"/>
              <a:ext cx="141300" cy="284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3258" y="0"/>
                  </a:moveTo>
                  <a:lnTo>
                    <a:pt x="120000" y="18770"/>
                  </a:lnTo>
                  <a:lnTo>
                    <a:pt x="94382" y="120000"/>
                  </a:lnTo>
                  <a:lnTo>
                    <a:pt x="0" y="70391"/>
                  </a:lnTo>
                  <a:lnTo>
                    <a:pt x="11325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" name="Shape 252"/>
            <p:cNvSpPr/>
            <p:nvPr/>
          </p:nvSpPr>
          <p:spPr>
            <a:xfrm>
              <a:off x="4479925" y="2531268"/>
              <a:ext cx="268200" cy="171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60355" y="116666"/>
                  </a:lnTo>
                  <a:lnTo>
                    <a:pt x="0" y="0"/>
                  </a:lnTo>
                  <a:lnTo>
                    <a:pt x="0" y="3333"/>
                  </a:lnTo>
                  <a:lnTo>
                    <a:pt x="60355" y="120000"/>
                  </a:lnTo>
                  <a:lnTo>
                    <a:pt x="120000" y="3333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E9CEB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Shape 253"/>
            <p:cNvSpPr/>
            <p:nvPr/>
          </p:nvSpPr>
          <p:spPr>
            <a:xfrm>
              <a:off x="4479925" y="2531268"/>
              <a:ext cx="268200" cy="171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60355" y="116666"/>
                  </a:lnTo>
                  <a:lnTo>
                    <a:pt x="0" y="0"/>
                  </a:lnTo>
                  <a:lnTo>
                    <a:pt x="0" y="3333"/>
                  </a:lnTo>
                  <a:lnTo>
                    <a:pt x="60355" y="120000"/>
                  </a:lnTo>
                  <a:lnTo>
                    <a:pt x="120000" y="3333"/>
                  </a:lnTo>
                  <a:lnTo>
                    <a:pt x="1200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Shape 254"/>
            <p:cNvSpPr/>
            <p:nvPr/>
          </p:nvSpPr>
          <p:spPr>
            <a:xfrm>
              <a:off x="4589462" y="2815432"/>
              <a:ext cx="49200" cy="1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  <a:moveTo>
                    <a:pt x="12000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20000" y="120000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688290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Shape 255"/>
            <p:cNvSpPr/>
            <p:nvPr/>
          </p:nvSpPr>
          <p:spPr>
            <a:xfrm>
              <a:off x="4589462" y="2815432"/>
              <a:ext cx="49200" cy="1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0" y="120000"/>
                  </a:lnTo>
                  <a:lnTo>
                    <a:pt x="0" y="0"/>
                  </a:lnTo>
                  <a:moveTo>
                    <a:pt x="12000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20000" y="120000"/>
                  </a:lnTo>
                  <a:lnTo>
                    <a:pt x="1200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Shape 256"/>
            <p:cNvSpPr/>
            <p:nvPr/>
          </p:nvSpPr>
          <p:spPr>
            <a:xfrm>
              <a:off x="4589462" y="2815432"/>
              <a:ext cx="49200" cy="1500"/>
            </a:xfrm>
            <a:prstGeom prst="rect">
              <a:avLst/>
            </a:prstGeom>
            <a:solidFill>
              <a:srgbClr val="2F2F2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Shape 257"/>
            <p:cNvSpPr/>
            <p:nvPr/>
          </p:nvSpPr>
          <p:spPr>
            <a:xfrm>
              <a:off x="4589462" y="2815432"/>
              <a:ext cx="49200" cy="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Shape 258"/>
            <p:cNvSpPr/>
            <p:nvPr/>
          </p:nvSpPr>
          <p:spPr>
            <a:xfrm>
              <a:off x="5054600" y="2539207"/>
              <a:ext cx="796800" cy="1043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3306" y="10892"/>
                  </a:moveTo>
                  <a:cubicBezTo>
                    <a:pt x="47661" y="4984"/>
                    <a:pt x="82741" y="0"/>
                    <a:pt x="97016" y="20676"/>
                  </a:cubicBezTo>
                  <a:cubicBezTo>
                    <a:pt x="111290" y="41353"/>
                    <a:pt x="104032" y="48553"/>
                    <a:pt x="112016" y="55938"/>
                  </a:cubicBezTo>
                  <a:cubicBezTo>
                    <a:pt x="120000" y="63323"/>
                    <a:pt x="112500" y="80123"/>
                    <a:pt x="106935" y="81600"/>
                  </a:cubicBezTo>
                  <a:cubicBezTo>
                    <a:pt x="101612" y="83076"/>
                    <a:pt x="103790" y="88800"/>
                    <a:pt x="106451" y="91384"/>
                  </a:cubicBezTo>
                  <a:cubicBezTo>
                    <a:pt x="117822" y="101907"/>
                    <a:pt x="101370" y="120000"/>
                    <a:pt x="57338" y="119815"/>
                  </a:cubicBezTo>
                  <a:cubicBezTo>
                    <a:pt x="10161" y="119446"/>
                    <a:pt x="967" y="98584"/>
                    <a:pt x="13064" y="92123"/>
                  </a:cubicBezTo>
                  <a:cubicBezTo>
                    <a:pt x="16935" y="90092"/>
                    <a:pt x="18387" y="86030"/>
                    <a:pt x="14032" y="82338"/>
                  </a:cubicBezTo>
                  <a:cubicBezTo>
                    <a:pt x="9919" y="78830"/>
                    <a:pt x="0" y="65353"/>
                    <a:pt x="9193" y="54461"/>
                  </a:cubicBezTo>
                  <a:cubicBezTo>
                    <a:pt x="18629" y="43384"/>
                    <a:pt x="10403" y="10892"/>
                    <a:pt x="43306" y="10892"/>
                  </a:cubicBezTo>
                </a:path>
              </a:pathLst>
            </a:custGeom>
            <a:solidFill>
              <a:srgbClr val="806049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Shape 259"/>
            <p:cNvSpPr/>
            <p:nvPr/>
          </p:nvSpPr>
          <p:spPr>
            <a:xfrm>
              <a:off x="4859337" y="3375819"/>
              <a:ext cx="1182600" cy="468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1316" y="0"/>
                  </a:moveTo>
                  <a:cubicBezTo>
                    <a:pt x="71153" y="1232"/>
                    <a:pt x="48195" y="2054"/>
                    <a:pt x="48032" y="2876"/>
                  </a:cubicBezTo>
                  <a:cubicBezTo>
                    <a:pt x="40705" y="28767"/>
                    <a:pt x="25237" y="40273"/>
                    <a:pt x="12862" y="47260"/>
                  </a:cubicBezTo>
                  <a:cubicBezTo>
                    <a:pt x="488" y="54246"/>
                    <a:pt x="0" y="93698"/>
                    <a:pt x="0" y="119999"/>
                  </a:cubicBezTo>
                  <a:cubicBezTo>
                    <a:pt x="120000" y="119999"/>
                    <a:pt x="120000" y="119999"/>
                    <a:pt x="120000" y="119999"/>
                  </a:cubicBezTo>
                  <a:cubicBezTo>
                    <a:pt x="120000" y="93698"/>
                    <a:pt x="119837" y="54246"/>
                    <a:pt x="107137" y="47260"/>
                  </a:cubicBezTo>
                  <a:cubicBezTo>
                    <a:pt x="94599" y="39863"/>
                    <a:pt x="78154" y="27123"/>
                    <a:pt x="71316" y="0"/>
                  </a:cubicBezTo>
                </a:path>
              </a:pathLst>
            </a:custGeom>
            <a:solidFill>
              <a:srgbClr val="268085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Shape 260"/>
            <p:cNvSpPr/>
            <p:nvPr/>
          </p:nvSpPr>
          <p:spPr>
            <a:xfrm>
              <a:off x="5332412" y="3002757"/>
              <a:ext cx="236400" cy="571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3033"/>
                  </a:moveTo>
                  <a:cubicBezTo>
                    <a:pt x="0" y="73820"/>
                    <a:pt x="0" y="73820"/>
                    <a:pt x="0" y="73820"/>
                  </a:cubicBezTo>
                  <a:cubicBezTo>
                    <a:pt x="0" y="93707"/>
                    <a:pt x="0" y="93707"/>
                    <a:pt x="0" y="93707"/>
                  </a:cubicBezTo>
                  <a:cubicBezTo>
                    <a:pt x="30204" y="119325"/>
                    <a:pt x="84081" y="120000"/>
                    <a:pt x="120000" y="93707"/>
                  </a:cubicBezTo>
                  <a:cubicBezTo>
                    <a:pt x="120000" y="73820"/>
                    <a:pt x="120000" y="73820"/>
                    <a:pt x="120000" y="73820"/>
                  </a:cubicBezTo>
                  <a:cubicBezTo>
                    <a:pt x="120000" y="33033"/>
                    <a:pt x="120000" y="33033"/>
                    <a:pt x="120000" y="33033"/>
                  </a:cubicBezTo>
                  <a:cubicBezTo>
                    <a:pt x="120000" y="0"/>
                    <a:pt x="0" y="0"/>
                    <a:pt x="0" y="33033"/>
                  </a:cubicBezTo>
                </a:path>
              </a:pathLst>
            </a:custGeom>
            <a:solidFill>
              <a:srgbClr val="F5D5C1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Shape 261"/>
            <p:cNvSpPr/>
            <p:nvPr/>
          </p:nvSpPr>
          <p:spPr>
            <a:xfrm>
              <a:off x="5670550" y="3012282"/>
              <a:ext cx="120600" cy="179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1200" y="7567"/>
                  </a:moveTo>
                  <a:cubicBezTo>
                    <a:pt x="68800" y="0"/>
                    <a:pt x="35200" y="18378"/>
                    <a:pt x="17600" y="46486"/>
                  </a:cubicBezTo>
                  <a:cubicBezTo>
                    <a:pt x="0" y="75675"/>
                    <a:pt x="4800" y="104864"/>
                    <a:pt x="28800" y="112432"/>
                  </a:cubicBezTo>
                  <a:cubicBezTo>
                    <a:pt x="52800" y="120000"/>
                    <a:pt x="84800" y="101621"/>
                    <a:pt x="102400" y="73513"/>
                  </a:cubicBezTo>
                  <a:cubicBezTo>
                    <a:pt x="120000" y="44324"/>
                    <a:pt x="115200" y="15135"/>
                    <a:pt x="91200" y="7567"/>
                  </a:cubicBezTo>
                  <a:close/>
                </a:path>
              </a:pathLst>
            </a:custGeom>
            <a:solidFill>
              <a:srgbClr val="F5D5C1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Shape 262"/>
            <p:cNvSpPr/>
            <p:nvPr/>
          </p:nvSpPr>
          <p:spPr>
            <a:xfrm>
              <a:off x="5110162" y="3012282"/>
              <a:ext cx="120600" cy="179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8421" y="7567"/>
                  </a:moveTo>
                  <a:cubicBezTo>
                    <a:pt x="52105" y="0"/>
                    <a:pt x="85263" y="18378"/>
                    <a:pt x="102631" y="46486"/>
                  </a:cubicBezTo>
                  <a:cubicBezTo>
                    <a:pt x="120000" y="75675"/>
                    <a:pt x="113684" y="104864"/>
                    <a:pt x="91578" y="112432"/>
                  </a:cubicBezTo>
                  <a:cubicBezTo>
                    <a:pt x="67894" y="120000"/>
                    <a:pt x="34736" y="101621"/>
                    <a:pt x="17368" y="73513"/>
                  </a:cubicBezTo>
                  <a:cubicBezTo>
                    <a:pt x="0" y="44324"/>
                    <a:pt x="4736" y="15135"/>
                    <a:pt x="28421" y="7567"/>
                  </a:cubicBezTo>
                  <a:close/>
                </a:path>
              </a:pathLst>
            </a:custGeom>
            <a:solidFill>
              <a:srgbClr val="F5D5C1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Shape 263"/>
            <p:cNvSpPr/>
            <p:nvPr/>
          </p:nvSpPr>
          <p:spPr>
            <a:xfrm>
              <a:off x="5332412" y="3304382"/>
              <a:ext cx="236400" cy="82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1764"/>
                    <a:pt x="0" y="11764"/>
                    <a:pt x="0" y="11764"/>
                  </a:cubicBezTo>
                  <a:cubicBezTo>
                    <a:pt x="0" y="11764"/>
                    <a:pt x="37551" y="120000"/>
                    <a:pt x="59591" y="120000"/>
                  </a:cubicBezTo>
                  <a:cubicBezTo>
                    <a:pt x="81632" y="120000"/>
                    <a:pt x="120000" y="9411"/>
                    <a:pt x="120000" y="9411"/>
                  </a:cubicBezTo>
                  <a:cubicBezTo>
                    <a:pt x="120000" y="0"/>
                    <a:pt x="120000" y="0"/>
                    <a:pt x="120000" y="0"/>
                  </a:cubicBezTo>
                </a:path>
              </a:pathLst>
            </a:custGeom>
            <a:solidFill>
              <a:srgbClr val="C4AA9A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Shape 264"/>
            <p:cNvSpPr/>
            <p:nvPr/>
          </p:nvSpPr>
          <p:spPr>
            <a:xfrm>
              <a:off x="5126037" y="2639218"/>
              <a:ext cx="651000" cy="722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46403" y="120000"/>
                    <a:pt x="17733" y="99733"/>
                    <a:pt x="8866" y="70933"/>
                  </a:cubicBezTo>
                  <a:cubicBezTo>
                    <a:pt x="0" y="41866"/>
                    <a:pt x="16847" y="0"/>
                    <a:pt x="60000" y="0"/>
                  </a:cubicBezTo>
                  <a:cubicBezTo>
                    <a:pt x="103152" y="0"/>
                    <a:pt x="120000" y="41866"/>
                    <a:pt x="110837" y="70933"/>
                  </a:cubicBezTo>
                  <a:cubicBezTo>
                    <a:pt x="102266" y="99733"/>
                    <a:pt x="73596" y="120000"/>
                    <a:pt x="60000" y="120000"/>
                  </a:cubicBezTo>
                  <a:close/>
                </a:path>
              </a:pathLst>
            </a:custGeom>
            <a:solidFill>
              <a:srgbClr val="F5D5C1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Shape 265"/>
            <p:cNvSpPr/>
            <p:nvPr/>
          </p:nvSpPr>
          <p:spPr>
            <a:xfrm>
              <a:off x="5122862" y="2618582"/>
              <a:ext cx="689100" cy="496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7441" y="57290"/>
                  </a:moveTo>
                  <a:cubicBezTo>
                    <a:pt x="37674" y="86322"/>
                    <a:pt x="33488" y="95225"/>
                    <a:pt x="20372" y="87483"/>
                  </a:cubicBezTo>
                  <a:cubicBezTo>
                    <a:pt x="6976" y="79741"/>
                    <a:pt x="9488" y="101419"/>
                    <a:pt x="12000" y="116516"/>
                  </a:cubicBezTo>
                  <a:cubicBezTo>
                    <a:pt x="0" y="96000"/>
                    <a:pt x="1395" y="76258"/>
                    <a:pt x="5023" y="56129"/>
                  </a:cubicBezTo>
                  <a:cubicBezTo>
                    <a:pt x="9209" y="34064"/>
                    <a:pt x="29302" y="774"/>
                    <a:pt x="48279" y="1548"/>
                  </a:cubicBezTo>
                  <a:cubicBezTo>
                    <a:pt x="58604" y="0"/>
                    <a:pt x="74232" y="1935"/>
                    <a:pt x="90976" y="18193"/>
                  </a:cubicBezTo>
                  <a:cubicBezTo>
                    <a:pt x="120000" y="47225"/>
                    <a:pt x="110232" y="112258"/>
                    <a:pt x="102418" y="120000"/>
                  </a:cubicBezTo>
                  <a:cubicBezTo>
                    <a:pt x="109953" y="60000"/>
                    <a:pt x="91534" y="72000"/>
                    <a:pt x="78697" y="40645"/>
                  </a:cubicBezTo>
                  <a:cubicBezTo>
                    <a:pt x="74511" y="26709"/>
                    <a:pt x="58325" y="25935"/>
                    <a:pt x="47441" y="57290"/>
                  </a:cubicBezTo>
                  <a:close/>
                </a:path>
              </a:pathLst>
            </a:custGeom>
            <a:solidFill>
              <a:srgbClr val="80604A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Shape 266"/>
            <p:cNvSpPr/>
            <p:nvPr/>
          </p:nvSpPr>
          <p:spPr>
            <a:xfrm>
              <a:off x="5435600" y="3544094"/>
              <a:ext cx="23700" cy="300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Shape 267"/>
            <p:cNvSpPr/>
            <p:nvPr/>
          </p:nvSpPr>
          <p:spPr>
            <a:xfrm>
              <a:off x="5248275" y="3386932"/>
              <a:ext cx="200100" cy="244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0476" y="0"/>
                  </a:moveTo>
                  <a:lnTo>
                    <a:pt x="0" y="38181"/>
                  </a:lnTo>
                  <a:lnTo>
                    <a:pt x="63809" y="120000"/>
                  </a:lnTo>
                  <a:lnTo>
                    <a:pt x="120000" y="76363"/>
                  </a:lnTo>
                  <a:lnTo>
                    <a:pt x="504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Shape 268"/>
            <p:cNvSpPr/>
            <p:nvPr/>
          </p:nvSpPr>
          <p:spPr>
            <a:xfrm>
              <a:off x="5248275" y="3386932"/>
              <a:ext cx="200100" cy="244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0476" y="0"/>
                  </a:moveTo>
                  <a:lnTo>
                    <a:pt x="0" y="38181"/>
                  </a:lnTo>
                  <a:lnTo>
                    <a:pt x="63809" y="120000"/>
                  </a:lnTo>
                  <a:lnTo>
                    <a:pt x="120000" y="76363"/>
                  </a:lnTo>
                  <a:lnTo>
                    <a:pt x="5047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Shape 269"/>
            <p:cNvSpPr/>
            <p:nvPr/>
          </p:nvSpPr>
          <p:spPr>
            <a:xfrm>
              <a:off x="5448300" y="3385344"/>
              <a:ext cx="204900" cy="246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0697" y="0"/>
                  </a:moveTo>
                  <a:lnTo>
                    <a:pt x="120000" y="40258"/>
                  </a:lnTo>
                  <a:lnTo>
                    <a:pt x="54883" y="120000"/>
                  </a:lnTo>
                  <a:lnTo>
                    <a:pt x="0" y="76645"/>
                  </a:lnTo>
                  <a:lnTo>
                    <a:pt x="706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Shape 270"/>
            <p:cNvSpPr/>
            <p:nvPr/>
          </p:nvSpPr>
          <p:spPr>
            <a:xfrm>
              <a:off x="5448300" y="3385344"/>
              <a:ext cx="204900" cy="246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0697" y="0"/>
                  </a:moveTo>
                  <a:lnTo>
                    <a:pt x="120000" y="40258"/>
                  </a:lnTo>
                  <a:lnTo>
                    <a:pt x="54883" y="120000"/>
                  </a:lnTo>
                  <a:lnTo>
                    <a:pt x="0" y="76645"/>
                  </a:lnTo>
                  <a:lnTo>
                    <a:pt x="70697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Shape 271"/>
            <p:cNvSpPr/>
            <p:nvPr/>
          </p:nvSpPr>
          <p:spPr>
            <a:xfrm>
              <a:off x="5200650" y="2972593"/>
              <a:ext cx="507900" cy="184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9620" y="118956"/>
                  </a:moveTo>
                  <a:cubicBezTo>
                    <a:pt x="90000" y="118956"/>
                    <a:pt x="90759" y="118956"/>
                    <a:pt x="91139" y="118956"/>
                  </a:cubicBezTo>
                  <a:cubicBezTo>
                    <a:pt x="107088" y="114782"/>
                    <a:pt x="111265" y="96000"/>
                    <a:pt x="112784" y="70956"/>
                  </a:cubicBezTo>
                  <a:cubicBezTo>
                    <a:pt x="114683" y="43826"/>
                    <a:pt x="115063" y="34434"/>
                    <a:pt x="117721" y="31304"/>
                  </a:cubicBezTo>
                  <a:cubicBezTo>
                    <a:pt x="119240" y="29217"/>
                    <a:pt x="120000" y="24000"/>
                    <a:pt x="120000" y="16695"/>
                  </a:cubicBezTo>
                  <a:cubicBezTo>
                    <a:pt x="119620" y="9391"/>
                    <a:pt x="119620" y="8347"/>
                    <a:pt x="116582" y="5217"/>
                  </a:cubicBezTo>
                  <a:cubicBezTo>
                    <a:pt x="114303" y="3130"/>
                    <a:pt x="100632" y="0"/>
                    <a:pt x="90379" y="2086"/>
                  </a:cubicBezTo>
                  <a:cubicBezTo>
                    <a:pt x="90379" y="9391"/>
                    <a:pt x="90379" y="9391"/>
                    <a:pt x="90379" y="9391"/>
                  </a:cubicBezTo>
                  <a:cubicBezTo>
                    <a:pt x="98354" y="8347"/>
                    <a:pt x="105949" y="10434"/>
                    <a:pt x="108227" y="14608"/>
                  </a:cubicBezTo>
                  <a:cubicBezTo>
                    <a:pt x="113544" y="24000"/>
                    <a:pt x="112025" y="67826"/>
                    <a:pt x="107468" y="89739"/>
                  </a:cubicBezTo>
                  <a:cubicBezTo>
                    <a:pt x="104810" y="104347"/>
                    <a:pt x="96835" y="111652"/>
                    <a:pt x="89620" y="112695"/>
                  </a:cubicBezTo>
                  <a:lnTo>
                    <a:pt x="89620" y="118956"/>
                  </a:lnTo>
                  <a:close/>
                  <a:moveTo>
                    <a:pt x="60000" y="15652"/>
                  </a:moveTo>
                  <a:cubicBezTo>
                    <a:pt x="56202" y="16695"/>
                    <a:pt x="41772" y="5217"/>
                    <a:pt x="31898" y="2086"/>
                  </a:cubicBezTo>
                  <a:cubicBezTo>
                    <a:pt x="31139" y="2086"/>
                    <a:pt x="30379" y="2086"/>
                    <a:pt x="29620" y="2086"/>
                  </a:cubicBezTo>
                  <a:cubicBezTo>
                    <a:pt x="29620" y="9391"/>
                    <a:pt x="29620" y="9391"/>
                    <a:pt x="29620" y="9391"/>
                  </a:cubicBezTo>
                  <a:cubicBezTo>
                    <a:pt x="37594" y="10434"/>
                    <a:pt x="46329" y="15652"/>
                    <a:pt x="49367" y="28173"/>
                  </a:cubicBezTo>
                  <a:cubicBezTo>
                    <a:pt x="54303" y="48000"/>
                    <a:pt x="45569" y="97043"/>
                    <a:pt x="37594" y="107478"/>
                  </a:cubicBezTo>
                  <a:cubicBezTo>
                    <a:pt x="35316" y="110608"/>
                    <a:pt x="31898" y="112695"/>
                    <a:pt x="28860" y="112695"/>
                  </a:cubicBezTo>
                  <a:cubicBezTo>
                    <a:pt x="28860" y="120000"/>
                    <a:pt x="28860" y="120000"/>
                    <a:pt x="28860" y="120000"/>
                  </a:cubicBezTo>
                  <a:cubicBezTo>
                    <a:pt x="42531" y="120000"/>
                    <a:pt x="47468" y="92869"/>
                    <a:pt x="49367" y="83478"/>
                  </a:cubicBezTo>
                  <a:cubicBezTo>
                    <a:pt x="52405" y="65739"/>
                    <a:pt x="51645" y="42782"/>
                    <a:pt x="59620" y="42782"/>
                  </a:cubicBezTo>
                  <a:cubicBezTo>
                    <a:pt x="67594" y="42782"/>
                    <a:pt x="66455" y="65739"/>
                    <a:pt x="69493" y="82434"/>
                  </a:cubicBezTo>
                  <a:cubicBezTo>
                    <a:pt x="71012" y="91826"/>
                    <a:pt x="75189" y="120000"/>
                    <a:pt x="89620" y="118956"/>
                  </a:cubicBezTo>
                  <a:cubicBezTo>
                    <a:pt x="89620" y="112695"/>
                    <a:pt x="89620" y="112695"/>
                    <a:pt x="89620" y="112695"/>
                  </a:cubicBezTo>
                  <a:cubicBezTo>
                    <a:pt x="86202" y="112695"/>
                    <a:pt x="82784" y="110608"/>
                    <a:pt x="80126" y="107478"/>
                  </a:cubicBezTo>
                  <a:cubicBezTo>
                    <a:pt x="72531" y="97043"/>
                    <a:pt x="64936" y="48000"/>
                    <a:pt x="70253" y="28173"/>
                  </a:cubicBezTo>
                  <a:cubicBezTo>
                    <a:pt x="73670" y="15652"/>
                    <a:pt x="82025" y="10434"/>
                    <a:pt x="90379" y="9391"/>
                  </a:cubicBezTo>
                  <a:cubicBezTo>
                    <a:pt x="90379" y="2086"/>
                    <a:pt x="90379" y="2086"/>
                    <a:pt x="90379" y="2086"/>
                  </a:cubicBezTo>
                  <a:cubicBezTo>
                    <a:pt x="89620" y="2086"/>
                    <a:pt x="89240" y="2086"/>
                    <a:pt x="88481" y="2086"/>
                  </a:cubicBezTo>
                  <a:cubicBezTo>
                    <a:pt x="79367" y="4173"/>
                    <a:pt x="67974" y="15652"/>
                    <a:pt x="60000" y="15652"/>
                  </a:cubicBezTo>
                  <a:close/>
                  <a:moveTo>
                    <a:pt x="29620" y="2086"/>
                  </a:moveTo>
                  <a:cubicBezTo>
                    <a:pt x="19367" y="1043"/>
                    <a:pt x="6075" y="4173"/>
                    <a:pt x="3417" y="6260"/>
                  </a:cubicBezTo>
                  <a:cubicBezTo>
                    <a:pt x="379" y="9391"/>
                    <a:pt x="379" y="10434"/>
                    <a:pt x="0" y="17739"/>
                  </a:cubicBezTo>
                  <a:cubicBezTo>
                    <a:pt x="0" y="24000"/>
                    <a:pt x="0" y="30260"/>
                    <a:pt x="1898" y="32347"/>
                  </a:cubicBezTo>
                  <a:cubicBezTo>
                    <a:pt x="4556" y="34434"/>
                    <a:pt x="4556" y="43826"/>
                    <a:pt x="5696" y="72000"/>
                  </a:cubicBezTo>
                  <a:cubicBezTo>
                    <a:pt x="6835" y="96000"/>
                    <a:pt x="10632" y="115826"/>
                    <a:pt x="26202" y="118956"/>
                  </a:cubicBezTo>
                  <a:cubicBezTo>
                    <a:pt x="27341" y="120000"/>
                    <a:pt x="28101" y="120000"/>
                    <a:pt x="28860" y="120000"/>
                  </a:cubicBezTo>
                  <a:cubicBezTo>
                    <a:pt x="28860" y="112695"/>
                    <a:pt x="28860" y="112695"/>
                    <a:pt x="28860" y="112695"/>
                  </a:cubicBezTo>
                  <a:cubicBezTo>
                    <a:pt x="21645" y="112695"/>
                    <a:pt x="13291" y="105391"/>
                    <a:pt x="10632" y="89739"/>
                  </a:cubicBezTo>
                  <a:cubicBezTo>
                    <a:pt x="6835" y="67826"/>
                    <a:pt x="6455" y="24000"/>
                    <a:pt x="11772" y="14608"/>
                  </a:cubicBezTo>
                  <a:cubicBezTo>
                    <a:pt x="14050" y="11478"/>
                    <a:pt x="21645" y="8347"/>
                    <a:pt x="29620" y="9391"/>
                  </a:cubicBezTo>
                  <a:lnTo>
                    <a:pt x="29620" y="2086"/>
                  </a:lnTo>
                  <a:close/>
                </a:path>
              </a:pathLst>
            </a:custGeom>
            <a:solidFill>
              <a:srgbClr val="268085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Shape 272"/>
            <p:cNvSpPr/>
            <p:nvPr/>
          </p:nvSpPr>
          <p:spPr>
            <a:xfrm>
              <a:off x="5448300" y="3542507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24797E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Shape 273"/>
            <p:cNvSpPr/>
            <p:nvPr/>
          </p:nvSpPr>
          <p:spPr>
            <a:xfrm>
              <a:off x="5332412" y="3382169"/>
              <a:ext cx="236400" cy="160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cubicBezTo>
                    <a:pt x="58775" y="116400"/>
                    <a:pt x="58775" y="116400"/>
                    <a:pt x="58775" y="11640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600"/>
                    <a:pt x="0" y="3600"/>
                    <a:pt x="0" y="3600"/>
                  </a:cubicBezTo>
                  <a:cubicBezTo>
                    <a:pt x="58775" y="120000"/>
                    <a:pt x="58775" y="120000"/>
                    <a:pt x="58775" y="120000"/>
                  </a:cubicBezTo>
                  <a:cubicBezTo>
                    <a:pt x="58775" y="120000"/>
                    <a:pt x="58775" y="120000"/>
                    <a:pt x="58775" y="120000"/>
                  </a:cubicBezTo>
                  <a:cubicBezTo>
                    <a:pt x="120000" y="2400"/>
                    <a:pt x="120000" y="2400"/>
                    <a:pt x="120000" y="2400"/>
                  </a:cubicBezTo>
                  <a:cubicBezTo>
                    <a:pt x="120000" y="0"/>
                    <a:pt x="120000" y="0"/>
                    <a:pt x="120000" y="0"/>
                  </a:cubicBezTo>
                </a:path>
              </a:pathLst>
            </a:custGeom>
            <a:solidFill>
              <a:srgbClr val="E9CAB7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Shape 274"/>
            <p:cNvSpPr/>
            <p:nvPr/>
          </p:nvSpPr>
          <p:spPr>
            <a:xfrm>
              <a:off x="3284537" y="3305969"/>
              <a:ext cx="1247700" cy="566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8030" y="0"/>
                  </a:moveTo>
                  <a:cubicBezTo>
                    <a:pt x="21467" y="25835"/>
                    <a:pt x="13590" y="39433"/>
                    <a:pt x="10347" y="45552"/>
                  </a:cubicBezTo>
                  <a:cubicBezTo>
                    <a:pt x="5559" y="55070"/>
                    <a:pt x="2934" y="90084"/>
                    <a:pt x="0" y="120000"/>
                  </a:cubicBezTo>
                  <a:cubicBezTo>
                    <a:pt x="60077" y="120000"/>
                    <a:pt x="60077" y="120000"/>
                    <a:pt x="60077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220" y="90084"/>
                    <a:pt x="114440" y="55070"/>
                    <a:pt x="109652" y="45552"/>
                  </a:cubicBezTo>
                  <a:cubicBezTo>
                    <a:pt x="106563" y="39433"/>
                    <a:pt x="98841" y="26175"/>
                    <a:pt x="72277" y="679"/>
                  </a:cubicBezTo>
                  <a:cubicBezTo>
                    <a:pt x="48030" y="0"/>
                    <a:pt x="48030" y="0"/>
                    <a:pt x="48030" y="0"/>
                  </a:cubicBezTo>
                </a:path>
              </a:pathLst>
            </a:custGeom>
            <a:solidFill>
              <a:srgbClr val="FFDECC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Shape 275"/>
            <p:cNvSpPr/>
            <p:nvPr/>
          </p:nvSpPr>
          <p:spPr>
            <a:xfrm>
              <a:off x="3284537" y="3305969"/>
              <a:ext cx="1247700" cy="566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8030" y="0"/>
                  </a:moveTo>
                  <a:cubicBezTo>
                    <a:pt x="21467" y="25835"/>
                    <a:pt x="13590" y="39433"/>
                    <a:pt x="10347" y="45552"/>
                  </a:cubicBezTo>
                  <a:cubicBezTo>
                    <a:pt x="5559" y="55070"/>
                    <a:pt x="2934" y="90084"/>
                    <a:pt x="0" y="120000"/>
                  </a:cubicBezTo>
                  <a:cubicBezTo>
                    <a:pt x="60077" y="120000"/>
                    <a:pt x="60077" y="120000"/>
                    <a:pt x="60077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220" y="90084"/>
                    <a:pt x="114440" y="55070"/>
                    <a:pt x="109652" y="45552"/>
                  </a:cubicBezTo>
                  <a:cubicBezTo>
                    <a:pt x="106563" y="39433"/>
                    <a:pt x="98841" y="26175"/>
                    <a:pt x="72277" y="679"/>
                  </a:cubicBezTo>
                  <a:cubicBezTo>
                    <a:pt x="48030" y="0"/>
                    <a:pt x="48030" y="0"/>
                    <a:pt x="48030" y="0"/>
                  </a:cubicBezTo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Shape 276"/>
            <p:cNvSpPr/>
            <p:nvPr/>
          </p:nvSpPr>
          <p:spPr>
            <a:xfrm>
              <a:off x="3775075" y="2902743"/>
              <a:ext cx="266700" cy="560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5071"/>
                  </a:moveTo>
                  <a:cubicBezTo>
                    <a:pt x="0" y="79083"/>
                    <a:pt x="0" y="79083"/>
                    <a:pt x="0" y="79083"/>
                  </a:cubicBezTo>
                  <a:cubicBezTo>
                    <a:pt x="0" y="100744"/>
                    <a:pt x="0" y="100744"/>
                    <a:pt x="0" y="100744"/>
                  </a:cubicBezTo>
                  <a:cubicBezTo>
                    <a:pt x="33053" y="119312"/>
                    <a:pt x="86946" y="120000"/>
                    <a:pt x="120000" y="100744"/>
                  </a:cubicBezTo>
                  <a:cubicBezTo>
                    <a:pt x="120000" y="79083"/>
                    <a:pt x="120000" y="79083"/>
                    <a:pt x="120000" y="79083"/>
                  </a:cubicBezTo>
                  <a:cubicBezTo>
                    <a:pt x="120000" y="35071"/>
                    <a:pt x="120000" y="35071"/>
                    <a:pt x="120000" y="35071"/>
                  </a:cubicBezTo>
                  <a:cubicBezTo>
                    <a:pt x="120000" y="0"/>
                    <a:pt x="0" y="0"/>
                    <a:pt x="0" y="35071"/>
                  </a:cubicBezTo>
                </a:path>
              </a:pathLst>
            </a:custGeom>
            <a:solidFill>
              <a:srgbClr val="FFDBBA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Shape 277"/>
            <p:cNvSpPr/>
            <p:nvPr/>
          </p:nvSpPr>
          <p:spPr>
            <a:xfrm>
              <a:off x="3597275" y="2866232"/>
              <a:ext cx="112800" cy="165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4285" y="5882"/>
                  </a:moveTo>
                  <a:cubicBezTo>
                    <a:pt x="60000" y="0"/>
                    <a:pt x="90857" y="20000"/>
                    <a:pt x="106285" y="49411"/>
                  </a:cubicBezTo>
                  <a:cubicBezTo>
                    <a:pt x="120000" y="78823"/>
                    <a:pt x="111428" y="108235"/>
                    <a:pt x="85714" y="114117"/>
                  </a:cubicBezTo>
                  <a:cubicBezTo>
                    <a:pt x="60000" y="120000"/>
                    <a:pt x="29142" y="100000"/>
                    <a:pt x="13714" y="69411"/>
                  </a:cubicBezTo>
                  <a:cubicBezTo>
                    <a:pt x="0" y="40000"/>
                    <a:pt x="8571" y="11764"/>
                    <a:pt x="34285" y="5882"/>
                  </a:cubicBezTo>
                  <a:close/>
                </a:path>
              </a:pathLst>
            </a:custGeom>
            <a:solidFill>
              <a:srgbClr val="FFDBBA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Shape 278"/>
            <p:cNvSpPr/>
            <p:nvPr/>
          </p:nvSpPr>
          <p:spPr>
            <a:xfrm>
              <a:off x="4106862" y="2866232"/>
              <a:ext cx="112800" cy="165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5714" y="5882"/>
                  </a:moveTo>
                  <a:cubicBezTo>
                    <a:pt x="60000" y="0"/>
                    <a:pt x="27428" y="20000"/>
                    <a:pt x="13714" y="49411"/>
                  </a:cubicBezTo>
                  <a:cubicBezTo>
                    <a:pt x="0" y="78823"/>
                    <a:pt x="8571" y="108235"/>
                    <a:pt x="34285" y="114117"/>
                  </a:cubicBezTo>
                  <a:cubicBezTo>
                    <a:pt x="58285" y="120000"/>
                    <a:pt x="90857" y="100000"/>
                    <a:pt x="104571" y="69411"/>
                  </a:cubicBezTo>
                  <a:cubicBezTo>
                    <a:pt x="120000" y="40000"/>
                    <a:pt x="111428" y="11764"/>
                    <a:pt x="85714" y="5882"/>
                  </a:cubicBezTo>
                  <a:close/>
                </a:path>
              </a:pathLst>
            </a:custGeom>
            <a:solidFill>
              <a:srgbClr val="FFDBBA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Shape 279"/>
            <p:cNvSpPr/>
            <p:nvPr/>
          </p:nvSpPr>
          <p:spPr>
            <a:xfrm>
              <a:off x="3722687" y="3437732"/>
              <a:ext cx="354000" cy="435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3272" y="0"/>
                  </a:moveTo>
                  <a:cubicBezTo>
                    <a:pt x="63272" y="0"/>
                    <a:pt x="0" y="12398"/>
                    <a:pt x="0" y="15498"/>
                  </a:cubicBezTo>
                  <a:cubicBezTo>
                    <a:pt x="0" y="18597"/>
                    <a:pt x="24000" y="120000"/>
                    <a:pt x="24000" y="120000"/>
                  </a:cubicBezTo>
                  <a:cubicBezTo>
                    <a:pt x="110181" y="120000"/>
                    <a:pt x="110181" y="120000"/>
                    <a:pt x="110181" y="120000"/>
                  </a:cubicBezTo>
                  <a:cubicBezTo>
                    <a:pt x="120000" y="15940"/>
                    <a:pt x="120000" y="15940"/>
                    <a:pt x="120000" y="15940"/>
                  </a:cubicBezTo>
                  <a:cubicBezTo>
                    <a:pt x="63272" y="0"/>
                    <a:pt x="63272" y="0"/>
                    <a:pt x="6327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Shape 280"/>
            <p:cNvSpPr/>
            <p:nvPr/>
          </p:nvSpPr>
          <p:spPr>
            <a:xfrm>
              <a:off x="3598862" y="3312319"/>
              <a:ext cx="234900" cy="560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0000" y="0"/>
                  </a:moveTo>
                  <a:lnTo>
                    <a:pt x="90000" y="12917"/>
                  </a:lnTo>
                  <a:lnTo>
                    <a:pt x="120000" y="120000"/>
                  </a:lnTo>
                  <a:lnTo>
                    <a:pt x="68108" y="120000"/>
                  </a:lnTo>
                  <a:lnTo>
                    <a:pt x="12162" y="72407"/>
                  </a:lnTo>
                  <a:lnTo>
                    <a:pt x="65675" y="57110"/>
                  </a:lnTo>
                  <a:lnTo>
                    <a:pt x="0" y="44532"/>
                  </a:lnTo>
                  <a:lnTo>
                    <a:pt x="60810" y="5439"/>
                  </a:lnTo>
                  <a:lnTo>
                    <a:pt x="90000" y="0"/>
                  </a:lnTo>
                  <a:close/>
                </a:path>
              </a:pathLst>
            </a:custGeom>
            <a:solidFill>
              <a:srgbClr val="605F5B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Shape 281"/>
            <p:cNvSpPr/>
            <p:nvPr/>
          </p:nvSpPr>
          <p:spPr>
            <a:xfrm>
              <a:off x="3984625" y="3312319"/>
              <a:ext cx="233400" cy="560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9387" y="0"/>
                  </a:moveTo>
                  <a:lnTo>
                    <a:pt x="29387" y="12917"/>
                  </a:lnTo>
                  <a:lnTo>
                    <a:pt x="0" y="120000"/>
                  </a:lnTo>
                  <a:lnTo>
                    <a:pt x="51428" y="120000"/>
                  </a:lnTo>
                  <a:lnTo>
                    <a:pt x="106938" y="72407"/>
                  </a:lnTo>
                  <a:lnTo>
                    <a:pt x="53877" y="57110"/>
                  </a:lnTo>
                  <a:lnTo>
                    <a:pt x="120000" y="44532"/>
                  </a:lnTo>
                  <a:lnTo>
                    <a:pt x="66122" y="6458"/>
                  </a:lnTo>
                  <a:lnTo>
                    <a:pt x="29387" y="0"/>
                  </a:lnTo>
                  <a:close/>
                </a:path>
              </a:pathLst>
            </a:custGeom>
            <a:solidFill>
              <a:srgbClr val="605F5B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Shape 282"/>
            <p:cNvSpPr/>
            <p:nvPr/>
          </p:nvSpPr>
          <p:spPr>
            <a:xfrm>
              <a:off x="3851275" y="3437732"/>
              <a:ext cx="115800" cy="112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66857"/>
                  </a:moveTo>
                  <a:cubicBezTo>
                    <a:pt x="33333" y="120000"/>
                    <a:pt x="33333" y="120000"/>
                    <a:pt x="33333" y="120000"/>
                  </a:cubicBezTo>
                  <a:cubicBezTo>
                    <a:pt x="50000" y="120000"/>
                    <a:pt x="68333" y="120000"/>
                    <a:pt x="85000" y="120000"/>
                  </a:cubicBezTo>
                  <a:cubicBezTo>
                    <a:pt x="120000" y="66857"/>
                    <a:pt x="120000" y="66857"/>
                    <a:pt x="120000" y="66857"/>
                  </a:cubicBezTo>
                  <a:cubicBezTo>
                    <a:pt x="60000" y="0"/>
                    <a:pt x="60000" y="0"/>
                    <a:pt x="60000" y="0"/>
                  </a:cubicBezTo>
                  <a:cubicBezTo>
                    <a:pt x="0" y="66857"/>
                    <a:pt x="0" y="66857"/>
                    <a:pt x="0" y="66857"/>
                  </a:cubicBezTo>
                </a:path>
              </a:pathLst>
            </a:custGeom>
            <a:solidFill>
              <a:srgbClr val="C93838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Shape 283"/>
            <p:cNvSpPr/>
            <p:nvPr/>
          </p:nvSpPr>
          <p:spPr>
            <a:xfrm>
              <a:off x="3836987" y="3550444"/>
              <a:ext cx="142800" cy="322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8666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81333" y="0"/>
                  </a:lnTo>
                  <a:lnTo>
                    <a:pt x="38666" y="0"/>
                  </a:lnTo>
                  <a:close/>
                </a:path>
              </a:pathLst>
            </a:custGeom>
            <a:solidFill>
              <a:srgbClr val="C93838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Shape 284"/>
            <p:cNvSpPr/>
            <p:nvPr/>
          </p:nvSpPr>
          <p:spPr>
            <a:xfrm>
              <a:off x="3836987" y="3550444"/>
              <a:ext cx="142800" cy="322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8666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81333" y="0"/>
                  </a:lnTo>
                  <a:lnTo>
                    <a:pt x="3866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Shape 285"/>
            <p:cNvSpPr/>
            <p:nvPr/>
          </p:nvSpPr>
          <p:spPr>
            <a:xfrm>
              <a:off x="3762375" y="3271043"/>
              <a:ext cx="146100" cy="282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434" y="0"/>
                  </a:moveTo>
                  <a:lnTo>
                    <a:pt x="0" y="19550"/>
                  </a:lnTo>
                  <a:lnTo>
                    <a:pt x="27391" y="120000"/>
                  </a:lnTo>
                  <a:lnTo>
                    <a:pt x="120000" y="70786"/>
                  </a:lnTo>
                  <a:lnTo>
                    <a:pt x="10434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Shape 286"/>
            <p:cNvSpPr/>
            <p:nvPr/>
          </p:nvSpPr>
          <p:spPr>
            <a:xfrm>
              <a:off x="3762375" y="3271043"/>
              <a:ext cx="146100" cy="282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434" y="0"/>
                  </a:moveTo>
                  <a:lnTo>
                    <a:pt x="0" y="19550"/>
                  </a:lnTo>
                  <a:lnTo>
                    <a:pt x="27391" y="120000"/>
                  </a:lnTo>
                  <a:lnTo>
                    <a:pt x="120000" y="70786"/>
                  </a:lnTo>
                  <a:lnTo>
                    <a:pt x="1043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Shape 287"/>
            <p:cNvSpPr/>
            <p:nvPr/>
          </p:nvSpPr>
          <p:spPr>
            <a:xfrm>
              <a:off x="3775075" y="3215482"/>
              <a:ext cx="266700" cy="92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cubicBezTo>
                    <a:pt x="0" y="12413"/>
                    <a:pt x="0" y="12413"/>
                    <a:pt x="0" y="12413"/>
                  </a:cubicBezTo>
                  <a:cubicBezTo>
                    <a:pt x="0" y="12413"/>
                    <a:pt x="30898" y="115862"/>
                    <a:pt x="60359" y="120000"/>
                  </a:cubicBezTo>
                  <a:cubicBezTo>
                    <a:pt x="60359" y="120000"/>
                    <a:pt x="61077" y="120000"/>
                    <a:pt x="61796" y="120000"/>
                  </a:cubicBezTo>
                  <a:cubicBezTo>
                    <a:pt x="90538" y="120000"/>
                    <a:pt x="120000" y="18620"/>
                    <a:pt x="120000" y="18620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CCAF95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Shape 288"/>
            <p:cNvSpPr/>
            <p:nvPr/>
          </p:nvSpPr>
          <p:spPr>
            <a:xfrm>
              <a:off x="3582987" y="2442368"/>
              <a:ext cx="685800" cy="682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4145" y="17223"/>
                  </a:moveTo>
                  <a:cubicBezTo>
                    <a:pt x="104824" y="18917"/>
                    <a:pt x="110725" y="26258"/>
                    <a:pt x="113255" y="36423"/>
                  </a:cubicBezTo>
                  <a:cubicBezTo>
                    <a:pt x="120000" y="62400"/>
                    <a:pt x="105948" y="119152"/>
                    <a:pt x="58173" y="119717"/>
                  </a:cubicBezTo>
                  <a:cubicBezTo>
                    <a:pt x="33442" y="120000"/>
                    <a:pt x="15737" y="113788"/>
                    <a:pt x="9274" y="93741"/>
                  </a:cubicBezTo>
                  <a:cubicBezTo>
                    <a:pt x="2810" y="73694"/>
                    <a:pt x="0" y="41223"/>
                    <a:pt x="14051" y="23152"/>
                  </a:cubicBezTo>
                  <a:cubicBezTo>
                    <a:pt x="31756" y="282"/>
                    <a:pt x="69133" y="0"/>
                    <a:pt x="94145" y="17223"/>
                  </a:cubicBezTo>
                  <a:close/>
                </a:path>
              </a:pathLst>
            </a:custGeom>
            <a:solidFill>
              <a:srgbClr val="755A48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Shape 289"/>
            <p:cNvSpPr/>
            <p:nvPr/>
          </p:nvSpPr>
          <p:spPr>
            <a:xfrm>
              <a:off x="3497262" y="2518568"/>
              <a:ext cx="822300" cy="758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116" y="0"/>
                  </a:moveTo>
                  <a:cubicBezTo>
                    <a:pt x="0" y="0"/>
                    <a:pt x="23157" y="89048"/>
                    <a:pt x="26900" y="95898"/>
                  </a:cubicBezTo>
                  <a:cubicBezTo>
                    <a:pt x="31345" y="103509"/>
                    <a:pt x="50292" y="120000"/>
                    <a:pt x="60116" y="120000"/>
                  </a:cubicBezTo>
                  <a:cubicBezTo>
                    <a:pt x="69707" y="120000"/>
                    <a:pt x="88888" y="103509"/>
                    <a:pt x="93099" y="95898"/>
                  </a:cubicBezTo>
                  <a:cubicBezTo>
                    <a:pt x="97076" y="89048"/>
                    <a:pt x="120000" y="0"/>
                    <a:pt x="60116" y="0"/>
                  </a:cubicBezTo>
                  <a:close/>
                </a:path>
              </a:pathLst>
            </a:custGeom>
            <a:solidFill>
              <a:srgbClr val="FFDBBA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Shape 290"/>
            <p:cNvSpPr/>
            <p:nvPr/>
          </p:nvSpPr>
          <p:spPr>
            <a:xfrm>
              <a:off x="3560762" y="2497932"/>
              <a:ext cx="692100" cy="449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5893" y="52714"/>
                  </a:moveTo>
                  <a:cubicBezTo>
                    <a:pt x="38422" y="64714"/>
                    <a:pt x="48445" y="46714"/>
                    <a:pt x="59860" y="54428"/>
                  </a:cubicBezTo>
                  <a:cubicBezTo>
                    <a:pt x="71276" y="62142"/>
                    <a:pt x="102459" y="25285"/>
                    <a:pt x="109141" y="105857"/>
                  </a:cubicBezTo>
                  <a:cubicBezTo>
                    <a:pt x="120000" y="47571"/>
                    <a:pt x="103573" y="6000"/>
                    <a:pt x="62088" y="3000"/>
                  </a:cubicBezTo>
                  <a:cubicBezTo>
                    <a:pt x="17819" y="0"/>
                    <a:pt x="0" y="62142"/>
                    <a:pt x="12250" y="120000"/>
                  </a:cubicBezTo>
                  <a:cubicBezTo>
                    <a:pt x="11415" y="88714"/>
                    <a:pt x="16426" y="68142"/>
                    <a:pt x="25893" y="52714"/>
                  </a:cubicBezTo>
                  <a:close/>
                </a:path>
              </a:pathLst>
            </a:custGeom>
            <a:solidFill>
              <a:srgbClr val="755A48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Shape 291"/>
            <p:cNvSpPr/>
            <p:nvPr/>
          </p:nvSpPr>
          <p:spPr>
            <a:xfrm>
              <a:off x="3703637" y="2658268"/>
              <a:ext cx="261900" cy="63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3000"/>
                  </a:moveTo>
                  <a:cubicBezTo>
                    <a:pt x="736" y="105000"/>
                    <a:pt x="30184" y="114000"/>
                    <a:pt x="42699" y="117000"/>
                  </a:cubicBezTo>
                  <a:cubicBezTo>
                    <a:pt x="54478" y="120000"/>
                    <a:pt x="65521" y="114000"/>
                    <a:pt x="76564" y="99000"/>
                  </a:cubicBezTo>
                  <a:cubicBezTo>
                    <a:pt x="90552" y="84000"/>
                    <a:pt x="108220" y="63000"/>
                    <a:pt x="119263" y="27000"/>
                  </a:cubicBezTo>
                  <a:cubicBezTo>
                    <a:pt x="120000" y="21000"/>
                    <a:pt x="120000" y="15000"/>
                    <a:pt x="118527" y="12000"/>
                  </a:cubicBezTo>
                  <a:cubicBezTo>
                    <a:pt x="97177" y="0"/>
                    <a:pt x="75092" y="69000"/>
                    <a:pt x="53742" y="78000"/>
                  </a:cubicBezTo>
                  <a:cubicBezTo>
                    <a:pt x="36809" y="84000"/>
                    <a:pt x="14723" y="75000"/>
                    <a:pt x="2208" y="30000"/>
                  </a:cubicBezTo>
                  <a:cubicBezTo>
                    <a:pt x="736" y="27000"/>
                    <a:pt x="0" y="27000"/>
                    <a:pt x="0" y="33000"/>
                  </a:cubicBezTo>
                  <a:close/>
                </a:path>
              </a:pathLst>
            </a:custGeom>
            <a:solidFill>
              <a:srgbClr val="755A48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Shape 292"/>
            <p:cNvSpPr/>
            <p:nvPr/>
          </p:nvSpPr>
          <p:spPr>
            <a:xfrm>
              <a:off x="3659187" y="2859882"/>
              <a:ext cx="504900" cy="185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9523" y="118956"/>
                  </a:moveTo>
                  <a:cubicBezTo>
                    <a:pt x="90285" y="118956"/>
                    <a:pt x="90666" y="118956"/>
                    <a:pt x="91428" y="118956"/>
                  </a:cubicBezTo>
                  <a:cubicBezTo>
                    <a:pt x="107047" y="114782"/>
                    <a:pt x="111238" y="94956"/>
                    <a:pt x="112761" y="70956"/>
                  </a:cubicBezTo>
                  <a:cubicBezTo>
                    <a:pt x="114666" y="43826"/>
                    <a:pt x="115047" y="34434"/>
                    <a:pt x="117333" y="31304"/>
                  </a:cubicBezTo>
                  <a:cubicBezTo>
                    <a:pt x="119238" y="29217"/>
                    <a:pt x="120000" y="24000"/>
                    <a:pt x="119619" y="16695"/>
                  </a:cubicBezTo>
                  <a:cubicBezTo>
                    <a:pt x="119619" y="9391"/>
                    <a:pt x="119619" y="8347"/>
                    <a:pt x="116571" y="6260"/>
                  </a:cubicBezTo>
                  <a:cubicBezTo>
                    <a:pt x="113904" y="3130"/>
                    <a:pt x="100571" y="0"/>
                    <a:pt x="90285" y="2086"/>
                  </a:cubicBezTo>
                  <a:cubicBezTo>
                    <a:pt x="90285" y="9391"/>
                    <a:pt x="90285" y="9391"/>
                    <a:pt x="90285" y="9391"/>
                  </a:cubicBezTo>
                  <a:cubicBezTo>
                    <a:pt x="98285" y="8347"/>
                    <a:pt x="105904" y="10434"/>
                    <a:pt x="108190" y="14608"/>
                  </a:cubicBezTo>
                  <a:cubicBezTo>
                    <a:pt x="113523" y="24000"/>
                    <a:pt x="112000" y="66782"/>
                    <a:pt x="107428" y="88695"/>
                  </a:cubicBezTo>
                  <a:cubicBezTo>
                    <a:pt x="104761" y="104347"/>
                    <a:pt x="96761" y="111652"/>
                    <a:pt x="89523" y="111652"/>
                  </a:cubicBezTo>
                  <a:lnTo>
                    <a:pt x="89523" y="118956"/>
                  </a:lnTo>
                  <a:close/>
                  <a:moveTo>
                    <a:pt x="59809" y="15652"/>
                  </a:moveTo>
                  <a:cubicBezTo>
                    <a:pt x="56380" y="16695"/>
                    <a:pt x="41904" y="5217"/>
                    <a:pt x="31619" y="2086"/>
                  </a:cubicBezTo>
                  <a:cubicBezTo>
                    <a:pt x="31238" y="2086"/>
                    <a:pt x="30476" y="2086"/>
                    <a:pt x="29714" y="2086"/>
                  </a:cubicBezTo>
                  <a:cubicBezTo>
                    <a:pt x="29333" y="9391"/>
                    <a:pt x="29333" y="9391"/>
                    <a:pt x="29333" y="9391"/>
                  </a:cubicBezTo>
                  <a:cubicBezTo>
                    <a:pt x="37714" y="10434"/>
                    <a:pt x="46476" y="15652"/>
                    <a:pt x="49142" y="28173"/>
                  </a:cubicBezTo>
                  <a:cubicBezTo>
                    <a:pt x="54095" y="48000"/>
                    <a:pt x="45333" y="96000"/>
                    <a:pt x="37714" y="107478"/>
                  </a:cubicBezTo>
                  <a:cubicBezTo>
                    <a:pt x="35428" y="110608"/>
                    <a:pt x="32000" y="112695"/>
                    <a:pt x="28952" y="112695"/>
                  </a:cubicBezTo>
                  <a:cubicBezTo>
                    <a:pt x="28571" y="118956"/>
                    <a:pt x="28571" y="118956"/>
                    <a:pt x="28571" y="118956"/>
                  </a:cubicBezTo>
                  <a:cubicBezTo>
                    <a:pt x="42666" y="118956"/>
                    <a:pt x="47619" y="91826"/>
                    <a:pt x="49142" y="83478"/>
                  </a:cubicBezTo>
                  <a:cubicBezTo>
                    <a:pt x="52571" y="65739"/>
                    <a:pt x="51809" y="42782"/>
                    <a:pt x="59809" y="42782"/>
                  </a:cubicBezTo>
                  <a:cubicBezTo>
                    <a:pt x="67428" y="42782"/>
                    <a:pt x="66666" y="65739"/>
                    <a:pt x="69333" y="82434"/>
                  </a:cubicBezTo>
                  <a:cubicBezTo>
                    <a:pt x="70857" y="91826"/>
                    <a:pt x="75428" y="120000"/>
                    <a:pt x="89523" y="118956"/>
                  </a:cubicBezTo>
                  <a:cubicBezTo>
                    <a:pt x="89523" y="111652"/>
                    <a:pt x="89523" y="111652"/>
                    <a:pt x="89523" y="111652"/>
                  </a:cubicBezTo>
                  <a:cubicBezTo>
                    <a:pt x="86095" y="111652"/>
                    <a:pt x="82666" y="110608"/>
                    <a:pt x="80380" y="106434"/>
                  </a:cubicBezTo>
                  <a:cubicBezTo>
                    <a:pt x="72761" y="96000"/>
                    <a:pt x="65142" y="48000"/>
                    <a:pt x="70476" y="27130"/>
                  </a:cubicBezTo>
                  <a:cubicBezTo>
                    <a:pt x="73523" y="15652"/>
                    <a:pt x="81904" y="10434"/>
                    <a:pt x="90285" y="9391"/>
                  </a:cubicBezTo>
                  <a:cubicBezTo>
                    <a:pt x="90285" y="2086"/>
                    <a:pt x="90285" y="2086"/>
                    <a:pt x="90285" y="2086"/>
                  </a:cubicBezTo>
                  <a:cubicBezTo>
                    <a:pt x="89523" y="2086"/>
                    <a:pt x="89142" y="2086"/>
                    <a:pt x="88380" y="2086"/>
                  </a:cubicBezTo>
                  <a:cubicBezTo>
                    <a:pt x="79238" y="4173"/>
                    <a:pt x="68190" y="15652"/>
                    <a:pt x="59809" y="15652"/>
                  </a:cubicBezTo>
                  <a:close/>
                  <a:moveTo>
                    <a:pt x="29714" y="2086"/>
                  </a:moveTo>
                  <a:cubicBezTo>
                    <a:pt x="19428" y="1043"/>
                    <a:pt x="6095" y="4173"/>
                    <a:pt x="3809" y="6260"/>
                  </a:cubicBezTo>
                  <a:cubicBezTo>
                    <a:pt x="380" y="9391"/>
                    <a:pt x="380" y="10434"/>
                    <a:pt x="0" y="17739"/>
                  </a:cubicBezTo>
                  <a:cubicBezTo>
                    <a:pt x="0" y="24000"/>
                    <a:pt x="380" y="30260"/>
                    <a:pt x="1904" y="32347"/>
                  </a:cubicBezTo>
                  <a:cubicBezTo>
                    <a:pt x="4571" y="34434"/>
                    <a:pt x="4571" y="43826"/>
                    <a:pt x="5714" y="70956"/>
                  </a:cubicBezTo>
                  <a:cubicBezTo>
                    <a:pt x="7238" y="96000"/>
                    <a:pt x="10666" y="115826"/>
                    <a:pt x="26285" y="118956"/>
                  </a:cubicBezTo>
                  <a:cubicBezTo>
                    <a:pt x="27047" y="118956"/>
                    <a:pt x="27809" y="118956"/>
                    <a:pt x="28571" y="118956"/>
                  </a:cubicBezTo>
                  <a:cubicBezTo>
                    <a:pt x="28952" y="112695"/>
                    <a:pt x="28952" y="112695"/>
                    <a:pt x="28952" y="112695"/>
                  </a:cubicBezTo>
                  <a:cubicBezTo>
                    <a:pt x="21714" y="112695"/>
                    <a:pt x="13333" y="105391"/>
                    <a:pt x="10666" y="89739"/>
                  </a:cubicBezTo>
                  <a:cubicBezTo>
                    <a:pt x="6857" y="67826"/>
                    <a:pt x="6476" y="24000"/>
                    <a:pt x="11809" y="14608"/>
                  </a:cubicBezTo>
                  <a:cubicBezTo>
                    <a:pt x="14095" y="11478"/>
                    <a:pt x="21714" y="8347"/>
                    <a:pt x="29333" y="9391"/>
                  </a:cubicBezTo>
                  <a:lnTo>
                    <a:pt x="29714" y="2086"/>
                  </a:lnTo>
                  <a:close/>
                </a:path>
              </a:pathLst>
            </a:custGeom>
            <a:solidFill>
              <a:srgbClr val="C93838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Shape 293"/>
            <p:cNvSpPr/>
            <p:nvPr/>
          </p:nvSpPr>
          <p:spPr>
            <a:xfrm>
              <a:off x="3908425" y="3271043"/>
              <a:ext cx="142800" cy="284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000" y="0"/>
                  </a:moveTo>
                  <a:lnTo>
                    <a:pt x="120000" y="19441"/>
                  </a:lnTo>
                  <a:lnTo>
                    <a:pt x="94666" y="120000"/>
                  </a:lnTo>
                  <a:lnTo>
                    <a:pt x="0" y="70391"/>
                  </a:lnTo>
                  <a:lnTo>
                    <a:pt x="112000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Shape 294"/>
            <p:cNvSpPr/>
            <p:nvPr/>
          </p:nvSpPr>
          <p:spPr>
            <a:xfrm>
              <a:off x="3908425" y="3271043"/>
              <a:ext cx="142800" cy="284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000" y="0"/>
                  </a:moveTo>
                  <a:lnTo>
                    <a:pt x="120000" y="19441"/>
                  </a:lnTo>
                  <a:lnTo>
                    <a:pt x="94666" y="120000"/>
                  </a:lnTo>
                  <a:lnTo>
                    <a:pt x="0" y="70391"/>
                  </a:lnTo>
                  <a:lnTo>
                    <a:pt x="1120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Shape 295"/>
            <p:cNvSpPr/>
            <p:nvPr/>
          </p:nvSpPr>
          <p:spPr>
            <a:xfrm>
              <a:off x="3775075" y="3266282"/>
              <a:ext cx="266700" cy="171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60000" y="116666"/>
                  </a:lnTo>
                  <a:lnTo>
                    <a:pt x="0" y="0"/>
                  </a:lnTo>
                  <a:lnTo>
                    <a:pt x="0" y="3333"/>
                  </a:lnTo>
                  <a:lnTo>
                    <a:pt x="60000" y="120000"/>
                  </a:lnTo>
                  <a:lnTo>
                    <a:pt x="120000" y="3333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F2D0B1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Shape 296"/>
            <p:cNvSpPr/>
            <p:nvPr/>
          </p:nvSpPr>
          <p:spPr>
            <a:xfrm>
              <a:off x="3775075" y="3266282"/>
              <a:ext cx="266700" cy="171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60000" y="116666"/>
                  </a:lnTo>
                  <a:lnTo>
                    <a:pt x="0" y="0"/>
                  </a:lnTo>
                  <a:lnTo>
                    <a:pt x="0" y="3333"/>
                  </a:lnTo>
                  <a:lnTo>
                    <a:pt x="60000" y="120000"/>
                  </a:lnTo>
                  <a:lnTo>
                    <a:pt x="120000" y="3333"/>
                  </a:lnTo>
                  <a:lnTo>
                    <a:pt x="1200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Shape 297"/>
            <p:cNvSpPr/>
            <p:nvPr/>
          </p:nvSpPr>
          <p:spPr>
            <a:xfrm>
              <a:off x="3933825" y="3550444"/>
              <a:ext cx="1500" cy="1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120000" y="120000"/>
                  </a:lnTo>
                  <a:lnTo>
                    <a:pt x="12000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Shape 298"/>
            <p:cNvSpPr/>
            <p:nvPr/>
          </p:nvSpPr>
          <p:spPr>
            <a:xfrm>
              <a:off x="3933825" y="3550444"/>
              <a:ext cx="1500" cy="1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120000" y="120000"/>
                  </a:lnTo>
                  <a:lnTo>
                    <a:pt x="120000" y="12000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Shape 299"/>
            <p:cNvSpPr/>
            <p:nvPr/>
          </p:nvSpPr>
          <p:spPr>
            <a:xfrm>
              <a:off x="3883025" y="3550444"/>
              <a:ext cx="52500" cy="1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6363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116363" y="0"/>
                  </a:lnTo>
                  <a:close/>
                </a:path>
              </a:pathLst>
            </a:custGeom>
            <a:solidFill>
              <a:srgbClr val="B53232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" name="Shape 300"/>
            <p:cNvSpPr/>
            <p:nvPr/>
          </p:nvSpPr>
          <p:spPr>
            <a:xfrm>
              <a:off x="3883025" y="3550444"/>
              <a:ext cx="52500" cy="1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6363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11636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Shape 301"/>
            <p:cNvSpPr/>
            <p:nvPr/>
          </p:nvSpPr>
          <p:spPr>
            <a:xfrm>
              <a:off x="3971925" y="3472655"/>
              <a:ext cx="1246200" cy="565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7876" y="0"/>
                  </a:moveTo>
                  <a:cubicBezTo>
                    <a:pt x="21467" y="25568"/>
                    <a:pt x="13436" y="39204"/>
                    <a:pt x="10347" y="45340"/>
                  </a:cubicBezTo>
                  <a:cubicBezTo>
                    <a:pt x="5559" y="54886"/>
                    <a:pt x="2779" y="90000"/>
                    <a:pt x="0" y="120000"/>
                  </a:cubicBezTo>
                  <a:cubicBezTo>
                    <a:pt x="59922" y="120000"/>
                    <a:pt x="59922" y="120000"/>
                    <a:pt x="5992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065" y="90000"/>
                    <a:pt x="114440" y="54886"/>
                    <a:pt x="109498" y="45340"/>
                  </a:cubicBezTo>
                  <a:cubicBezTo>
                    <a:pt x="106409" y="39204"/>
                    <a:pt x="98687" y="25909"/>
                    <a:pt x="72277" y="340"/>
                  </a:cubicBezTo>
                  <a:cubicBezTo>
                    <a:pt x="47876" y="0"/>
                    <a:pt x="47876" y="0"/>
                    <a:pt x="47876" y="0"/>
                  </a:cubicBezTo>
                </a:path>
              </a:pathLst>
            </a:custGeom>
            <a:solidFill>
              <a:srgbClr val="FFDECC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Shape 302"/>
            <p:cNvSpPr/>
            <p:nvPr/>
          </p:nvSpPr>
          <p:spPr>
            <a:xfrm>
              <a:off x="3971925" y="3472655"/>
              <a:ext cx="1246200" cy="565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7876" y="0"/>
                  </a:moveTo>
                  <a:cubicBezTo>
                    <a:pt x="21467" y="25568"/>
                    <a:pt x="13436" y="39204"/>
                    <a:pt x="10347" y="45340"/>
                  </a:cubicBezTo>
                  <a:cubicBezTo>
                    <a:pt x="5559" y="54886"/>
                    <a:pt x="2779" y="90000"/>
                    <a:pt x="0" y="120000"/>
                  </a:cubicBezTo>
                  <a:cubicBezTo>
                    <a:pt x="59922" y="120000"/>
                    <a:pt x="59922" y="120000"/>
                    <a:pt x="5992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065" y="90000"/>
                    <a:pt x="114440" y="54886"/>
                    <a:pt x="109498" y="45340"/>
                  </a:cubicBezTo>
                  <a:cubicBezTo>
                    <a:pt x="106409" y="39204"/>
                    <a:pt x="98687" y="25909"/>
                    <a:pt x="72277" y="340"/>
                  </a:cubicBezTo>
                  <a:cubicBezTo>
                    <a:pt x="47876" y="0"/>
                    <a:pt x="47876" y="0"/>
                    <a:pt x="47876" y="0"/>
                  </a:cubicBezTo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Shape 303"/>
            <p:cNvSpPr/>
            <p:nvPr/>
          </p:nvSpPr>
          <p:spPr>
            <a:xfrm>
              <a:off x="4460875" y="3066256"/>
              <a:ext cx="268200" cy="5603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5415"/>
                  </a:moveTo>
                  <a:cubicBezTo>
                    <a:pt x="0" y="79083"/>
                    <a:pt x="0" y="79083"/>
                    <a:pt x="0" y="79083"/>
                  </a:cubicBezTo>
                  <a:cubicBezTo>
                    <a:pt x="0" y="100744"/>
                    <a:pt x="0" y="100744"/>
                    <a:pt x="0" y="100744"/>
                  </a:cubicBezTo>
                  <a:cubicBezTo>
                    <a:pt x="33053" y="119312"/>
                    <a:pt x="86946" y="120000"/>
                    <a:pt x="120000" y="100744"/>
                  </a:cubicBezTo>
                  <a:cubicBezTo>
                    <a:pt x="120000" y="79083"/>
                    <a:pt x="120000" y="79083"/>
                    <a:pt x="120000" y="79083"/>
                  </a:cubicBezTo>
                  <a:cubicBezTo>
                    <a:pt x="120000" y="35415"/>
                    <a:pt x="120000" y="35415"/>
                    <a:pt x="120000" y="35415"/>
                  </a:cubicBezTo>
                  <a:cubicBezTo>
                    <a:pt x="120000" y="0"/>
                    <a:pt x="0" y="0"/>
                    <a:pt x="0" y="35415"/>
                  </a:cubicBezTo>
                </a:path>
              </a:pathLst>
            </a:custGeom>
            <a:solidFill>
              <a:srgbClr val="F6C5A0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Shape 304"/>
            <p:cNvSpPr/>
            <p:nvPr/>
          </p:nvSpPr>
          <p:spPr>
            <a:xfrm>
              <a:off x="4283075" y="3031331"/>
              <a:ext cx="112800" cy="163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4285" y="5882"/>
                  </a:moveTo>
                  <a:cubicBezTo>
                    <a:pt x="60000" y="0"/>
                    <a:pt x="92571" y="20000"/>
                    <a:pt x="106285" y="49411"/>
                  </a:cubicBezTo>
                  <a:cubicBezTo>
                    <a:pt x="120000" y="80000"/>
                    <a:pt x="111428" y="108235"/>
                    <a:pt x="87428" y="114117"/>
                  </a:cubicBezTo>
                  <a:cubicBezTo>
                    <a:pt x="61714" y="120000"/>
                    <a:pt x="29142" y="100000"/>
                    <a:pt x="15428" y="70588"/>
                  </a:cubicBezTo>
                  <a:cubicBezTo>
                    <a:pt x="0" y="40000"/>
                    <a:pt x="10285" y="11764"/>
                    <a:pt x="34285" y="5882"/>
                  </a:cubicBezTo>
                  <a:close/>
                </a:path>
              </a:pathLst>
            </a:custGeom>
            <a:solidFill>
              <a:srgbClr val="F6C5A0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Shape 305"/>
            <p:cNvSpPr/>
            <p:nvPr/>
          </p:nvSpPr>
          <p:spPr>
            <a:xfrm>
              <a:off x="4791075" y="3031331"/>
              <a:ext cx="112800" cy="163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5714" y="5882"/>
                  </a:moveTo>
                  <a:cubicBezTo>
                    <a:pt x="61714" y="0"/>
                    <a:pt x="29142" y="20000"/>
                    <a:pt x="15428" y="49411"/>
                  </a:cubicBezTo>
                  <a:cubicBezTo>
                    <a:pt x="0" y="80000"/>
                    <a:pt x="8571" y="108235"/>
                    <a:pt x="34285" y="114117"/>
                  </a:cubicBezTo>
                  <a:cubicBezTo>
                    <a:pt x="60000" y="120000"/>
                    <a:pt x="90857" y="100000"/>
                    <a:pt x="106285" y="70588"/>
                  </a:cubicBezTo>
                  <a:cubicBezTo>
                    <a:pt x="120000" y="40000"/>
                    <a:pt x="111428" y="11764"/>
                    <a:pt x="85714" y="5882"/>
                  </a:cubicBezTo>
                  <a:close/>
                </a:path>
              </a:pathLst>
            </a:custGeom>
            <a:solidFill>
              <a:srgbClr val="F6C5A0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Shape 306"/>
            <p:cNvSpPr/>
            <p:nvPr/>
          </p:nvSpPr>
          <p:spPr>
            <a:xfrm>
              <a:off x="4408487" y="3602830"/>
              <a:ext cx="354000" cy="435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3529" y="0"/>
                  </a:moveTo>
                  <a:cubicBezTo>
                    <a:pt x="63529" y="0"/>
                    <a:pt x="0" y="12398"/>
                    <a:pt x="0" y="15498"/>
                  </a:cubicBezTo>
                  <a:cubicBezTo>
                    <a:pt x="0" y="18597"/>
                    <a:pt x="24434" y="120000"/>
                    <a:pt x="24434" y="120000"/>
                  </a:cubicBezTo>
                  <a:cubicBezTo>
                    <a:pt x="109683" y="120000"/>
                    <a:pt x="109683" y="120000"/>
                    <a:pt x="109683" y="120000"/>
                  </a:cubicBezTo>
                  <a:cubicBezTo>
                    <a:pt x="120000" y="15940"/>
                    <a:pt x="120000" y="15940"/>
                    <a:pt x="120000" y="15940"/>
                  </a:cubicBezTo>
                  <a:cubicBezTo>
                    <a:pt x="63529" y="0"/>
                    <a:pt x="63529" y="0"/>
                    <a:pt x="63529" y="0"/>
                  </a:cubicBezTo>
                </a:path>
              </a:pathLst>
            </a:custGeom>
            <a:solidFill>
              <a:srgbClr val="9FBAC4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Shape 307"/>
            <p:cNvSpPr/>
            <p:nvPr/>
          </p:nvSpPr>
          <p:spPr>
            <a:xfrm>
              <a:off x="4286250" y="3475830"/>
              <a:ext cx="233400" cy="561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9795" y="0"/>
                  </a:moveTo>
                  <a:lnTo>
                    <a:pt x="89795" y="12881"/>
                  </a:lnTo>
                  <a:lnTo>
                    <a:pt x="120000" y="119999"/>
                  </a:lnTo>
                  <a:lnTo>
                    <a:pt x="68571" y="119999"/>
                  </a:lnTo>
                  <a:lnTo>
                    <a:pt x="11428" y="72203"/>
                  </a:lnTo>
                  <a:lnTo>
                    <a:pt x="66122" y="57627"/>
                  </a:lnTo>
                  <a:lnTo>
                    <a:pt x="0" y="44406"/>
                  </a:lnTo>
                  <a:lnTo>
                    <a:pt x="60408" y="5423"/>
                  </a:lnTo>
                  <a:lnTo>
                    <a:pt x="89795" y="0"/>
                  </a:ln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" name="Shape 308"/>
            <p:cNvSpPr/>
            <p:nvPr/>
          </p:nvSpPr>
          <p:spPr>
            <a:xfrm>
              <a:off x="4670425" y="3475830"/>
              <a:ext cx="231900" cy="561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0410" y="0"/>
                  </a:moveTo>
                  <a:lnTo>
                    <a:pt x="30410" y="12881"/>
                  </a:lnTo>
                  <a:lnTo>
                    <a:pt x="0" y="119999"/>
                  </a:lnTo>
                  <a:lnTo>
                    <a:pt x="50958" y="119999"/>
                  </a:lnTo>
                  <a:lnTo>
                    <a:pt x="108493" y="72203"/>
                  </a:lnTo>
                  <a:lnTo>
                    <a:pt x="53424" y="57627"/>
                  </a:lnTo>
                  <a:lnTo>
                    <a:pt x="119999" y="44406"/>
                  </a:lnTo>
                  <a:lnTo>
                    <a:pt x="65753" y="6779"/>
                  </a:lnTo>
                  <a:lnTo>
                    <a:pt x="30410" y="0"/>
                  </a:lnTo>
                  <a:close/>
                </a:path>
              </a:pathLst>
            </a:custGeom>
            <a:solidFill>
              <a:srgbClr val="1B1B1B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" name="Shape 309"/>
            <p:cNvSpPr/>
            <p:nvPr/>
          </p:nvSpPr>
          <p:spPr>
            <a:xfrm>
              <a:off x="4537075" y="3602830"/>
              <a:ext cx="114300" cy="111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66857"/>
                  </a:moveTo>
                  <a:cubicBezTo>
                    <a:pt x="33333" y="120000"/>
                    <a:pt x="33333" y="120000"/>
                    <a:pt x="33333" y="120000"/>
                  </a:cubicBezTo>
                  <a:cubicBezTo>
                    <a:pt x="51666" y="120000"/>
                    <a:pt x="68333" y="120000"/>
                    <a:pt x="86666" y="120000"/>
                  </a:cubicBezTo>
                  <a:cubicBezTo>
                    <a:pt x="120000" y="66857"/>
                    <a:pt x="120000" y="66857"/>
                    <a:pt x="120000" y="66857"/>
                  </a:cubicBezTo>
                  <a:cubicBezTo>
                    <a:pt x="61666" y="0"/>
                    <a:pt x="61666" y="0"/>
                    <a:pt x="61666" y="0"/>
                  </a:cubicBezTo>
                  <a:cubicBezTo>
                    <a:pt x="0" y="66857"/>
                    <a:pt x="0" y="66857"/>
                    <a:pt x="0" y="66857"/>
                  </a:cubicBezTo>
                </a:path>
              </a:pathLst>
            </a:custGeom>
            <a:solidFill>
              <a:srgbClr val="28A8E3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" name="Shape 310"/>
            <p:cNvSpPr/>
            <p:nvPr/>
          </p:nvSpPr>
          <p:spPr>
            <a:xfrm>
              <a:off x="4524375" y="3713955"/>
              <a:ext cx="142800" cy="324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7333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80000" y="0"/>
                  </a:lnTo>
                  <a:lnTo>
                    <a:pt x="37333" y="0"/>
                  </a:lnTo>
                  <a:close/>
                </a:path>
              </a:pathLst>
            </a:custGeom>
            <a:solidFill>
              <a:srgbClr val="28A8E3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1" name="Shape 311"/>
            <p:cNvSpPr/>
            <p:nvPr/>
          </p:nvSpPr>
          <p:spPr>
            <a:xfrm>
              <a:off x="4524375" y="3713955"/>
              <a:ext cx="142800" cy="324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7333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80000" y="0"/>
                  </a:lnTo>
                  <a:lnTo>
                    <a:pt x="3733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2" name="Shape 312"/>
            <p:cNvSpPr/>
            <p:nvPr/>
          </p:nvSpPr>
          <p:spPr>
            <a:xfrm>
              <a:off x="4448175" y="3434555"/>
              <a:ext cx="147600" cy="282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322" y="0"/>
                  </a:moveTo>
                  <a:lnTo>
                    <a:pt x="0" y="19550"/>
                  </a:lnTo>
                  <a:lnTo>
                    <a:pt x="27096" y="120000"/>
                  </a:lnTo>
                  <a:lnTo>
                    <a:pt x="120000" y="71460"/>
                  </a:lnTo>
                  <a:lnTo>
                    <a:pt x="103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3" name="Shape 313"/>
            <p:cNvSpPr/>
            <p:nvPr/>
          </p:nvSpPr>
          <p:spPr>
            <a:xfrm>
              <a:off x="4448175" y="3434555"/>
              <a:ext cx="147600" cy="282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322" y="0"/>
                  </a:moveTo>
                  <a:lnTo>
                    <a:pt x="0" y="19550"/>
                  </a:lnTo>
                  <a:lnTo>
                    <a:pt x="27096" y="120000"/>
                  </a:lnTo>
                  <a:lnTo>
                    <a:pt x="120000" y="71460"/>
                  </a:lnTo>
                  <a:lnTo>
                    <a:pt x="10322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4" name="Shape 314"/>
            <p:cNvSpPr/>
            <p:nvPr/>
          </p:nvSpPr>
          <p:spPr>
            <a:xfrm>
              <a:off x="4460875" y="3378994"/>
              <a:ext cx="268200" cy="93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cubicBezTo>
                    <a:pt x="0" y="12413"/>
                    <a:pt x="0" y="12413"/>
                    <a:pt x="0" y="12413"/>
                  </a:cubicBezTo>
                  <a:cubicBezTo>
                    <a:pt x="0" y="12413"/>
                    <a:pt x="30179" y="115862"/>
                    <a:pt x="59640" y="120000"/>
                  </a:cubicBezTo>
                  <a:cubicBezTo>
                    <a:pt x="60359" y="120000"/>
                    <a:pt x="60359" y="120000"/>
                    <a:pt x="61077" y="120000"/>
                  </a:cubicBezTo>
                  <a:cubicBezTo>
                    <a:pt x="89820" y="120000"/>
                    <a:pt x="120000" y="18620"/>
                    <a:pt x="120000" y="18620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C59E80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5" name="Shape 315"/>
            <p:cNvSpPr/>
            <p:nvPr/>
          </p:nvSpPr>
          <p:spPr>
            <a:xfrm>
              <a:off x="4183062" y="2682081"/>
              <a:ext cx="823800" cy="7586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883" y="0"/>
                  </a:moveTo>
                  <a:cubicBezTo>
                    <a:pt x="0" y="0"/>
                    <a:pt x="22923" y="89048"/>
                    <a:pt x="26900" y="95898"/>
                  </a:cubicBezTo>
                  <a:cubicBezTo>
                    <a:pt x="31111" y="103509"/>
                    <a:pt x="50292" y="120000"/>
                    <a:pt x="59883" y="120000"/>
                  </a:cubicBezTo>
                  <a:cubicBezTo>
                    <a:pt x="69707" y="120000"/>
                    <a:pt x="88654" y="103509"/>
                    <a:pt x="93099" y="95898"/>
                  </a:cubicBezTo>
                  <a:cubicBezTo>
                    <a:pt x="96842" y="89048"/>
                    <a:pt x="120000" y="0"/>
                    <a:pt x="59883" y="0"/>
                  </a:cubicBezTo>
                  <a:close/>
                </a:path>
              </a:pathLst>
            </a:custGeom>
            <a:solidFill>
              <a:srgbClr val="F6C5A0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6" name="Shape 316"/>
            <p:cNvSpPr/>
            <p:nvPr/>
          </p:nvSpPr>
          <p:spPr>
            <a:xfrm>
              <a:off x="4279900" y="2585243"/>
              <a:ext cx="647700" cy="584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2376" y="22479"/>
                  </a:moveTo>
                  <a:cubicBezTo>
                    <a:pt x="66831" y="0"/>
                    <a:pt x="27029" y="13553"/>
                    <a:pt x="15148" y="32066"/>
                  </a:cubicBezTo>
                  <a:cubicBezTo>
                    <a:pt x="0" y="55537"/>
                    <a:pt x="5346" y="91239"/>
                    <a:pt x="8910" y="118016"/>
                  </a:cubicBezTo>
                  <a:cubicBezTo>
                    <a:pt x="8910" y="118016"/>
                    <a:pt x="8910" y="118016"/>
                    <a:pt x="8910" y="118016"/>
                  </a:cubicBezTo>
                  <a:cubicBezTo>
                    <a:pt x="8910" y="118347"/>
                    <a:pt x="8910" y="118677"/>
                    <a:pt x="8910" y="119008"/>
                  </a:cubicBezTo>
                  <a:cubicBezTo>
                    <a:pt x="9207" y="119008"/>
                    <a:pt x="9504" y="119669"/>
                    <a:pt x="9504" y="120000"/>
                  </a:cubicBezTo>
                  <a:cubicBezTo>
                    <a:pt x="9801" y="120000"/>
                    <a:pt x="10693" y="120000"/>
                    <a:pt x="10990" y="119669"/>
                  </a:cubicBezTo>
                  <a:cubicBezTo>
                    <a:pt x="10990" y="119669"/>
                    <a:pt x="10990" y="119338"/>
                    <a:pt x="10990" y="119338"/>
                  </a:cubicBezTo>
                  <a:cubicBezTo>
                    <a:pt x="11287" y="117024"/>
                    <a:pt x="10990" y="112396"/>
                    <a:pt x="10990" y="112396"/>
                  </a:cubicBezTo>
                  <a:cubicBezTo>
                    <a:pt x="10990" y="108429"/>
                    <a:pt x="10099" y="105123"/>
                    <a:pt x="9504" y="101487"/>
                  </a:cubicBezTo>
                  <a:cubicBezTo>
                    <a:pt x="12178" y="84628"/>
                    <a:pt x="19306" y="80991"/>
                    <a:pt x="22871" y="60495"/>
                  </a:cubicBezTo>
                  <a:cubicBezTo>
                    <a:pt x="23762" y="59173"/>
                    <a:pt x="24653" y="57851"/>
                    <a:pt x="25544" y="56528"/>
                  </a:cubicBezTo>
                  <a:cubicBezTo>
                    <a:pt x="26435" y="55206"/>
                    <a:pt x="27623" y="53553"/>
                    <a:pt x="28811" y="52561"/>
                  </a:cubicBezTo>
                  <a:cubicBezTo>
                    <a:pt x="29405" y="51900"/>
                    <a:pt x="30000" y="51570"/>
                    <a:pt x="30594" y="50909"/>
                  </a:cubicBezTo>
                  <a:cubicBezTo>
                    <a:pt x="44554" y="45289"/>
                    <a:pt x="58811" y="52231"/>
                    <a:pt x="71881" y="58181"/>
                  </a:cubicBezTo>
                  <a:cubicBezTo>
                    <a:pt x="76930" y="60165"/>
                    <a:pt x="82574" y="63140"/>
                    <a:pt x="87920" y="62479"/>
                  </a:cubicBezTo>
                  <a:cubicBezTo>
                    <a:pt x="90297" y="62479"/>
                    <a:pt x="92079" y="60495"/>
                    <a:pt x="92376" y="58512"/>
                  </a:cubicBezTo>
                  <a:cubicBezTo>
                    <a:pt x="98613" y="79338"/>
                    <a:pt x="103663" y="88925"/>
                    <a:pt x="106633" y="104132"/>
                  </a:cubicBezTo>
                  <a:cubicBezTo>
                    <a:pt x="106336" y="106776"/>
                    <a:pt x="105742" y="109421"/>
                    <a:pt x="105742" y="112396"/>
                  </a:cubicBezTo>
                  <a:cubicBezTo>
                    <a:pt x="105742" y="112396"/>
                    <a:pt x="105445" y="117024"/>
                    <a:pt x="105742" y="119338"/>
                  </a:cubicBezTo>
                  <a:cubicBezTo>
                    <a:pt x="105742" y="119338"/>
                    <a:pt x="105742" y="119669"/>
                    <a:pt x="105742" y="119669"/>
                  </a:cubicBezTo>
                  <a:cubicBezTo>
                    <a:pt x="106039" y="120000"/>
                    <a:pt x="106930" y="120000"/>
                    <a:pt x="107227" y="120000"/>
                  </a:cubicBezTo>
                  <a:cubicBezTo>
                    <a:pt x="107227" y="119669"/>
                    <a:pt x="107821" y="119008"/>
                    <a:pt x="107821" y="119008"/>
                  </a:cubicBezTo>
                  <a:cubicBezTo>
                    <a:pt x="108118" y="118016"/>
                    <a:pt x="108118" y="117024"/>
                    <a:pt x="108118" y="116033"/>
                  </a:cubicBezTo>
                  <a:cubicBezTo>
                    <a:pt x="108118" y="114710"/>
                    <a:pt x="108415" y="113057"/>
                    <a:pt x="108712" y="111735"/>
                  </a:cubicBezTo>
                  <a:cubicBezTo>
                    <a:pt x="112574" y="95206"/>
                    <a:pt x="120000" y="29752"/>
                    <a:pt x="92376" y="22479"/>
                  </a:cubicBezTo>
                  <a:close/>
                  <a:moveTo>
                    <a:pt x="53465" y="44628"/>
                  </a:moveTo>
                  <a:cubicBezTo>
                    <a:pt x="53168" y="44628"/>
                    <a:pt x="52574" y="44297"/>
                    <a:pt x="52277" y="44297"/>
                  </a:cubicBezTo>
                  <a:cubicBezTo>
                    <a:pt x="52871" y="44297"/>
                    <a:pt x="53465" y="44628"/>
                    <a:pt x="54059" y="44628"/>
                  </a:cubicBezTo>
                  <a:cubicBezTo>
                    <a:pt x="53762" y="44628"/>
                    <a:pt x="53762" y="44628"/>
                    <a:pt x="53465" y="44628"/>
                  </a:cubicBezTo>
                  <a:close/>
                </a:path>
              </a:pathLst>
            </a:custGeom>
            <a:solidFill>
              <a:srgbClr val="605343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" name="Shape 317"/>
            <p:cNvSpPr/>
            <p:nvPr/>
          </p:nvSpPr>
          <p:spPr>
            <a:xfrm>
              <a:off x="4595812" y="3434555"/>
              <a:ext cx="141300" cy="285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3258" y="0"/>
                  </a:moveTo>
                  <a:lnTo>
                    <a:pt x="120000" y="19333"/>
                  </a:lnTo>
                  <a:lnTo>
                    <a:pt x="94382" y="120000"/>
                  </a:lnTo>
                  <a:lnTo>
                    <a:pt x="0" y="70666"/>
                  </a:lnTo>
                  <a:lnTo>
                    <a:pt x="11325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8" name="Shape 318"/>
            <p:cNvSpPr/>
            <p:nvPr/>
          </p:nvSpPr>
          <p:spPr>
            <a:xfrm>
              <a:off x="4595812" y="3434555"/>
              <a:ext cx="141300" cy="285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3258" y="0"/>
                  </a:moveTo>
                  <a:lnTo>
                    <a:pt x="120000" y="19333"/>
                  </a:lnTo>
                  <a:lnTo>
                    <a:pt x="94382" y="120000"/>
                  </a:lnTo>
                  <a:lnTo>
                    <a:pt x="0" y="70666"/>
                  </a:lnTo>
                  <a:lnTo>
                    <a:pt x="11325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9" name="Shape 319"/>
            <p:cNvSpPr/>
            <p:nvPr/>
          </p:nvSpPr>
          <p:spPr>
            <a:xfrm>
              <a:off x="4460875" y="3431380"/>
              <a:ext cx="268200" cy="171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60355" y="116666"/>
                  </a:lnTo>
                  <a:lnTo>
                    <a:pt x="0" y="0"/>
                  </a:lnTo>
                  <a:lnTo>
                    <a:pt x="0" y="2222"/>
                  </a:lnTo>
                  <a:lnTo>
                    <a:pt x="60355" y="120000"/>
                  </a:lnTo>
                  <a:lnTo>
                    <a:pt x="120000" y="2222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E9BB98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0" name="Shape 320"/>
            <p:cNvSpPr/>
            <p:nvPr/>
          </p:nvSpPr>
          <p:spPr>
            <a:xfrm>
              <a:off x="4460875" y="3431380"/>
              <a:ext cx="268200" cy="171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60355" y="116666"/>
                  </a:lnTo>
                  <a:lnTo>
                    <a:pt x="0" y="0"/>
                  </a:lnTo>
                  <a:lnTo>
                    <a:pt x="0" y="2222"/>
                  </a:lnTo>
                  <a:lnTo>
                    <a:pt x="60355" y="120000"/>
                  </a:lnTo>
                  <a:lnTo>
                    <a:pt x="120000" y="2222"/>
                  </a:lnTo>
                  <a:lnTo>
                    <a:pt x="1200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1" name="Shape 321"/>
            <p:cNvSpPr/>
            <p:nvPr/>
          </p:nvSpPr>
          <p:spPr>
            <a:xfrm>
              <a:off x="4568825" y="3713955"/>
              <a:ext cx="50700" cy="1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  <a:moveTo>
                    <a:pt x="12000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20000" y="120000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8FA7B0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2" name="Shape 322"/>
            <p:cNvSpPr/>
            <p:nvPr/>
          </p:nvSpPr>
          <p:spPr>
            <a:xfrm>
              <a:off x="4568825" y="3713955"/>
              <a:ext cx="50700" cy="1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0" y="120000"/>
                  </a:lnTo>
                  <a:lnTo>
                    <a:pt x="0" y="0"/>
                  </a:lnTo>
                  <a:moveTo>
                    <a:pt x="12000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20000" y="120000"/>
                  </a:lnTo>
                  <a:lnTo>
                    <a:pt x="1200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3" name="Shape 323"/>
            <p:cNvSpPr/>
            <p:nvPr/>
          </p:nvSpPr>
          <p:spPr>
            <a:xfrm>
              <a:off x="4568825" y="3713955"/>
              <a:ext cx="50700" cy="1500"/>
            </a:xfrm>
            <a:prstGeom prst="rect">
              <a:avLst/>
            </a:prstGeom>
            <a:solidFill>
              <a:srgbClr val="2497CC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4" name="Shape 324"/>
            <p:cNvSpPr/>
            <p:nvPr/>
          </p:nvSpPr>
          <p:spPr>
            <a:xfrm>
              <a:off x="4568825" y="3713955"/>
              <a:ext cx="50700" cy="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25" name="Shape 325"/>
          <p:cNvSpPr/>
          <p:nvPr/>
        </p:nvSpPr>
        <p:spPr>
          <a:xfrm>
            <a:off x="0" y="990600"/>
            <a:ext cx="9144000" cy="4152900"/>
          </a:xfrm>
          <a:prstGeom prst="rect">
            <a:avLst/>
          </a:prstGeom>
          <a:solidFill>
            <a:schemeClr val="lt1">
              <a:alpha val="61568"/>
            </a:schemeClr>
          </a:solidFill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pPr rtl="0"/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rtl="0"/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‹#›</a:t>
            </a:fld>
            <a:endParaRPr sz="1000" dirty="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pPr rtl="0"/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rtl="0"/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rtl="0"/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‹#›</a:t>
            </a:fld>
            <a:endParaRPr sz="1000" dirty="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pPr rtl="0"/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‹#›</a:t>
            </a:fld>
            <a:endParaRPr sz="1000" dirty="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>
                <a:solidFill>
                  <a:schemeClr val="dk1"/>
                </a:solidFill>
              </a:defRPr>
            </a:lvl9pPr>
          </a:lstStyle>
          <a:p>
            <a:pPr rtl="0"/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rtl="0"/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‹#›</a:t>
            </a:fld>
            <a:endParaRPr sz="1000" dirty="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800">
                <a:solidFill>
                  <a:schemeClr val="dk1"/>
                </a:solidFill>
              </a:defRPr>
            </a:lvl9pPr>
          </a:lstStyle>
          <a:p>
            <a:pPr rtl="0"/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‹#›</a:t>
            </a:fld>
            <a:endParaRPr sz="1000" dirty="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200">
                <a:solidFill>
                  <a:schemeClr val="dk1"/>
                </a:solidFill>
              </a:defRPr>
            </a:lvl2pPr>
            <a:lvl3pPr lvl="2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200">
                <a:solidFill>
                  <a:schemeClr val="dk1"/>
                </a:solidFill>
              </a:defRPr>
            </a:lvl3pPr>
            <a:lvl4pPr lvl="3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200">
                <a:solidFill>
                  <a:schemeClr val="dk1"/>
                </a:solidFill>
              </a:defRPr>
            </a:lvl4pPr>
            <a:lvl5pPr lvl="4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200">
                <a:solidFill>
                  <a:schemeClr val="dk1"/>
                </a:solidFill>
              </a:defRPr>
            </a:lvl5pPr>
            <a:lvl6pPr lvl="5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200">
                <a:solidFill>
                  <a:schemeClr val="dk1"/>
                </a:solidFill>
              </a:defRPr>
            </a:lvl6pPr>
            <a:lvl7pPr lvl="6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200">
                <a:solidFill>
                  <a:schemeClr val="dk1"/>
                </a:solidFill>
              </a:defRPr>
            </a:lvl7pPr>
            <a:lvl8pPr lvl="7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200">
                <a:solidFill>
                  <a:schemeClr val="dk1"/>
                </a:solidFill>
              </a:defRPr>
            </a:lvl8pPr>
            <a:lvl9pPr lvl="8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200">
                <a:solidFill>
                  <a:schemeClr val="dk1"/>
                </a:solidFill>
              </a:defRPr>
            </a:lvl9pPr>
          </a:lstStyle>
          <a:p>
            <a:pPr rtl="0"/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rtl="0"/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rtl="0"/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‹#›</a:t>
            </a:fld>
            <a:endParaRPr sz="1000" dirty="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rtl="0"/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‹#›</a:t>
            </a:fld>
            <a:endParaRPr sz="1000" dirty="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pPr rtl="0"/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rtl="0"/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‹#›</a:t>
            </a:fld>
            <a:endParaRPr sz="1400" dirty="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457200" y="104023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447793" y="117650"/>
            <a:ext cx="6096000" cy="3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pPr rtl="0"/>
            <a:endParaRPr/>
          </a:p>
        </p:txBody>
      </p:sp>
      <p:cxnSp>
        <p:nvCxnSpPr>
          <p:cNvPr id="53" name="Shape 53"/>
          <p:cNvCxnSpPr/>
          <p:nvPr/>
        </p:nvCxnSpPr>
        <p:spPr>
          <a:xfrm rot="10800000">
            <a:off x="399834" y="505857"/>
            <a:ext cx="8390100" cy="0"/>
          </a:xfrm>
          <a:prstGeom prst="straightConnector1">
            <a:avLst/>
          </a:prstGeom>
          <a:noFill/>
          <a:ln w="9525" cap="flat" cmpd="sng">
            <a:solidFill>
              <a:srgbClr val="30488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6543792" y="4769194"/>
            <a:ext cx="2133600" cy="2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‹#›</a:t>
            </a:fld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Shape 55"/>
          <p:cNvSpPr txBox="1"/>
          <p:nvPr/>
        </p:nvSpPr>
        <p:spPr>
          <a:xfrm>
            <a:off x="447793" y="4769194"/>
            <a:ext cx="2133600" cy="2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</a:pPr>
            <a:r>
              <a:rPr lang="pt-BR" sz="1200" b="0" i="0" u="none" strike="noStrike" cap="none" dirty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www.digitalhouse.com</a:t>
            </a:r>
            <a:endParaRPr dirty="0"/>
          </a:p>
        </p:txBody>
      </p:sp>
      <p:sp>
        <p:nvSpPr>
          <p:cNvPr id="56" name="Shape 56"/>
          <p:cNvSpPr/>
          <p:nvPr/>
        </p:nvSpPr>
        <p:spPr>
          <a:xfrm>
            <a:off x="4248323" y="4766085"/>
            <a:ext cx="276900" cy="2493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Shape 57"/>
          <p:cNvSpPr/>
          <p:nvPr/>
        </p:nvSpPr>
        <p:spPr>
          <a:xfrm>
            <a:off x="4600016" y="4769602"/>
            <a:ext cx="276900" cy="2493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8" name="Shape 58"/>
          <p:cNvGrpSpPr/>
          <p:nvPr/>
        </p:nvGrpSpPr>
        <p:grpSpPr>
          <a:xfrm>
            <a:off x="4357714" y="4860579"/>
            <a:ext cx="45719" cy="66069"/>
            <a:chOff x="3345326" y="4804190"/>
            <a:chExt cx="74101" cy="118979"/>
          </a:xfrm>
        </p:grpSpPr>
        <p:cxnSp>
          <p:nvCxnSpPr>
            <p:cNvPr id="59" name="Shape 59"/>
            <p:cNvCxnSpPr/>
            <p:nvPr/>
          </p:nvCxnSpPr>
          <p:spPr>
            <a:xfrm rot="-5400000">
              <a:off x="3350877" y="4798640"/>
              <a:ext cx="63000" cy="74100"/>
            </a:xfrm>
            <a:prstGeom prst="straightConnector1">
              <a:avLst/>
            </a:prstGeom>
            <a:noFill/>
            <a:ln w="952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0" name="Shape 60"/>
            <p:cNvCxnSpPr/>
            <p:nvPr/>
          </p:nvCxnSpPr>
          <p:spPr>
            <a:xfrm>
              <a:off x="3345326" y="4861369"/>
              <a:ext cx="74100" cy="61800"/>
            </a:xfrm>
            <a:prstGeom prst="straightConnector1">
              <a:avLst/>
            </a:prstGeom>
            <a:noFill/>
            <a:ln w="952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61" name="Shape 61"/>
          <p:cNvGrpSpPr/>
          <p:nvPr/>
        </p:nvGrpSpPr>
        <p:grpSpPr>
          <a:xfrm rot="10800000">
            <a:off x="4719481" y="4858422"/>
            <a:ext cx="45719" cy="66069"/>
            <a:chOff x="3345326" y="4804190"/>
            <a:chExt cx="74101" cy="118979"/>
          </a:xfrm>
        </p:grpSpPr>
        <p:cxnSp>
          <p:nvCxnSpPr>
            <p:cNvPr id="62" name="Shape 62"/>
            <p:cNvCxnSpPr/>
            <p:nvPr/>
          </p:nvCxnSpPr>
          <p:spPr>
            <a:xfrm rot="-5400000">
              <a:off x="3350877" y="4798640"/>
              <a:ext cx="63000" cy="74100"/>
            </a:xfrm>
            <a:prstGeom prst="straightConnector1">
              <a:avLst/>
            </a:prstGeom>
            <a:noFill/>
            <a:ln w="952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3" name="Shape 63"/>
            <p:cNvCxnSpPr/>
            <p:nvPr/>
          </p:nvCxnSpPr>
          <p:spPr>
            <a:xfrm>
              <a:off x="3345326" y="4861369"/>
              <a:ext cx="74100" cy="61800"/>
            </a:xfrm>
            <a:prstGeom prst="straightConnector1">
              <a:avLst/>
            </a:prstGeom>
            <a:noFill/>
            <a:ln w="952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64" name="Shape 64" descr="logo_bajada.jpg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7257784" y="129648"/>
            <a:ext cx="1460100" cy="308699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Shape 331"/>
          <p:cNvSpPr/>
          <p:nvPr/>
        </p:nvSpPr>
        <p:spPr>
          <a:xfrm>
            <a:off x="6248624" y="0"/>
            <a:ext cx="28953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dirty="0">
              <a:solidFill>
                <a:schemeClr val="lt1"/>
              </a:solidFill>
              <a:latin typeface="Josefin Slab"/>
              <a:ea typeface="Josefin Slab"/>
              <a:cs typeface="Josefin Slab"/>
              <a:sym typeface="Josefin Slab"/>
            </a:endParaRPr>
          </a:p>
        </p:txBody>
      </p:sp>
      <p:sp>
        <p:nvSpPr>
          <p:cNvPr id="332" name="Shape 332"/>
          <p:cNvSpPr/>
          <p:nvPr/>
        </p:nvSpPr>
        <p:spPr>
          <a:xfrm>
            <a:off x="6037925" y="1813675"/>
            <a:ext cx="3040500" cy="14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t" anchorCtr="0">
            <a:noAutofit/>
          </a:bodyPr>
          <a:lstStyle/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1" i="0" u="none" strike="noStrike" cap="none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aleway"/>
              <a:buNone/>
            </a:pPr>
            <a:r>
              <a:rPr lang="pt-BR" sz="2400" b="1" i="0" u="none" strike="noStrike" cap="none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DATA SCIENCE</a:t>
            </a:r>
            <a:endParaRPr dirty="0"/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aleway"/>
              <a:buNone/>
            </a:pPr>
            <a:r>
              <a:rPr lang="pt-BR" sz="600" b="1" i="0" u="none" strike="noStrike" cap="none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endParaRPr dirty="0"/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aleway"/>
              <a:buNone/>
            </a:pPr>
            <a:r>
              <a:rPr lang="pt-BR" sz="1600" b="0" i="0" u="none" strike="noStrike" cap="none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Unidade: 4</a:t>
            </a:r>
            <a:endParaRPr dirty="0"/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aleway"/>
              <a:buNone/>
            </a:pPr>
            <a:r>
              <a:rPr lang="pt-BR" sz="1600" b="0" i="0" u="none" strike="noStrike" cap="none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Módulo: 7 </a:t>
            </a:r>
            <a:endParaRPr dirty="0"/>
          </a:p>
        </p:txBody>
      </p:sp>
      <p:sp>
        <p:nvSpPr>
          <p:cNvPr id="333" name="Shape 333"/>
          <p:cNvSpPr/>
          <p:nvPr/>
        </p:nvSpPr>
        <p:spPr>
          <a:xfrm>
            <a:off x="6248625" y="4290500"/>
            <a:ext cx="2276400" cy="52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t" anchorCtr="0">
            <a:noAutofit/>
          </a:bodyPr>
          <a:lstStyle/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pt-BR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Novembro</a:t>
            </a:r>
            <a:r>
              <a:rPr lang="pt-BR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2017</a:t>
            </a:r>
            <a:endParaRPr dirty="0"/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pt-BR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São Paulo</a:t>
            </a:r>
            <a:endParaRPr dirty="0"/>
          </a:p>
        </p:txBody>
      </p:sp>
      <p:pic>
        <p:nvPicPr>
          <p:cNvPr id="334" name="Shape 334" descr="logo_bajada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17285" y="1458480"/>
            <a:ext cx="1681800" cy="35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Shape 335" descr="clustering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33200" y="701562"/>
            <a:ext cx="3856125" cy="3856125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Shape 336"/>
          <p:cNvSpPr/>
          <p:nvPr/>
        </p:nvSpPr>
        <p:spPr>
          <a:xfrm>
            <a:off x="6356500" y="3325975"/>
            <a:ext cx="2661300" cy="7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t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pt-BR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Introdução ao processo de Clustering</a:t>
            </a:r>
            <a:endParaRPr sz="1600" dirty="0"/>
          </a:p>
        </p:txBody>
      </p:sp>
    </p:spTree>
  </p:cSld>
  <p:clrMapOvr>
    <a:masterClrMapping/>
  </p:clrMapOvr>
  <p:transition spd="slow">
    <p:push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hape 407"/>
          <p:cNvSpPr txBox="1">
            <a:spLocks noGrp="1"/>
          </p:cNvSpPr>
          <p:nvPr>
            <p:ph type="sldNum" idx="12"/>
          </p:nvPr>
        </p:nvSpPr>
        <p:spPr>
          <a:xfrm>
            <a:off x="6553200" y="472382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</a:pPr>
            <a:fld id="{00000000-1234-1234-1234-123412341234}" type="slidenum">
              <a:rPr lang="x-none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dirty="0"/>
          </a:p>
        </p:txBody>
      </p:sp>
      <p:pic>
        <p:nvPicPr>
          <p:cNvPr id="408" name="Shape 408" descr="1-300x25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43250" y="2256837"/>
            <a:ext cx="2857500" cy="2390700"/>
          </a:xfrm>
          <a:prstGeom prst="rect">
            <a:avLst/>
          </a:prstGeom>
          <a:noFill/>
          <a:ln>
            <a:noFill/>
          </a:ln>
        </p:spPr>
      </p:pic>
      <p:sp>
        <p:nvSpPr>
          <p:cNvPr id="409" name="Shape 409"/>
          <p:cNvSpPr txBox="1">
            <a:spLocks noGrp="1"/>
          </p:cNvSpPr>
          <p:nvPr>
            <p:ph type="ctrTitle"/>
          </p:nvPr>
        </p:nvSpPr>
        <p:spPr>
          <a:xfrm>
            <a:off x="0" y="1001900"/>
            <a:ext cx="9144000" cy="100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aleway"/>
              <a:buNone/>
            </a:pPr>
            <a:r>
              <a:rPr lang="pt-BR" sz="3600" dirty="0"/>
              <a:t>Quais são as diferenças entre um processo de clustering e </a:t>
            </a:r>
            <a:r>
              <a:rPr lang="pt-BR" sz="3600" dirty="0" smtClean="0"/>
              <a:t>um </a:t>
            </a:r>
            <a:br>
              <a:rPr lang="pt-BR" sz="3600" dirty="0" smtClean="0"/>
            </a:br>
            <a:r>
              <a:rPr lang="pt-BR" sz="3600" dirty="0" smtClean="0"/>
              <a:t>processo </a:t>
            </a:r>
            <a:r>
              <a:rPr lang="pt-BR" sz="3600" dirty="0"/>
              <a:t>de classificação?</a:t>
            </a:r>
            <a:endParaRPr sz="36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Shape 414"/>
          <p:cNvSpPr txBox="1">
            <a:spLocks noGrp="1"/>
          </p:cNvSpPr>
          <p:nvPr>
            <p:ph type="title"/>
          </p:nvPr>
        </p:nvSpPr>
        <p:spPr>
          <a:xfrm>
            <a:off x="447792" y="130723"/>
            <a:ext cx="6562607" cy="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rtlCol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aleway"/>
              <a:buNone/>
            </a:pPr>
            <a:r>
              <a:rPr lang="pt-BR" sz="1200" b="1" i="0" u="none" strike="noStrike" cap="none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Quais são as diferenças entre um processo de clustering e um processo de classificação?</a:t>
            </a:r>
            <a:endParaRPr dirty="0"/>
          </a:p>
        </p:txBody>
      </p:sp>
      <p:sp>
        <p:nvSpPr>
          <p:cNvPr id="415" name="Shape 415"/>
          <p:cNvSpPr txBox="1">
            <a:spLocks noGrp="1"/>
          </p:cNvSpPr>
          <p:nvPr>
            <p:ph type="sldNum" idx="12"/>
          </p:nvPr>
        </p:nvSpPr>
        <p:spPr>
          <a:xfrm>
            <a:off x="6553200" y="472382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</a:pPr>
            <a:fld id="{00000000-1234-1234-1234-123412341234}" type="slidenum">
              <a:rPr lang="x-none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dirty="0"/>
          </a:p>
        </p:txBody>
      </p:sp>
      <p:sp>
        <p:nvSpPr>
          <p:cNvPr id="416" name="Shape 416"/>
          <p:cNvSpPr txBox="1"/>
          <p:nvPr/>
        </p:nvSpPr>
        <p:spPr>
          <a:xfrm>
            <a:off x="512125" y="887625"/>
            <a:ext cx="8349900" cy="31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pt-BR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só criamos grupos, os dois processos não são iguais?</a:t>
            </a:r>
            <a:endParaRPr dirty="0"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Calibri"/>
              <a:buChar char="—"/>
            </a:pPr>
            <a:r>
              <a:rPr lang="pt-BR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Existe uma diferença importante entre classificação e agrupamento: Na classificação, agrupamos os dados de acordo com um conjunto de grupos predefinidos. </a:t>
            </a:r>
            <a:r>
              <a:rPr lang="pt-BR" sz="1600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(Supervisionado)</a:t>
            </a:r>
            <a:endParaRPr dirty="0"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pt-BR" sz="1600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"Sabemos quais são as características de um mamífero, e os humanos têm as características desse grupo predefinido."</a:t>
            </a:r>
            <a:endParaRPr dirty="0"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600" b="0" i="1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Calibri"/>
              <a:buChar char="—"/>
            </a:pPr>
            <a:r>
              <a:rPr lang="pt-BR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entanto, no agrupamento, a ideia é averiguar se os pontos do conjunto de dados estão relacionados entre si, juntando os que têm características similares em um grupo. Em outras palavras, precisamos descobrir as próprias classes. </a:t>
            </a:r>
            <a:r>
              <a:rPr lang="pt-BR" sz="1600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(Não supervisionado)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Shape 421"/>
          <p:cNvSpPr txBox="1">
            <a:spLocks noGrp="1"/>
          </p:cNvSpPr>
          <p:nvPr>
            <p:ph type="sldNum" idx="12"/>
          </p:nvPr>
        </p:nvSpPr>
        <p:spPr>
          <a:xfrm>
            <a:off x="6553200" y="472382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</a:pPr>
            <a:fld id="{00000000-1234-1234-1234-123412341234}" type="slidenum">
              <a:rPr lang="x-none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dirty="0"/>
          </a:p>
        </p:txBody>
      </p:sp>
      <p:pic>
        <p:nvPicPr>
          <p:cNvPr id="422" name="Shape 422" descr="1-300x25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43250" y="2256837"/>
            <a:ext cx="2857500" cy="2390700"/>
          </a:xfrm>
          <a:prstGeom prst="rect">
            <a:avLst/>
          </a:prstGeom>
          <a:noFill/>
          <a:ln>
            <a:noFill/>
          </a:ln>
        </p:spPr>
      </p:pic>
      <p:sp>
        <p:nvSpPr>
          <p:cNvPr id="423" name="Shape 423"/>
          <p:cNvSpPr txBox="1">
            <a:spLocks noGrp="1"/>
          </p:cNvSpPr>
          <p:nvPr>
            <p:ph type="ctrTitle"/>
          </p:nvPr>
        </p:nvSpPr>
        <p:spPr>
          <a:xfrm>
            <a:off x="2157750" y="1001900"/>
            <a:ext cx="5206200" cy="100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aleway"/>
              <a:buNone/>
            </a:pPr>
            <a:r>
              <a:rPr lang="pt-BR" sz="3600" dirty="0"/>
              <a:t>Como funciona o clustering?</a:t>
            </a:r>
            <a:endParaRPr sz="36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Shape 428"/>
          <p:cNvSpPr txBox="1">
            <a:spLocks noGrp="1"/>
          </p:cNvSpPr>
          <p:nvPr>
            <p:ph type="title"/>
          </p:nvPr>
        </p:nvSpPr>
        <p:spPr>
          <a:xfrm>
            <a:off x="447793" y="130723"/>
            <a:ext cx="6096000" cy="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rtlCol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aleway"/>
              <a:buNone/>
            </a:pPr>
            <a:r>
              <a:rPr lang="pt-BR" sz="1200" b="1" i="0" u="none" strike="noStrike" cap="none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Como funciona o clustering?</a:t>
            </a:r>
            <a:endParaRPr dirty="0"/>
          </a:p>
        </p:txBody>
      </p:sp>
      <p:sp>
        <p:nvSpPr>
          <p:cNvPr id="429" name="Shape 429"/>
          <p:cNvSpPr txBox="1">
            <a:spLocks noGrp="1"/>
          </p:cNvSpPr>
          <p:nvPr>
            <p:ph type="sldNum" idx="12"/>
          </p:nvPr>
        </p:nvSpPr>
        <p:spPr>
          <a:xfrm>
            <a:off x="6553200" y="472382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</a:pPr>
            <a:fld id="{00000000-1234-1234-1234-123412341234}" type="slidenum">
              <a:rPr lang="x-none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dirty="0"/>
          </a:p>
        </p:txBody>
      </p:sp>
      <p:sp>
        <p:nvSpPr>
          <p:cNvPr id="430" name="Shape 430"/>
          <p:cNvSpPr txBox="1"/>
          <p:nvPr/>
        </p:nvSpPr>
        <p:spPr>
          <a:xfrm>
            <a:off x="512125" y="887625"/>
            <a:ext cx="8349900" cy="271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pt-BR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Os algoritmos de clustering </a:t>
            </a:r>
            <a:r>
              <a:rPr lang="pt-BR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deveriam </a:t>
            </a:r>
            <a:r>
              <a:rPr lang="pt-BR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satisfazer um ou</a:t>
            </a:r>
            <a:r>
              <a:rPr lang="pt-BR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mais dos </a:t>
            </a:r>
            <a:r>
              <a:rPr lang="pt-BR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seguintes requisitos:</a:t>
            </a:r>
            <a:endParaRPr dirty="0"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Calibri"/>
              <a:buChar char="—"/>
            </a:pPr>
            <a:r>
              <a:rPr lang="pt-BR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Escalabilidade </a:t>
            </a:r>
            <a:endParaRPr dirty="0"/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Calibri"/>
              <a:buChar char="—"/>
            </a:pPr>
            <a:r>
              <a:rPr lang="pt-BR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Experimentar com diferentes tipos de atributos 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Calibri"/>
              <a:buChar char="—"/>
            </a:pPr>
            <a:r>
              <a:rPr lang="pt-BR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Capacidade de descobrir clusters de forma arbitrária</a:t>
            </a:r>
            <a:endParaRPr dirty="0"/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Calibri"/>
              <a:buChar char="—"/>
            </a:pPr>
            <a:r>
              <a:rPr lang="pt-BR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Capacidade de resistir a ruídos e valores extremos</a:t>
            </a:r>
            <a:endParaRPr dirty="0"/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Calibri"/>
              <a:buChar char="—"/>
            </a:pPr>
            <a:r>
              <a:rPr lang="pt-BR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Insensibilidade à ordem dos registros de entrada</a:t>
            </a:r>
            <a:endParaRPr dirty="0"/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Calibri"/>
              <a:buChar char="—"/>
            </a:pPr>
            <a:r>
              <a:rPr lang="pt-BR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Alta dimensionalidade</a:t>
            </a:r>
            <a:endParaRPr dirty="0"/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Calibri"/>
              <a:buChar char="—"/>
            </a:pPr>
            <a:r>
              <a:rPr lang="pt-BR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Facilidade de interpretação e uso</a:t>
            </a:r>
            <a:endParaRPr dirty="0"/>
          </a:p>
        </p:txBody>
      </p:sp>
    </p:spTree>
  </p:cSld>
  <p:clrMapOvr>
    <a:masterClrMapping/>
  </p:clrMapOvr>
  <p:transition spd="slow">
    <p:push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 txBox="1">
            <a:spLocks noGrp="1"/>
          </p:cNvSpPr>
          <p:nvPr>
            <p:ph type="title"/>
          </p:nvPr>
        </p:nvSpPr>
        <p:spPr>
          <a:xfrm>
            <a:off x="447793" y="130723"/>
            <a:ext cx="6096000" cy="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rtlCol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aleway"/>
              <a:buNone/>
            </a:pPr>
            <a:r>
              <a:rPr lang="pt-BR" sz="1200" b="1" i="0" u="none" strike="noStrike" cap="none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Como funciona o clustering?</a:t>
            </a:r>
            <a:endParaRPr dirty="0"/>
          </a:p>
        </p:txBody>
      </p:sp>
      <p:sp>
        <p:nvSpPr>
          <p:cNvPr id="436" name="Shape 436"/>
          <p:cNvSpPr txBox="1">
            <a:spLocks noGrp="1"/>
          </p:cNvSpPr>
          <p:nvPr>
            <p:ph type="sldNum" idx="12"/>
          </p:nvPr>
        </p:nvSpPr>
        <p:spPr>
          <a:xfrm>
            <a:off x="6553200" y="472382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</a:pPr>
            <a:fld id="{00000000-1234-1234-1234-123412341234}" type="slidenum">
              <a:rPr lang="x-none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dirty="0"/>
          </a:p>
        </p:txBody>
      </p:sp>
      <p:sp>
        <p:nvSpPr>
          <p:cNvPr id="437" name="Shape 437"/>
          <p:cNvSpPr txBox="1"/>
          <p:nvPr/>
        </p:nvSpPr>
        <p:spPr>
          <a:xfrm>
            <a:off x="512125" y="631575"/>
            <a:ext cx="8349900" cy="39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pt-BR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Há uma série de problemas em clustering. Entre eles:</a:t>
            </a:r>
            <a:endParaRPr dirty="0"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Calibri"/>
              <a:buChar char="—"/>
            </a:pPr>
            <a:r>
              <a:rPr lang="pt-BR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técnicas atuais de clustering não abordam todos os requisitos de forma adequada (e simultânea).</a:t>
            </a:r>
            <a:endParaRPr dirty="0"/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Calibri"/>
              <a:buChar char="—"/>
            </a:pPr>
            <a:r>
              <a:rPr lang="pt-BR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Experimentar com um grande número de dimensões e elementos de dados pode ser problemático devido à alta complexidade do tempo de processamento.</a:t>
            </a:r>
            <a:endParaRPr dirty="0"/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Calibri"/>
              <a:buChar char="—"/>
            </a:pPr>
            <a:r>
              <a:rPr lang="pt-BR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eficácia do método depende da definição de “distância” (para o agrupamento baseado em distância).</a:t>
            </a:r>
            <a:endParaRPr dirty="0"/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Calibri"/>
              <a:buChar char="—"/>
            </a:pPr>
            <a:r>
              <a:rPr lang="pt-BR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não houver uma medida óbvia de distância, devemos defini-la, o que nem sempre é fácil, especialmente em espaços multidimensionais.</a:t>
            </a:r>
            <a:endParaRPr dirty="0"/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Calibri"/>
              <a:buChar char="—"/>
            </a:pPr>
            <a:r>
              <a:rPr lang="pt-BR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resultado do algoritmo de agrupamento (que em muitos casos pode ser arbitrário) pode ser interpretado de diferentes maneiras.</a:t>
            </a:r>
            <a:endParaRPr dirty="0"/>
          </a:p>
        </p:txBody>
      </p:sp>
    </p:spTree>
  </p:cSld>
  <p:clrMapOvr>
    <a:masterClrMapping/>
  </p:clrMapOvr>
  <p:transition spd="slow">
    <p:push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Shape 442"/>
          <p:cNvSpPr txBox="1">
            <a:spLocks noGrp="1"/>
          </p:cNvSpPr>
          <p:nvPr>
            <p:ph type="title"/>
          </p:nvPr>
        </p:nvSpPr>
        <p:spPr>
          <a:xfrm>
            <a:off x="447793" y="130723"/>
            <a:ext cx="6096000" cy="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rtlCol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aleway"/>
              <a:buNone/>
            </a:pPr>
            <a:r>
              <a:rPr lang="pt-BR" sz="1200" b="1" i="0" u="none" strike="noStrike" cap="none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Como funciona o clustering?</a:t>
            </a:r>
            <a:endParaRPr dirty="0"/>
          </a:p>
        </p:txBody>
      </p:sp>
      <p:sp>
        <p:nvSpPr>
          <p:cNvPr id="443" name="Shape 443"/>
          <p:cNvSpPr txBox="1">
            <a:spLocks noGrp="1"/>
          </p:cNvSpPr>
          <p:nvPr>
            <p:ph type="sldNum" idx="12"/>
          </p:nvPr>
        </p:nvSpPr>
        <p:spPr>
          <a:xfrm>
            <a:off x="6585675" y="457354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</a:pPr>
            <a:fld id="{00000000-1234-1234-1234-123412341234}" type="slidenum">
              <a:rPr lang="x-none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dirty="0"/>
          </a:p>
        </p:txBody>
      </p:sp>
      <p:sp>
        <p:nvSpPr>
          <p:cNvPr id="444" name="Shape 444"/>
          <p:cNvSpPr txBox="1"/>
          <p:nvPr/>
        </p:nvSpPr>
        <p:spPr>
          <a:xfrm>
            <a:off x="512125" y="559187"/>
            <a:ext cx="8349900" cy="4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pt-BR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Os algoritmos de clustering podem ser classificados como:</a:t>
            </a:r>
            <a:endParaRPr dirty="0"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45" name="Shape 445"/>
          <p:cNvGrpSpPr/>
          <p:nvPr/>
        </p:nvGrpSpPr>
        <p:grpSpPr>
          <a:xfrm>
            <a:off x="622549" y="929480"/>
            <a:ext cx="3618167" cy="1820519"/>
            <a:chOff x="447782" y="1127480"/>
            <a:chExt cx="3979507" cy="3641040"/>
          </a:xfrm>
        </p:grpSpPr>
        <p:sp>
          <p:nvSpPr>
            <p:cNvPr id="446" name="Shape 446"/>
            <p:cNvSpPr/>
            <p:nvPr/>
          </p:nvSpPr>
          <p:spPr>
            <a:xfrm>
              <a:off x="447789" y="1127480"/>
              <a:ext cx="3979500" cy="3585000"/>
            </a:xfrm>
            <a:prstGeom prst="rect">
              <a:avLst/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rtlCol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7" name="Shape 447"/>
            <p:cNvSpPr/>
            <p:nvPr/>
          </p:nvSpPr>
          <p:spPr>
            <a:xfrm>
              <a:off x="447789" y="3961517"/>
              <a:ext cx="3979500" cy="750900"/>
            </a:xfrm>
            <a:prstGeom prst="rect">
              <a:avLst/>
            </a:prstGeom>
            <a:solidFill>
              <a:srgbClr val="C62828"/>
            </a:solidFill>
            <a:ln>
              <a:noFill/>
            </a:ln>
          </p:spPr>
          <p:txBody>
            <a:bodyPr spcFirstLastPara="1" wrap="square" lIns="91425" tIns="45700" rIns="91425" bIns="45700" rtlCol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8" name="Shape 448"/>
            <p:cNvSpPr txBox="1"/>
            <p:nvPr/>
          </p:nvSpPr>
          <p:spPr>
            <a:xfrm>
              <a:off x="447782" y="4017620"/>
              <a:ext cx="3979500" cy="75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45700" rIns="91425" bIns="45700" rtlCol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Times New Roman"/>
                <a:buNone/>
              </a:pPr>
              <a:r>
                <a:rPr lang="pt-BR" sz="1400" b="0" i="0" u="none" strike="noStrike" cap="none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Exclusive Clustering (por exemplo: K-means)</a:t>
              </a:r>
              <a:endParaRPr dirty="0"/>
            </a:p>
          </p:txBody>
        </p:sp>
      </p:grpSp>
      <p:grpSp>
        <p:nvGrpSpPr>
          <p:cNvPr id="449" name="Shape 449"/>
          <p:cNvGrpSpPr/>
          <p:nvPr/>
        </p:nvGrpSpPr>
        <p:grpSpPr>
          <a:xfrm>
            <a:off x="622575" y="2863168"/>
            <a:ext cx="4408490" cy="1792500"/>
            <a:chOff x="447789" y="1127480"/>
            <a:chExt cx="3979500" cy="3585000"/>
          </a:xfrm>
        </p:grpSpPr>
        <p:sp>
          <p:nvSpPr>
            <p:cNvPr id="450" name="Shape 450"/>
            <p:cNvSpPr/>
            <p:nvPr/>
          </p:nvSpPr>
          <p:spPr>
            <a:xfrm>
              <a:off x="447789" y="1127480"/>
              <a:ext cx="3979500" cy="3585000"/>
            </a:xfrm>
            <a:prstGeom prst="rect">
              <a:avLst/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rtlCol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1" name="Shape 451"/>
            <p:cNvSpPr/>
            <p:nvPr/>
          </p:nvSpPr>
          <p:spPr>
            <a:xfrm>
              <a:off x="447789" y="3961517"/>
              <a:ext cx="3979500" cy="750900"/>
            </a:xfrm>
            <a:prstGeom prst="rect">
              <a:avLst/>
            </a:prstGeom>
            <a:solidFill>
              <a:srgbClr val="C62828"/>
            </a:solidFill>
            <a:ln>
              <a:noFill/>
            </a:ln>
          </p:spPr>
          <p:txBody>
            <a:bodyPr spcFirstLastPara="1" wrap="square" lIns="91425" tIns="45700" rIns="91425" bIns="45700" rtlCol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2" name="Shape 452"/>
          <p:cNvGrpSpPr/>
          <p:nvPr/>
        </p:nvGrpSpPr>
        <p:grpSpPr>
          <a:xfrm>
            <a:off x="4382129" y="929474"/>
            <a:ext cx="4337257" cy="1792500"/>
            <a:chOff x="447789" y="1127480"/>
            <a:chExt cx="3979500" cy="3585000"/>
          </a:xfrm>
        </p:grpSpPr>
        <p:sp>
          <p:nvSpPr>
            <p:cNvPr id="453" name="Shape 453"/>
            <p:cNvSpPr/>
            <p:nvPr/>
          </p:nvSpPr>
          <p:spPr>
            <a:xfrm>
              <a:off x="447789" y="1127480"/>
              <a:ext cx="3979500" cy="3585000"/>
            </a:xfrm>
            <a:prstGeom prst="rect">
              <a:avLst/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rtlCol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4" name="Shape 454"/>
            <p:cNvSpPr/>
            <p:nvPr/>
          </p:nvSpPr>
          <p:spPr>
            <a:xfrm>
              <a:off x="447789" y="3961517"/>
              <a:ext cx="3979500" cy="750900"/>
            </a:xfrm>
            <a:prstGeom prst="rect">
              <a:avLst/>
            </a:prstGeom>
            <a:solidFill>
              <a:srgbClr val="C62828"/>
            </a:solidFill>
            <a:ln>
              <a:noFill/>
            </a:ln>
          </p:spPr>
          <p:txBody>
            <a:bodyPr spcFirstLastPara="1" wrap="square" lIns="91425" tIns="45700" rIns="91425" bIns="45700" rtlCol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5" name="Shape 455"/>
          <p:cNvGrpSpPr/>
          <p:nvPr/>
        </p:nvGrpSpPr>
        <p:grpSpPr>
          <a:xfrm>
            <a:off x="5143520" y="2863193"/>
            <a:ext cx="3608212" cy="1792500"/>
            <a:chOff x="447789" y="1127480"/>
            <a:chExt cx="3979500" cy="3585000"/>
          </a:xfrm>
        </p:grpSpPr>
        <p:sp>
          <p:nvSpPr>
            <p:cNvPr id="456" name="Shape 456"/>
            <p:cNvSpPr/>
            <p:nvPr/>
          </p:nvSpPr>
          <p:spPr>
            <a:xfrm>
              <a:off x="447789" y="1127480"/>
              <a:ext cx="3979500" cy="3585000"/>
            </a:xfrm>
            <a:prstGeom prst="rect">
              <a:avLst/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rtlCol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7" name="Shape 457"/>
            <p:cNvSpPr/>
            <p:nvPr/>
          </p:nvSpPr>
          <p:spPr>
            <a:xfrm>
              <a:off x="447789" y="3961517"/>
              <a:ext cx="3979500" cy="750900"/>
            </a:xfrm>
            <a:prstGeom prst="rect">
              <a:avLst/>
            </a:prstGeom>
            <a:solidFill>
              <a:srgbClr val="C62828"/>
            </a:solidFill>
            <a:ln>
              <a:noFill/>
            </a:ln>
          </p:spPr>
          <p:txBody>
            <a:bodyPr spcFirstLastPara="1" wrap="square" lIns="91425" tIns="45700" rIns="91425" bIns="45700" rtlCol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458" name="Shape 458" descr="Selección_002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99825" y="1007976"/>
            <a:ext cx="1762949" cy="1272849"/>
          </a:xfrm>
          <a:prstGeom prst="rect">
            <a:avLst/>
          </a:prstGeom>
          <a:noFill/>
          <a:ln>
            <a:noFill/>
          </a:ln>
        </p:spPr>
      </p:pic>
      <p:sp>
        <p:nvSpPr>
          <p:cNvPr id="459" name="Shape 459"/>
          <p:cNvSpPr txBox="1"/>
          <p:nvPr/>
        </p:nvSpPr>
        <p:spPr>
          <a:xfrm>
            <a:off x="711600" y="996425"/>
            <a:ext cx="1688100" cy="127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pt-BR" sz="13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um determinado dado pertence a um grupo definido, então não pode ser incluído em outro.</a:t>
            </a:r>
            <a:endParaRPr dirty="0"/>
          </a:p>
        </p:txBody>
      </p:sp>
      <p:sp>
        <p:nvSpPr>
          <p:cNvPr id="460" name="Shape 460"/>
          <p:cNvSpPr txBox="1"/>
          <p:nvPr/>
        </p:nvSpPr>
        <p:spPr>
          <a:xfrm>
            <a:off x="622502" y="4299577"/>
            <a:ext cx="4408800" cy="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rtlCol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Times New Roman"/>
              <a:buNone/>
            </a:pPr>
            <a:r>
              <a:rPr lang="pt-BR" sz="1400" b="0" i="0" u="none" strike="noStrike" cap="none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Hierarchical Clustering</a:t>
            </a:r>
            <a:endParaRPr dirty="0"/>
          </a:p>
        </p:txBody>
      </p:sp>
      <p:sp>
        <p:nvSpPr>
          <p:cNvPr id="461" name="Shape 461"/>
          <p:cNvSpPr txBox="1"/>
          <p:nvPr/>
        </p:nvSpPr>
        <p:spPr>
          <a:xfrm>
            <a:off x="4382027" y="2365869"/>
            <a:ext cx="4337099" cy="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rtlCol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Times New Roman"/>
              <a:buNone/>
            </a:pPr>
            <a:r>
              <a:rPr lang="pt-BR" sz="1400" b="0" i="0" u="none" strike="noStrike" cap="none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Overlapping Clustering (por exemplo: Fuzzy C-means)</a:t>
            </a:r>
            <a:endParaRPr dirty="0"/>
          </a:p>
        </p:txBody>
      </p:sp>
      <p:sp>
        <p:nvSpPr>
          <p:cNvPr id="462" name="Shape 462"/>
          <p:cNvSpPr txBox="1"/>
          <p:nvPr/>
        </p:nvSpPr>
        <p:spPr>
          <a:xfrm>
            <a:off x="5159850" y="4253900"/>
            <a:ext cx="3618300" cy="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rtlCol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Times New Roman"/>
              <a:buNone/>
            </a:pPr>
            <a:r>
              <a:rPr lang="pt-BR" sz="1400" b="0" i="0" u="none" strike="noStrike" cap="none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Probabilistic Clustering </a:t>
            </a:r>
            <a:r>
              <a:rPr lang="pt-BR" sz="1300" b="0" i="0" u="none" strike="noStrike" cap="none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(por exemplo: Mixture of Gaussians) </a:t>
            </a:r>
            <a:endParaRPr dirty="0"/>
          </a:p>
        </p:txBody>
      </p:sp>
      <p:pic>
        <p:nvPicPr>
          <p:cNvPr id="463" name="Shape 463" descr="Selección_003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34978" y="1011257"/>
            <a:ext cx="1922815" cy="1272849"/>
          </a:xfrm>
          <a:prstGeom prst="rect">
            <a:avLst/>
          </a:prstGeom>
          <a:noFill/>
          <a:ln>
            <a:noFill/>
          </a:ln>
        </p:spPr>
      </p:pic>
      <p:sp>
        <p:nvSpPr>
          <p:cNvPr id="464" name="Shape 464"/>
          <p:cNvSpPr txBox="1"/>
          <p:nvPr/>
        </p:nvSpPr>
        <p:spPr>
          <a:xfrm>
            <a:off x="4382125" y="963412"/>
            <a:ext cx="2307900" cy="127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pt-BR" sz="13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Utilizam conjuntos difusos para agrupar dados, de modo que cada ponto pode pertencer a dois ou mais grupos com diferentes graus de pertencimento.</a:t>
            </a:r>
            <a:endParaRPr dirty="0"/>
          </a:p>
        </p:txBody>
      </p:sp>
      <p:pic>
        <p:nvPicPr>
          <p:cNvPr id="465" name="Shape 465" descr="Selección_004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227748" y="2952237"/>
            <a:ext cx="1790975" cy="127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6" name="Shape 466" descr="Selección_005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866825" y="2917150"/>
            <a:ext cx="1790975" cy="1272850"/>
          </a:xfrm>
          <a:prstGeom prst="rect">
            <a:avLst/>
          </a:prstGeom>
          <a:noFill/>
          <a:ln>
            <a:noFill/>
          </a:ln>
        </p:spPr>
      </p:pic>
      <p:sp>
        <p:nvSpPr>
          <p:cNvPr id="467" name="Shape 467"/>
          <p:cNvSpPr txBox="1"/>
          <p:nvPr/>
        </p:nvSpPr>
        <p:spPr>
          <a:xfrm>
            <a:off x="622550" y="2782587"/>
            <a:ext cx="2671800" cy="14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pt-BR" sz="13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Baseados na união entre dois clusters mais próximos. A condição inicial é realizada estabelecendo cada datum como um cluster. Depois de algumas iterações, chegam aos clusters finais desejados.</a:t>
            </a:r>
            <a:endParaRPr dirty="0"/>
          </a:p>
        </p:txBody>
      </p:sp>
      <p:sp>
        <p:nvSpPr>
          <p:cNvPr id="468" name="Shape 468"/>
          <p:cNvSpPr txBox="1"/>
          <p:nvPr/>
        </p:nvSpPr>
        <p:spPr>
          <a:xfrm>
            <a:off x="5178725" y="3070272"/>
            <a:ext cx="1688100" cy="9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pt-BR" sz="13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Utilizam uma abordagem totalmente probabilística</a:t>
            </a:r>
            <a:endParaRPr dirty="0"/>
          </a:p>
        </p:txBody>
      </p:sp>
    </p:spTree>
  </p:cSld>
  <p:clrMapOvr>
    <a:masterClrMapping/>
  </p:clrMapOvr>
  <p:transition spd="slow">
    <p:push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Shape 473"/>
          <p:cNvSpPr txBox="1">
            <a:spLocks noGrp="1"/>
          </p:cNvSpPr>
          <p:nvPr>
            <p:ph type="sldNum" idx="12"/>
          </p:nvPr>
        </p:nvSpPr>
        <p:spPr>
          <a:xfrm>
            <a:off x="6553200" y="472382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</a:pPr>
            <a:fld id="{00000000-1234-1234-1234-123412341234}" type="slidenum">
              <a:rPr lang="x-none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dirty="0"/>
          </a:p>
        </p:txBody>
      </p:sp>
      <p:pic>
        <p:nvPicPr>
          <p:cNvPr id="474" name="Shape 474" descr="1-300x25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43250" y="2256837"/>
            <a:ext cx="2857500" cy="2390700"/>
          </a:xfrm>
          <a:prstGeom prst="rect">
            <a:avLst/>
          </a:prstGeom>
          <a:noFill/>
          <a:ln>
            <a:noFill/>
          </a:ln>
        </p:spPr>
      </p:pic>
      <p:sp>
        <p:nvSpPr>
          <p:cNvPr id="475" name="Shape 475"/>
          <p:cNvSpPr txBox="1">
            <a:spLocks noGrp="1"/>
          </p:cNvSpPr>
          <p:nvPr>
            <p:ph type="ctrTitle"/>
          </p:nvPr>
        </p:nvSpPr>
        <p:spPr>
          <a:xfrm>
            <a:off x="2157750" y="1001900"/>
            <a:ext cx="5206200" cy="100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aleway"/>
              <a:buNone/>
            </a:pPr>
            <a:r>
              <a:rPr lang="pt-BR" sz="3600" dirty="0"/>
              <a:t>Métricas de Distância</a:t>
            </a:r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Shape 480"/>
          <p:cNvSpPr txBox="1"/>
          <p:nvPr/>
        </p:nvSpPr>
        <p:spPr>
          <a:xfrm>
            <a:off x="4920025" y="2427275"/>
            <a:ext cx="3942000" cy="21066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45700" rIns="91425" bIns="45700" rtlCol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pt-BR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p=2, obtemos a</a:t>
            </a:r>
            <a:r>
              <a:rPr lang="pt-BR" sz="1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distância Euclideana</a:t>
            </a:r>
            <a:endParaRPr dirty="0"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1" name="Shape 481"/>
          <p:cNvSpPr txBox="1">
            <a:spLocks noGrp="1"/>
          </p:cNvSpPr>
          <p:nvPr>
            <p:ph type="title"/>
          </p:nvPr>
        </p:nvSpPr>
        <p:spPr>
          <a:xfrm>
            <a:off x="447793" y="130723"/>
            <a:ext cx="6096000" cy="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rtlCol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aleway"/>
              <a:buNone/>
            </a:pPr>
            <a:r>
              <a:rPr lang="pt-BR" sz="1200" b="1" i="0" u="none" strike="noStrike" cap="none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Métricas - Distância</a:t>
            </a:r>
            <a:endParaRPr dirty="0"/>
          </a:p>
        </p:txBody>
      </p:sp>
      <p:sp>
        <p:nvSpPr>
          <p:cNvPr id="482" name="Shape 482"/>
          <p:cNvSpPr txBox="1">
            <a:spLocks noGrp="1"/>
          </p:cNvSpPr>
          <p:nvPr>
            <p:ph type="sldNum" idx="12"/>
          </p:nvPr>
        </p:nvSpPr>
        <p:spPr>
          <a:xfrm>
            <a:off x="6553200" y="472382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</a:pPr>
            <a:fld id="{00000000-1234-1234-1234-123412341234}" type="slidenum">
              <a:rPr lang="x-none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17</a:t>
            </a:fld>
            <a:endParaRPr dirty="0"/>
          </a:p>
        </p:txBody>
      </p:sp>
      <p:sp>
        <p:nvSpPr>
          <p:cNvPr id="483" name="Shape 483"/>
          <p:cNvSpPr txBox="1"/>
          <p:nvPr/>
        </p:nvSpPr>
        <p:spPr>
          <a:xfrm>
            <a:off x="512125" y="721350"/>
            <a:ext cx="8349900" cy="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pt-BR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 alta dimensionalidade, uma medida muito popular é a </a:t>
            </a:r>
            <a:r>
              <a:rPr lang="pt-BR" sz="1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Métrica de Minkowski</a:t>
            </a:r>
            <a:r>
              <a:rPr lang="pt-BR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dirty="0"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4" name="Shape 484"/>
          <p:cNvSpPr txBox="1"/>
          <p:nvPr/>
        </p:nvSpPr>
        <p:spPr>
          <a:xfrm>
            <a:off x="512125" y="2004450"/>
            <a:ext cx="8349900" cy="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pt-BR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 que </a:t>
            </a:r>
            <a:r>
              <a:rPr lang="pt-BR" sz="1600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pt-BR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é a dimensionalidade dos dados.</a:t>
            </a:r>
            <a:endParaRPr dirty="0"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5" name="Shape 485"/>
          <p:cNvSpPr txBox="1"/>
          <p:nvPr/>
        </p:nvSpPr>
        <p:spPr>
          <a:xfrm>
            <a:off x="447800" y="2427275"/>
            <a:ext cx="3942000" cy="21066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45700" rIns="91425" bIns="45700" rtlCol="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pt-BR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p=1, obtemos a</a:t>
            </a:r>
            <a:r>
              <a:rPr lang="pt-BR" sz="1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distância de Manhattan</a:t>
            </a:r>
            <a:endParaRPr dirty="0"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86" name="Shape 486" descr="283px-Manhattan_distance.svg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03340" y="3012277"/>
            <a:ext cx="1674000" cy="1674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87" name="Shape 487"/>
          <p:cNvCxnSpPr/>
          <p:nvPr/>
        </p:nvCxnSpPr>
        <p:spPr>
          <a:xfrm>
            <a:off x="1581800" y="3624825"/>
            <a:ext cx="1674000" cy="111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88" name="Shape 488"/>
          <p:cNvCxnSpPr/>
          <p:nvPr/>
        </p:nvCxnSpPr>
        <p:spPr>
          <a:xfrm>
            <a:off x="1581800" y="3843737"/>
            <a:ext cx="1674000" cy="11100"/>
          </a:xfrm>
          <a:prstGeom prst="straightConnector1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89" name="Shape 489"/>
          <p:cNvCxnSpPr/>
          <p:nvPr/>
        </p:nvCxnSpPr>
        <p:spPr>
          <a:xfrm>
            <a:off x="1581800" y="4062675"/>
            <a:ext cx="1674000" cy="11100"/>
          </a:xfrm>
          <a:prstGeom prst="straightConnector1">
            <a:avLst/>
          </a:prstGeom>
          <a:noFill/>
          <a:ln w="19050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90" name="Shape 490"/>
          <p:cNvCxnSpPr/>
          <p:nvPr/>
        </p:nvCxnSpPr>
        <p:spPr>
          <a:xfrm>
            <a:off x="6054025" y="3757850"/>
            <a:ext cx="1674000" cy="11100"/>
          </a:xfrm>
          <a:prstGeom prst="straightConnector1">
            <a:avLst/>
          </a:prstGeom>
          <a:noFill/>
          <a:ln w="19050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491" name="Shape 491" descr="Selección_009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255800" y="1077450"/>
            <a:ext cx="2552274" cy="766487"/>
          </a:xfrm>
          <a:prstGeom prst="rect">
            <a:avLst/>
          </a:prstGeom>
          <a:noFill/>
          <a:ln>
            <a:noFill/>
          </a:ln>
        </p:spPr>
      </p:pic>
      <p:pic>
        <p:nvPicPr>
          <p:cNvPr id="492" name="Shape 492" descr="Selección_010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454824" y="2794800"/>
            <a:ext cx="1927943" cy="622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93" name="Shape 493" descr="Selección_011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897899" y="2794800"/>
            <a:ext cx="1986253" cy="622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Shape 49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9" name="Shape 49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5B0D0E">
              <a:alpha val="65490"/>
            </a:srgbClr>
          </a:solidFill>
          <a:ln>
            <a:noFill/>
          </a:ln>
        </p:spPr>
        <p:txBody>
          <a:bodyPr spcFirstLastPara="1" wrap="square" lIns="0" tIns="0" rIns="0" bIns="0" rtlCol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3200" b="0" i="0" u="none" strike="noStrike" cap="none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00" name="Shape 500"/>
          <p:cNvSpPr/>
          <p:nvPr/>
        </p:nvSpPr>
        <p:spPr>
          <a:xfrm>
            <a:off x="961050" y="2066406"/>
            <a:ext cx="7221900" cy="101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aleway"/>
              <a:buNone/>
            </a:pPr>
            <a:r>
              <a:rPr lang="pt-BR" sz="3200" b="1" i="0" u="none" strike="noStrike" cap="none" dirty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ALGORITMO K-MEANS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aleway"/>
              <a:buNone/>
            </a:pPr>
            <a:r>
              <a:rPr lang="pt-BR" sz="2400" b="1" i="0" u="none" strike="noStrike" cap="none" dirty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(MacQueen,1967)</a:t>
            </a:r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Shape 505"/>
          <p:cNvSpPr txBox="1">
            <a:spLocks noGrp="1"/>
          </p:cNvSpPr>
          <p:nvPr>
            <p:ph type="title"/>
          </p:nvPr>
        </p:nvSpPr>
        <p:spPr>
          <a:xfrm>
            <a:off x="447793" y="130723"/>
            <a:ext cx="6096000" cy="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rtlCol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aleway"/>
              <a:buNone/>
            </a:pPr>
            <a:r>
              <a:rPr lang="pt-BR" sz="1200" b="1" i="0" u="none" strike="noStrike" cap="none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K-MEANS</a:t>
            </a:r>
            <a:endParaRPr dirty="0"/>
          </a:p>
        </p:txBody>
      </p:sp>
      <p:sp>
        <p:nvSpPr>
          <p:cNvPr id="506" name="Shape 506"/>
          <p:cNvSpPr txBox="1">
            <a:spLocks noGrp="1"/>
          </p:cNvSpPr>
          <p:nvPr>
            <p:ph type="sldNum" idx="12"/>
          </p:nvPr>
        </p:nvSpPr>
        <p:spPr>
          <a:xfrm>
            <a:off x="6553200" y="472382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</a:pPr>
            <a:fld id="{00000000-1234-1234-1234-123412341234}" type="slidenum">
              <a:rPr lang="x-none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19</a:t>
            </a:fld>
            <a:endParaRPr dirty="0"/>
          </a:p>
        </p:txBody>
      </p:sp>
      <p:sp>
        <p:nvSpPr>
          <p:cNvPr id="507" name="Shape 507"/>
          <p:cNvSpPr txBox="1"/>
          <p:nvPr/>
        </p:nvSpPr>
        <p:spPr>
          <a:xfrm>
            <a:off x="512124" y="631575"/>
            <a:ext cx="8479475" cy="39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t" anchorCtr="0">
            <a:noAutofit/>
          </a:bodyPr>
          <a:lstStyle/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Calibri"/>
              <a:buChar char="—"/>
            </a:pPr>
            <a:r>
              <a:rPr lang="pt-BR" sz="1600" b="0" i="0" u="none" strike="noStrike" cap="none" spc="-1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procedimento segue uma forma simples e fácil de classificar um determinado conjunto de dados através de um certo número de clusters (por exemplo k clusters) </a:t>
            </a:r>
            <a:r>
              <a:rPr lang="pt-BR" sz="1600" b="1" i="0" u="none" strike="noStrike" cap="none" spc="-1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definido anteriormente</a:t>
            </a:r>
            <a:r>
              <a:rPr lang="pt-BR" sz="1600" b="0" i="0" u="none" strike="noStrike" cap="none" spc="-1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 spc="-10" dirty="0"/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Calibri"/>
              <a:buChar char="—"/>
            </a:pPr>
            <a:r>
              <a:rPr lang="pt-BR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ideia principal é </a:t>
            </a:r>
            <a:r>
              <a:rPr lang="pt-BR" sz="1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definir k centroides</a:t>
            </a:r>
            <a:r>
              <a:rPr lang="pt-BR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um para cada cluster.</a:t>
            </a:r>
            <a:endParaRPr dirty="0"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08" name="Shape 508" descr="197px-K_Means_Example_Step_1.svg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2" y="1716300"/>
            <a:ext cx="1876425" cy="180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9" name="Shape 509" descr="197px-K_Means_Example_Step_2.svg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14437" y="1811550"/>
            <a:ext cx="1876425" cy="161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0" name="Shape 510" descr="197px-K_Means_Example_Step_3.svg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797712" y="1795700"/>
            <a:ext cx="1876425" cy="161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1" name="Shape 511" descr="197px-K_Means_Example_Step_4.svg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985587" y="1811550"/>
            <a:ext cx="1876425" cy="1619250"/>
          </a:xfrm>
          <a:prstGeom prst="rect">
            <a:avLst/>
          </a:prstGeom>
          <a:noFill/>
          <a:ln>
            <a:noFill/>
          </a:ln>
        </p:spPr>
      </p:pic>
      <p:sp>
        <p:nvSpPr>
          <p:cNvPr id="512" name="Shape 512"/>
          <p:cNvSpPr txBox="1"/>
          <p:nvPr/>
        </p:nvSpPr>
        <p:spPr>
          <a:xfrm>
            <a:off x="144705" y="3430800"/>
            <a:ext cx="1912696" cy="123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pt-BR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Passo 1:</a:t>
            </a:r>
            <a:r>
              <a:rPr lang="pt-BR" sz="1400" b="0" i="1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Definimos um número k de clusters e uma localização (aleatória) dos centroides.</a:t>
            </a:r>
            <a:endParaRPr dirty="0"/>
          </a:p>
        </p:txBody>
      </p:sp>
      <p:sp>
        <p:nvSpPr>
          <p:cNvPr id="513" name="Shape 513"/>
          <p:cNvSpPr txBox="1"/>
          <p:nvPr/>
        </p:nvSpPr>
        <p:spPr>
          <a:xfrm>
            <a:off x="2209800" y="3430800"/>
            <a:ext cx="2648289" cy="14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pt-BR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Passo 2: </a:t>
            </a:r>
            <a:r>
              <a:rPr lang="pt-BR" sz="1400" b="0" i="1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Formamos k clusters associando os pontos aos centroides mais próximos. Aqui, as partições representam o diagrama de Voronoi gerado pelos centroides.</a:t>
            </a:r>
            <a:endParaRPr dirty="0"/>
          </a:p>
        </p:txBody>
      </p:sp>
      <p:sp>
        <p:nvSpPr>
          <p:cNvPr id="514" name="Shape 514"/>
          <p:cNvSpPr txBox="1"/>
          <p:nvPr/>
        </p:nvSpPr>
        <p:spPr>
          <a:xfrm>
            <a:off x="5003700" y="3526050"/>
            <a:ext cx="1854300" cy="8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pt-BR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Passo 3: </a:t>
            </a:r>
            <a:r>
              <a:rPr lang="pt-BR" sz="1400" b="0" i="1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Calculamos o centroide de cada um dos K clusters.</a:t>
            </a:r>
            <a:endParaRPr dirty="0"/>
          </a:p>
        </p:txBody>
      </p:sp>
      <p:sp>
        <p:nvSpPr>
          <p:cNvPr id="515" name="Shape 515"/>
          <p:cNvSpPr txBox="1"/>
          <p:nvPr/>
        </p:nvSpPr>
        <p:spPr>
          <a:xfrm>
            <a:off x="6996675" y="3645478"/>
            <a:ext cx="1854300" cy="10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pt-BR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Passo 4: </a:t>
            </a:r>
            <a:r>
              <a:rPr lang="pt-BR" sz="1400" b="0" i="1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Repetimos os passos 2 e 3 até que a convergência seja alcançada.</a:t>
            </a:r>
            <a:endParaRPr dirty="0"/>
          </a:p>
        </p:txBody>
      </p:sp>
    </p:spTree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 txBox="1">
            <a:spLocks noGrp="1"/>
          </p:cNvSpPr>
          <p:nvPr>
            <p:ph type="title"/>
          </p:nvPr>
        </p:nvSpPr>
        <p:spPr>
          <a:xfrm>
            <a:off x="447793" y="130723"/>
            <a:ext cx="6096000" cy="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rtlCol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aleway"/>
              <a:buNone/>
            </a:pPr>
            <a:r>
              <a:rPr lang="pt-BR" sz="1400" b="1" i="0" u="none" strike="noStrike" cap="none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OBJETIVOS DA AULA</a:t>
            </a:r>
            <a:endParaRPr dirty="0"/>
          </a:p>
        </p:txBody>
      </p:sp>
      <p:sp>
        <p:nvSpPr>
          <p:cNvPr id="342" name="Shape 342"/>
          <p:cNvSpPr txBox="1">
            <a:spLocks noGrp="1"/>
          </p:cNvSpPr>
          <p:nvPr>
            <p:ph type="sldNum" idx="12"/>
          </p:nvPr>
        </p:nvSpPr>
        <p:spPr>
          <a:xfrm>
            <a:off x="6553200" y="472382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</a:pPr>
            <a:fld id="{00000000-1234-1234-1234-123412341234}" type="slidenum">
              <a:rPr lang="x-none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dirty="0"/>
          </a:p>
        </p:txBody>
      </p:sp>
      <p:sp>
        <p:nvSpPr>
          <p:cNvPr id="343" name="Shape 343"/>
          <p:cNvSpPr/>
          <p:nvPr/>
        </p:nvSpPr>
        <p:spPr>
          <a:xfrm>
            <a:off x="782918" y="1090057"/>
            <a:ext cx="498900" cy="449100"/>
          </a:xfrm>
          <a:prstGeom prst="ellipse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pt-BR"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dirty="0"/>
          </a:p>
        </p:txBody>
      </p:sp>
      <p:sp>
        <p:nvSpPr>
          <p:cNvPr id="344" name="Shape 344"/>
          <p:cNvSpPr txBox="1"/>
          <p:nvPr/>
        </p:nvSpPr>
        <p:spPr>
          <a:xfrm>
            <a:off x="1365663" y="1223772"/>
            <a:ext cx="3206400" cy="3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Calibri"/>
              <a:buNone/>
            </a:pPr>
            <a:r>
              <a:rPr lang="pt-BR" sz="1200" b="0" i="0" u="none" strike="noStrike" cap="none" dirty="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Analisar formato e pré-processamento para aplicar algoritmos de clustering</a:t>
            </a:r>
            <a:endParaRPr dirty="0"/>
          </a:p>
        </p:txBody>
      </p:sp>
      <p:sp>
        <p:nvSpPr>
          <p:cNvPr id="345" name="Shape 345"/>
          <p:cNvSpPr/>
          <p:nvPr/>
        </p:nvSpPr>
        <p:spPr>
          <a:xfrm>
            <a:off x="1365675" y="1041600"/>
            <a:ext cx="2364000" cy="2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aleway"/>
              <a:buNone/>
            </a:pPr>
            <a:r>
              <a:rPr lang="pt-BR" sz="1200" b="1" i="0" u="none" strike="noStrike" cap="none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SOBRE OS DADOS</a:t>
            </a:r>
            <a:endParaRPr dirty="0"/>
          </a:p>
        </p:txBody>
      </p:sp>
      <p:sp>
        <p:nvSpPr>
          <p:cNvPr id="346" name="Shape 346"/>
          <p:cNvSpPr/>
          <p:nvPr/>
        </p:nvSpPr>
        <p:spPr>
          <a:xfrm>
            <a:off x="782918" y="2118599"/>
            <a:ext cx="498900" cy="4491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pt-BR"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dirty="0"/>
          </a:p>
        </p:txBody>
      </p:sp>
      <p:sp>
        <p:nvSpPr>
          <p:cNvPr id="347" name="Shape 347"/>
          <p:cNvSpPr txBox="1"/>
          <p:nvPr/>
        </p:nvSpPr>
        <p:spPr>
          <a:xfrm>
            <a:off x="1365663" y="2252315"/>
            <a:ext cx="3206400" cy="3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Calibri"/>
              <a:buNone/>
            </a:pPr>
            <a:r>
              <a:rPr lang="pt-BR" sz="1200" b="0" i="0" u="none" strike="noStrike" cap="none" dirty="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Conhecer os algoritmos mais usados. Fazer uma análise de cluster com K-Means</a:t>
            </a:r>
            <a:endParaRPr dirty="0"/>
          </a:p>
        </p:txBody>
      </p:sp>
      <p:sp>
        <p:nvSpPr>
          <p:cNvPr id="348" name="Shape 348"/>
          <p:cNvSpPr/>
          <p:nvPr/>
        </p:nvSpPr>
        <p:spPr>
          <a:xfrm>
            <a:off x="1365673" y="2070150"/>
            <a:ext cx="2364000" cy="2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aleway"/>
              <a:buNone/>
            </a:pPr>
            <a:r>
              <a:rPr lang="pt-BR" sz="1400" b="1" i="0" u="none" strike="noStrike" cap="none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SOBRE ALGORITMOS</a:t>
            </a:r>
            <a:endParaRPr dirty="0"/>
          </a:p>
        </p:txBody>
      </p:sp>
      <p:sp>
        <p:nvSpPr>
          <p:cNvPr id="349" name="Shape 349"/>
          <p:cNvSpPr/>
          <p:nvPr/>
        </p:nvSpPr>
        <p:spPr>
          <a:xfrm>
            <a:off x="782918" y="3147141"/>
            <a:ext cx="498900" cy="449100"/>
          </a:xfrm>
          <a:prstGeom prst="ellipse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pt-BR"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dirty="0"/>
          </a:p>
        </p:txBody>
      </p:sp>
      <p:sp>
        <p:nvSpPr>
          <p:cNvPr id="350" name="Shape 350"/>
          <p:cNvSpPr txBox="1"/>
          <p:nvPr/>
        </p:nvSpPr>
        <p:spPr>
          <a:xfrm>
            <a:off x="1365663" y="3280857"/>
            <a:ext cx="3206400" cy="3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Calibri"/>
              <a:buNone/>
            </a:pPr>
            <a:r>
              <a:rPr lang="pt-BR" sz="1200" b="0" i="0" u="none" strike="noStrike" cap="none" dirty="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Conhecer conceitos de avaliação para o ajuste de clustering</a:t>
            </a:r>
            <a:endParaRPr dirty="0"/>
          </a:p>
        </p:txBody>
      </p:sp>
      <p:sp>
        <p:nvSpPr>
          <p:cNvPr id="351" name="Shape 351"/>
          <p:cNvSpPr/>
          <p:nvPr/>
        </p:nvSpPr>
        <p:spPr>
          <a:xfrm>
            <a:off x="1365670" y="3098700"/>
            <a:ext cx="3206400" cy="2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aleway"/>
              <a:buNone/>
            </a:pPr>
            <a:r>
              <a:rPr lang="pt-BR" sz="1400" b="1" i="0" u="none" strike="noStrike" cap="none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SOBRE AVALIAÇÃO DE AJUSTE</a:t>
            </a:r>
            <a:endParaRPr dirty="0"/>
          </a:p>
        </p:txBody>
      </p:sp>
      <p:pic>
        <p:nvPicPr>
          <p:cNvPr id="352" name="Shape 352" descr="07498g-coherente-lograr-tus-objetivos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98375" y="1008075"/>
            <a:ext cx="3794175" cy="284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Shape 520"/>
          <p:cNvSpPr txBox="1">
            <a:spLocks noGrp="1"/>
          </p:cNvSpPr>
          <p:nvPr>
            <p:ph type="title"/>
          </p:nvPr>
        </p:nvSpPr>
        <p:spPr>
          <a:xfrm>
            <a:off x="447793" y="130723"/>
            <a:ext cx="6096000" cy="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rtlCol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aleway"/>
              <a:buNone/>
            </a:pPr>
            <a:r>
              <a:rPr lang="pt-BR" sz="1200" b="1" i="0" u="none" strike="noStrike" cap="none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K-MEANS</a:t>
            </a:r>
            <a:endParaRPr dirty="0"/>
          </a:p>
        </p:txBody>
      </p:sp>
      <p:sp>
        <p:nvSpPr>
          <p:cNvPr id="521" name="Shape 521"/>
          <p:cNvSpPr txBox="1">
            <a:spLocks noGrp="1"/>
          </p:cNvSpPr>
          <p:nvPr>
            <p:ph type="sldNum" idx="12"/>
          </p:nvPr>
        </p:nvSpPr>
        <p:spPr>
          <a:xfrm>
            <a:off x="6553200" y="472382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</a:pPr>
            <a:fld id="{00000000-1234-1234-1234-123412341234}" type="slidenum">
              <a:rPr lang="x-none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20</a:t>
            </a:fld>
            <a:endParaRPr dirty="0"/>
          </a:p>
        </p:txBody>
      </p:sp>
      <p:sp>
        <p:nvSpPr>
          <p:cNvPr id="522" name="Shape 522"/>
          <p:cNvSpPr txBox="1"/>
          <p:nvPr/>
        </p:nvSpPr>
        <p:spPr>
          <a:xfrm>
            <a:off x="512125" y="631575"/>
            <a:ext cx="8349900" cy="59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t" anchorCtr="0">
            <a:noAutofit/>
          </a:bodyPr>
          <a:lstStyle/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Calibri"/>
              <a:buChar char="—"/>
            </a:pPr>
            <a:r>
              <a:rPr lang="pt-BR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Por último, a ideia desse algoritmo é </a:t>
            </a:r>
            <a:r>
              <a:rPr lang="pt-BR" sz="1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minimizar uma função objetivo</a:t>
            </a:r>
            <a:r>
              <a:rPr lang="pt-BR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neste caso uma função de erro quadrático. A função objetivo:</a:t>
            </a:r>
            <a:endParaRPr dirty="0"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23" name="Shape 523" descr="Selección_012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13412" y="1223225"/>
            <a:ext cx="2317175" cy="838599"/>
          </a:xfrm>
          <a:prstGeom prst="rect">
            <a:avLst/>
          </a:prstGeom>
          <a:noFill/>
          <a:ln>
            <a:noFill/>
          </a:ln>
        </p:spPr>
      </p:pic>
      <p:sp>
        <p:nvSpPr>
          <p:cNvPr id="524" name="Shape 524"/>
          <p:cNvSpPr txBox="1"/>
          <p:nvPr/>
        </p:nvSpPr>
        <p:spPr>
          <a:xfrm>
            <a:off x="769525" y="2011025"/>
            <a:ext cx="7835100" cy="5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pt-BR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 que                        é a distância do </a:t>
            </a:r>
            <a:r>
              <a:rPr lang="pt-BR" sz="1600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ponto i </a:t>
            </a:r>
            <a:r>
              <a:rPr lang="pt-BR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ao centroide do </a:t>
            </a:r>
            <a:r>
              <a:rPr lang="pt-BR" sz="1600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cluster j.</a:t>
            </a:r>
            <a:endParaRPr dirty="0"/>
          </a:p>
        </p:txBody>
      </p:sp>
      <p:pic>
        <p:nvPicPr>
          <p:cNvPr id="525" name="Shape 525" descr="Selección_013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33525" y="1962150"/>
            <a:ext cx="981075" cy="41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Shape 530"/>
          <p:cNvSpPr txBox="1">
            <a:spLocks noGrp="1"/>
          </p:cNvSpPr>
          <p:nvPr>
            <p:ph type="sldNum" idx="12"/>
          </p:nvPr>
        </p:nvSpPr>
        <p:spPr>
          <a:xfrm>
            <a:off x="6553200" y="472382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</a:pPr>
            <a:fld id="{00000000-1234-1234-1234-123412341234}" type="slidenum">
              <a:rPr lang="x-none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21</a:t>
            </a:fld>
            <a:endParaRPr dirty="0"/>
          </a:p>
        </p:txBody>
      </p:sp>
      <p:pic>
        <p:nvPicPr>
          <p:cNvPr id="531" name="Shape 531" descr="1-300x25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43250" y="2256837"/>
            <a:ext cx="2857500" cy="2390700"/>
          </a:xfrm>
          <a:prstGeom prst="rect">
            <a:avLst/>
          </a:prstGeom>
          <a:noFill/>
          <a:ln>
            <a:noFill/>
          </a:ln>
        </p:spPr>
      </p:pic>
      <p:sp>
        <p:nvSpPr>
          <p:cNvPr id="532" name="Shape 532"/>
          <p:cNvSpPr txBox="1">
            <a:spLocks noGrp="1"/>
          </p:cNvSpPr>
          <p:nvPr>
            <p:ph type="ctrTitle"/>
          </p:nvPr>
        </p:nvSpPr>
        <p:spPr>
          <a:xfrm>
            <a:off x="2598300" y="1001900"/>
            <a:ext cx="3947400" cy="100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rtlCol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aleway"/>
              <a:buNone/>
            </a:pPr>
            <a:r>
              <a:rPr lang="pt-BR" sz="3600" b="1" i="0" u="none" strike="noStrike" cap="none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Prática Guiada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aleway"/>
              <a:buNone/>
            </a:pPr>
            <a:r>
              <a:rPr lang="pt-BR" sz="2400" b="0" i="0" u="none" strike="noStrike" cap="none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(Implementando K-MEANS)</a:t>
            </a:r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Shape 537"/>
          <p:cNvSpPr txBox="1">
            <a:spLocks noGrp="1"/>
          </p:cNvSpPr>
          <p:nvPr>
            <p:ph type="title"/>
          </p:nvPr>
        </p:nvSpPr>
        <p:spPr>
          <a:xfrm>
            <a:off x="447793" y="130723"/>
            <a:ext cx="6096000" cy="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rtlCol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aleway"/>
              <a:buNone/>
            </a:pPr>
            <a:r>
              <a:rPr lang="pt-BR" sz="1200" b="1" i="0" u="none" strike="noStrike" cap="none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K-MEANS</a:t>
            </a:r>
            <a:endParaRPr dirty="0"/>
          </a:p>
        </p:txBody>
      </p:sp>
      <p:sp>
        <p:nvSpPr>
          <p:cNvPr id="538" name="Shape 538"/>
          <p:cNvSpPr txBox="1">
            <a:spLocks noGrp="1"/>
          </p:cNvSpPr>
          <p:nvPr>
            <p:ph type="sldNum" idx="12"/>
          </p:nvPr>
        </p:nvSpPr>
        <p:spPr>
          <a:xfrm>
            <a:off x="6553200" y="472382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</a:pPr>
            <a:fld id="{00000000-1234-1234-1234-123412341234}" type="slidenum">
              <a:rPr lang="x-none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22</a:t>
            </a:fld>
            <a:endParaRPr dirty="0"/>
          </a:p>
        </p:txBody>
      </p:sp>
      <p:sp>
        <p:nvSpPr>
          <p:cNvPr id="539" name="Shape 539"/>
          <p:cNvSpPr txBox="1"/>
          <p:nvPr/>
        </p:nvSpPr>
        <p:spPr>
          <a:xfrm>
            <a:off x="512125" y="631575"/>
            <a:ext cx="8349900" cy="20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t" anchorCtr="0">
            <a:noAutofit/>
          </a:bodyPr>
          <a:lstStyle/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Calibri"/>
              <a:buChar char="—"/>
            </a:pPr>
            <a:r>
              <a:rPr lang="pt-BR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Alguns problemas do algoritmo K-Means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30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○"/>
            </a:pPr>
            <a:r>
              <a:rPr lang="pt-BR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Como começa com uma atribuição aleatória de clusters, pode ser que os resultados variem em diferentes execuções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30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○"/>
            </a:pPr>
            <a:r>
              <a:rPr lang="pt-BR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É necessário ajustar em parâmetro K (número de clusters)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30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○"/>
            </a:pPr>
            <a:r>
              <a:rPr lang="pt-BR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Pelas características do algoritmo, o mínimo global pode não ser alcançado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30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○"/>
            </a:pPr>
            <a:r>
              <a:rPr lang="pt-BR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K-means só consegue captar separações lineares entre os dados.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40" name="Shape 540" descr="K-means_convergence_to_a_local_minimum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22925" y="2354925"/>
            <a:ext cx="7821600" cy="81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Shape 54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6" name="Shape 54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5B0D0E">
              <a:alpha val="65490"/>
            </a:srgbClr>
          </a:solidFill>
          <a:ln>
            <a:noFill/>
          </a:ln>
        </p:spPr>
        <p:txBody>
          <a:bodyPr spcFirstLastPara="1" wrap="square" lIns="0" tIns="0" rIns="0" bIns="0" rtlCol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3200" b="0" i="0" u="none" strike="noStrike" cap="none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47" name="Shape 547"/>
          <p:cNvSpPr/>
          <p:nvPr/>
        </p:nvSpPr>
        <p:spPr>
          <a:xfrm>
            <a:off x="961050" y="2066406"/>
            <a:ext cx="7221900" cy="101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aleway"/>
              <a:buNone/>
            </a:pPr>
            <a:r>
              <a:rPr lang="pt-BR" sz="3200" b="1" dirty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VARIÁVEIS CATEGÓRICAS</a:t>
            </a:r>
            <a:endParaRPr sz="3200" b="1" dirty="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aleway"/>
              <a:buNone/>
            </a:pPr>
            <a:r>
              <a:rPr lang="pt-BR" sz="3200" b="1" i="0" u="none" strike="noStrike" cap="none" dirty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ALGORITMO K-</a:t>
            </a:r>
            <a:r>
              <a:rPr lang="pt-BR" sz="3200" b="1" dirty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MODES 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aleway"/>
              <a:buNone/>
            </a:pPr>
            <a:r>
              <a:rPr lang="pt-BR" sz="2400" b="1" i="0" u="none" strike="noStrike" cap="none" dirty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(</a:t>
            </a:r>
            <a:r>
              <a:rPr lang="pt-BR" sz="2400" b="1" dirty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Huang, 1999</a:t>
            </a:r>
            <a:r>
              <a:rPr lang="pt-BR" sz="2400" b="1" i="0" u="none" strike="noStrike" cap="none" dirty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)</a:t>
            </a:r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Shape 552"/>
          <p:cNvSpPr txBox="1">
            <a:spLocks noGrp="1"/>
          </p:cNvSpPr>
          <p:nvPr>
            <p:ph type="title"/>
          </p:nvPr>
        </p:nvSpPr>
        <p:spPr>
          <a:xfrm>
            <a:off x="447793" y="130723"/>
            <a:ext cx="6096000" cy="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rtlCol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aleway"/>
              <a:buNone/>
            </a:pPr>
            <a:r>
              <a:rPr lang="pt-BR" sz="1200" dirty="0"/>
              <a:t>K-MODES</a:t>
            </a:r>
            <a:endParaRPr dirty="0"/>
          </a:p>
        </p:txBody>
      </p:sp>
      <p:sp>
        <p:nvSpPr>
          <p:cNvPr id="553" name="Shape 553"/>
          <p:cNvSpPr txBox="1">
            <a:spLocks noGrp="1"/>
          </p:cNvSpPr>
          <p:nvPr>
            <p:ph type="sldNum" idx="12"/>
          </p:nvPr>
        </p:nvSpPr>
        <p:spPr>
          <a:xfrm>
            <a:off x="6553200" y="472382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</a:pPr>
            <a:fld id="{00000000-1234-1234-1234-123412341234}" type="slidenum">
              <a:rPr lang="x-none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24</a:t>
            </a:fld>
            <a:endParaRPr dirty="0"/>
          </a:p>
        </p:txBody>
      </p:sp>
      <p:sp>
        <p:nvSpPr>
          <p:cNvPr id="554" name="Shape 554"/>
          <p:cNvSpPr txBox="1"/>
          <p:nvPr/>
        </p:nvSpPr>
        <p:spPr>
          <a:xfrm>
            <a:off x="512125" y="631575"/>
            <a:ext cx="8349900" cy="59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t" anchorCtr="0">
            <a:noAutofit/>
          </a:bodyPr>
          <a:lstStyle/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Calibri"/>
              <a:buChar char="—"/>
            </a:pPr>
            <a:r>
              <a:rPr lang="pt-BR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K-means funciona muito bem para variáveis quantitativas. Mas o que acontece se queremos fazer clustering com variáveis categóricas? 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—"/>
            </a:pPr>
            <a:r>
              <a:rPr lang="pt-BR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Uma opção direta seria fazer clustering com base em variáveis dummies para cada categoria das variáveis originais e depois utilizar k-means. 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30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○"/>
            </a:pPr>
            <a:r>
              <a:rPr lang="pt-BR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Problema: para conjuntos de dados de alta dimensionalidade, essa abordagem é impraticável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—"/>
            </a:pPr>
            <a:r>
              <a:rPr lang="pt-BR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Uma opção é o algoritmo K-modes: essa abordagem substitui as métricas de distância euclideana por uma medida de diferença e usa as modas de cada variável para representar os centros dos clusters.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push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Shape 559"/>
          <p:cNvSpPr txBox="1">
            <a:spLocks noGrp="1"/>
          </p:cNvSpPr>
          <p:nvPr>
            <p:ph type="title"/>
          </p:nvPr>
        </p:nvSpPr>
        <p:spPr>
          <a:xfrm>
            <a:off x="447793" y="130723"/>
            <a:ext cx="6096000" cy="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rtlCol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aleway"/>
              <a:buNone/>
            </a:pPr>
            <a:r>
              <a:rPr lang="pt-BR" sz="1200" dirty="0"/>
              <a:t>K-MODES</a:t>
            </a:r>
            <a:endParaRPr dirty="0"/>
          </a:p>
        </p:txBody>
      </p:sp>
      <p:sp>
        <p:nvSpPr>
          <p:cNvPr id="560" name="Shape 560"/>
          <p:cNvSpPr txBox="1">
            <a:spLocks noGrp="1"/>
          </p:cNvSpPr>
          <p:nvPr>
            <p:ph type="sldNum" idx="12"/>
          </p:nvPr>
        </p:nvSpPr>
        <p:spPr>
          <a:xfrm>
            <a:off x="6553200" y="472382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</a:pPr>
            <a:fld id="{00000000-1234-1234-1234-123412341234}" type="slidenum">
              <a:rPr lang="x-none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25</a:t>
            </a:fld>
            <a:endParaRPr dirty="0"/>
          </a:p>
        </p:txBody>
      </p:sp>
      <p:sp>
        <p:nvSpPr>
          <p:cNvPr id="561" name="Shape 561"/>
          <p:cNvSpPr txBox="1"/>
          <p:nvPr/>
        </p:nvSpPr>
        <p:spPr>
          <a:xfrm>
            <a:off x="512125" y="631575"/>
            <a:ext cx="8349900" cy="59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t" anchorCtr="0">
            <a:noAutofit/>
          </a:bodyPr>
          <a:lstStyle/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Calibri"/>
              <a:buChar char="—"/>
            </a:pPr>
            <a:r>
              <a:rPr lang="pt-BR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distância é definida da seguinte forma: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62" name="Shape 5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4800" y="1107125"/>
            <a:ext cx="2209800" cy="65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3" name="Shape 5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60375" y="1016638"/>
            <a:ext cx="244792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564" name="Shape 564"/>
          <p:cNvSpPr txBox="1"/>
          <p:nvPr/>
        </p:nvSpPr>
        <p:spPr>
          <a:xfrm>
            <a:off x="512125" y="1764350"/>
            <a:ext cx="8349900" cy="16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Calibri"/>
              <a:buChar char="—"/>
            </a:pPr>
            <a:r>
              <a:rPr lang="pt-BR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 seja, é computada a quantidade de “diferenças” ou “não coincidências” que existem entre dois elementos Xi e Yi. 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Calibri"/>
              <a:buChar char="—"/>
            </a:pPr>
            <a:r>
              <a:rPr lang="pt-BR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caso específico do algoritmo K-modes, as distâncias são calculadas para cada indivíduo que apresenta um vetor de categorias de cada uma das variáveis e o vetor de centroides de um cluster.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push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Shape 569"/>
          <p:cNvSpPr txBox="1">
            <a:spLocks noGrp="1"/>
          </p:cNvSpPr>
          <p:nvPr>
            <p:ph type="title"/>
          </p:nvPr>
        </p:nvSpPr>
        <p:spPr>
          <a:xfrm>
            <a:off x="447793" y="130723"/>
            <a:ext cx="6096000" cy="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rtlCol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aleway"/>
              <a:buNone/>
            </a:pPr>
            <a:r>
              <a:rPr lang="pt-BR" sz="1200" dirty="0"/>
              <a:t>K-MODES</a:t>
            </a:r>
            <a:endParaRPr dirty="0"/>
          </a:p>
        </p:txBody>
      </p:sp>
      <p:sp>
        <p:nvSpPr>
          <p:cNvPr id="570" name="Shape 570"/>
          <p:cNvSpPr txBox="1">
            <a:spLocks noGrp="1"/>
          </p:cNvSpPr>
          <p:nvPr>
            <p:ph type="sldNum" idx="12"/>
          </p:nvPr>
        </p:nvSpPr>
        <p:spPr>
          <a:xfrm>
            <a:off x="6553200" y="472382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</a:pPr>
            <a:fld id="{00000000-1234-1234-1234-123412341234}" type="slidenum">
              <a:rPr lang="x-none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26</a:t>
            </a:fld>
            <a:endParaRPr dirty="0"/>
          </a:p>
        </p:txBody>
      </p:sp>
      <p:sp>
        <p:nvSpPr>
          <p:cNvPr id="571" name="Shape 571"/>
          <p:cNvSpPr txBox="1"/>
          <p:nvPr/>
        </p:nvSpPr>
        <p:spPr>
          <a:xfrm>
            <a:off x="512125" y="631575"/>
            <a:ext cx="8349900" cy="36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t" anchorCtr="0">
            <a:noAutofit/>
          </a:bodyPr>
          <a:lstStyle/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Calibri"/>
              <a:buChar char="—"/>
            </a:pPr>
            <a:r>
              <a:rPr lang="pt-BR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Algoritmo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30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○"/>
            </a:pPr>
            <a:r>
              <a:rPr lang="pt-BR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Passo 1. De forma aleatória, selecionamos k casos únicos como os centros dos clusters (modas)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30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○"/>
            </a:pPr>
            <a:r>
              <a:rPr lang="pt-BR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Passo 2. Calculamos as distâncias entre cada objeto e entre os centros. O objeto é atribuído ao centro com menor distância. Repetimos esse processo até que todos os objetos tenham sido atribuídos.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30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○"/>
            </a:pPr>
            <a:r>
              <a:rPr lang="pt-BR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Selecionamos uma nova moda para cada cluster e comparamos com a moda anterior. Se forem diferentes, voltamos ao passo 2. Se forem iguais, o processo termina.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—"/>
            </a:pPr>
            <a:r>
              <a:rPr lang="pt-BR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processo de clustering minimiza a seguinte função 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—"/>
            </a:pPr>
            <a:r>
              <a:rPr lang="pt-BR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 que U é a matriz de partição (o conjunto de dados). Z é o set de vetores de modas.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72" name="Shape 5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4925" y="3418475"/>
            <a:ext cx="3200050" cy="66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Shape 577"/>
          <p:cNvSpPr txBox="1">
            <a:spLocks noGrp="1"/>
          </p:cNvSpPr>
          <p:nvPr>
            <p:ph type="title"/>
          </p:nvPr>
        </p:nvSpPr>
        <p:spPr>
          <a:xfrm>
            <a:off x="447793" y="130723"/>
            <a:ext cx="6096000" cy="3561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aleway"/>
              <a:buNone/>
            </a:pPr>
            <a:r>
              <a:rPr lang="pt-BR" sz="1200" dirty="0"/>
              <a:t>K-MODES Exemplo</a:t>
            </a:r>
            <a:endParaRPr dirty="0"/>
          </a:p>
        </p:txBody>
      </p:sp>
      <p:pic>
        <p:nvPicPr>
          <p:cNvPr id="578" name="Shape 578"/>
          <p:cNvPicPr preferRelativeResize="0"/>
          <p:nvPr/>
        </p:nvPicPr>
        <p:blipFill rotWithShape="1">
          <a:blip r:embed="rId3">
            <a:alphaModFix/>
          </a:blip>
          <a:srcRect t="4933" r="23212"/>
          <a:stretch/>
        </p:blipFill>
        <p:spPr>
          <a:xfrm>
            <a:off x="491825" y="992688"/>
            <a:ext cx="5113551" cy="3158124"/>
          </a:xfrm>
          <a:prstGeom prst="rect">
            <a:avLst/>
          </a:prstGeom>
          <a:noFill/>
          <a:ln>
            <a:noFill/>
          </a:ln>
        </p:spPr>
      </p:pic>
      <p:sp>
        <p:nvSpPr>
          <p:cNvPr id="579" name="Shape 579"/>
          <p:cNvSpPr txBox="1"/>
          <p:nvPr/>
        </p:nvSpPr>
        <p:spPr>
          <a:xfrm>
            <a:off x="5605375" y="1372475"/>
            <a:ext cx="3135600" cy="22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t" anchorCtr="0">
            <a:noAutofit/>
          </a:bodyPr>
          <a:lstStyle/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Calibri"/>
              <a:buChar char="—"/>
            </a:pPr>
            <a:r>
              <a:rPr lang="pt-BR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Conjunto de dados de sequências de genótipos. 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○"/>
            </a:pPr>
            <a:r>
              <a:rPr lang="pt-BR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Cada linha é uma pessoa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○"/>
            </a:pPr>
            <a:r>
              <a:rPr lang="pt-BR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Cada coluna é uma sequência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Calibri"/>
              <a:buChar char="—"/>
            </a:pPr>
            <a:r>
              <a:rPr lang="pt-BR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Objetivo: encontrar grupos de pessoas com sequências de genótipos similares =&gt; K-modes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Shape 584"/>
          <p:cNvSpPr txBox="1">
            <a:spLocks noGrp="1"/>
          </p:cNvSpPr>
          <p:nvPr>
            <p:ph type="title"/>
          </p:nvPr>
        </p:nvSpPr>
        <p:spPr>
          <a:xfrm>
            <a:off x="447793" y="130723"/>
            <a:ext cx="6096000" cy="3561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 dirty="0"/>
              <a:t>K-MODES Exemplo</a:t>
            </a:r>
            <a:endParaRPr dirty="0"/>
          </a:p>
        </p:txBody>
      </p:sp>
      <p:pic>
        <p:nvPicPr>
          <p:cNvPr id="585" name="Shape 5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925" y="1057998"/>
            <a:ext cx="6238875" cy="1562100"/>
          </a:xfrm>
          <a:prstGeom prst="rect">
            <a:avLst/>
          </a:prstGeom>
          <a:noFill/>
          <a:ln>
            <a:noFill/>
          </a:ln>
        </p:spPr>
      </p:pic>
      <p:sp>
        <p:nvSpPr>
          <p:cNvPr id="586" name="Shape 586"/>
          <p:cNvSpPr txBox="1"/>
          <p:nvPr/>
        </p:nvSpPr>
        <p:spPr>
          <a:xfrm>
            <a:off x="397050" y="2918750"/>
            <a:ext cx="8349900" cy="16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t" anchorCtr="0">
            <a:noAutofit/>
          </a:bodyPr>
          <a:lstStyle/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Calibri"/>
              <a:buChar char="—"/>
            </a:pPr>
            <a:r>
              <a:rPr lang="pt-BR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Selecionamos as pessoas 1, 5, 12 e 15 como os centros dos clusters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—"/>
            </a:pPr>
            <a:r>
              <a:rPr lang="pt-BR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Calculamos as distâncias de cada pessoa ao cluster mais próximo (como o número de “não coincidências” em relação ao centroide do cluster)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—"/>
            </a:pPr>
            <a:r>
              <a:rPr lang="pt-BR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Atribuímos a cada pessoa o cluster de maior semelhança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Shape 591"/>
          <p:cNvSpPr txBox="1">
            <a:spLocks noGrp="1"/>
          </p:cNvSpPr>
          <p:nvPr>
            <p:ph type="title"/>
          </p:nvPr>
        </p:nvSpPr>
        <p:spPr>
          <a:xfrm>
            <a:off x="447793" y="130723"/>
            <a:ext cx="6096000" cy="3561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 dirty="0"/>
              <a:t>K-MODES Exemplo</a:t>
            </a:r>
            <a:endParaRPr dirty="0"/>
          </a:p>
        </p:txBody>
      </p:sp>
      <p:pic>
        <p:nvPicPr>
          <p:cNvPr id="592" name="Shape 5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100" y="708937"/>
            <a:ext cx="7468450" cy="3725625"/>
          </a:xfrm>
          <a:prstGeom prst="rect">
            <a:avLst/>
          </a:prstGeom>
          <a:noFill/>
          <a:ln>
            <a:noFill/>
          </a:ln>
        </p:spPr>
      </p:pic>
      <p:sp>
        <p:nvSpPr>
          <p:cNvPr id="593" name="Shape 593"/>
          <p:cNvSpPr/>
          <p:nvPr/>
        </p:nvSpPr>
        <p:spPr>
          <a:xfrm>
            <a:off x="357200" y="1476325"/>
            <a:ext cx="7320900" cy="204000"/>
          </a:xfrm>
          <a:prstGeom prst="rect">
            <a:avLst/>
          </a:prstGeom>
          <a:solidFill>
            <a:srgbClr val="FFEBEE">
              <a:alpha val="53450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94" name="Shape 594"/>
          <p:cNvSpPr/>
          <p:nvPr/>
        </p:nvSpPr>
        <p:spPr>
          <a:xfrm>
            <a:off x="352438" y="2438350"/>
            <a:ext cx="7320900" cy="204000"/>
          </a:xfrm>
          <a:prstGeom prst="rect">
            <a:avLst/>
          </a:prstGeom>
          <a:solidFill>
            <a:srgbClr val="FFEBEE">
              <a:alpha val="53450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95" name="Shape 595"/>
          <p:cNvSpPr/>
          <p:nvPr/>
        </p:nvSpPr>
        <p:spPr>
          <a:xfrm>
            <a:off x="352438" y="2824113"/>
            <a:ext cx="7320900" cy="204000"/>
          </a:xfrm>
          <a:prstGeom prst="rect">
            <a:avLst/>
          </a:prstGeom>
          <a:solidFill>
            <a:srgbClr val="FFEBEE">
              <a:alpha val="53450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96" name="Shape 596"/>
          <p:cNvSpPr/>
          <p:nvPr/>
        </p:nvSpPr>
        <p:spPr>
          <a:xfrm>
            <a:off x="342913" y="3033663"/>
            <a:ext cx="7320900" cy="204000"/>
          </a:xfrm>
          <a:prstGeom prst="rect">
            <a:avLst/>
          </a:prstGeom>
          <a:solidFill>
            <a:srgbClr val="FFEBEE">
              <a:alpha val="53450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97" name="Shape 597"/>
          <p:cNvSpPr/>
          <p:nvPr/>
        </p:nvSpPr>
        <p:spPr>
          <a:xfrm>
            <a:off x="352438" y="4000450"/>
            <a:ext cx="7320900" cy="204000"/>
          </a:xfrm>
          <a:prstGeom prst="rect">
            <a:avLst/>
          </a:prstGeom>
          <a:solidFill>
            <a:srgbClr val="FFEBEE">
              <a:alpha val="53450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98" name="Shape 598"/>
          <p:cNvSpPr/>
          <p:nvPr/>
        </p:nvSpPr>
        <p:spPr>
          <a:xfrm>
            <a:off x="352438" y="1681113"/>
            <a:ext cx="7320900" cy="204000"/>
          </a:xfrm>
          <a:prstGeom prst="rect">
            <a:avLst/>
          </a:prstGeom>
          <a:solidFill>
            <a:srgbClr val="17FFC4">
              <a:alpha val="53450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99" name="Shape 599"/>
          <p:cNvSpPr/>
          <p:nvPr/>
        </p:nvSpPr>
        <p:spPr>
          <a:xfrm>
            <a:off x="361963" y="2628850"/>
            <a:ext cx="7320900" cy="204000"/>
          </a:xfrm>
          <a:prstGeom prst="rect">
            <a:avLst/>
          </a:prstGeom>
          <a:solidFill>
            <a:srgbClr val="17FFC4">
              <a:alpha val="53450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00" name="Shape 600"/>
          <p:cNvSpPr/>
          <p:nvPr/>
        </p:nvSpPr>
        <p:spPr>
          <a:xfrm>
            <a:off x="371488" y="3590875"/>
            <a:ext cx="7320900" cy="204000"/>
          </a:xfrm>
          <a:prstGeom prst="rect">
            <a:avLst/>
          </a:prstGeom>
          <a:solidFill>
            <a:srgbClr val="17FFC4">
              <a:alpha val="53450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01" name="Shape 601"/>
          <p:cNvSpPr/>
          <p:nvPr/>
        </p:nvSpPr>
        <p:spPr>
          <a:xfrm>
            <a:off x="361963" y="4186188"/>
            <a:ext cx="7320900" cy="204000"/>
          </a:xfrm>
          <a:prstGeom prst="rect">
            <a:avLst/>
          </a:prstGeom>
          <a:solidFill>
            <a:srgbClr val="FFF325">
              <a:alpha val="53450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02" name="Shape 602"/>
          <p:cNvSpPr/>
          <p:nvPr/>
        </p:nvSpPr>
        <p:spPr>
          <a:xfrm>
            <a:off x="376250" y="3805188"/>
            <a:ext cx="7320900" cy="204000"/>
          </a:xfrm>
          <a:prstGeom prst="rect">
            <a:avLst/>
          </a:prstGeom>
          <a:solidFill>
            <a:srgbClr val="FFF325">
              <a:alpha val="53450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03" name="Shape 603"/>
          <p:cNvSpPr/>
          <p:nvPr/>
        </p:nvSpPr>
        <p:spPr>
          <a:xfrm>
            <a:off x="376250" y="3224163"/>
            <a:ext cx="7320900" cy="204000"/>
          </a:xfrm>
          <a:prstGeom prst="rect">
            <a:avLst/>
          </a:prstGeom>
          <a:solidFill>
            <a:srgbClr val="FFF325">
              <a:alpha val="53450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04" name="Shape 604"/>
          <p:cNvSpPr/>
          <p:nvPr/>
        </p:nvSpPr>
        <p:spPr>
          <a:xfrm>
            <a:off x="366725" y="1876375"/>
            <a:ext cx="7320900" cy="546600"/>
          </a:xfrm>
          <a:prstGeom prst="rect">
            <a:avLst/>
          </a:prstGeom>
          <a:solidFill>
            <a:srgbClr val="2219FF">
              <a:alpha val="53450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05" name="Shape 605"/>
          <p:cNvSpPr/>
          <p:nvPr/>
        </p:nvSpPr>
        <p:spPr>
          <a:xfrm>
            <a:off x="352438" y="3443238"/>
            <a:ext cx="7320900" cy="152100"/>
          </a:xfrm>
          <a:prstGeom prst="rect">
            <a:avLst/>
          </a:prstGeom>
          <a:solidFill>
            <a:srgbClr val="2219FF">
              <a:alpha val="53450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8" name="Shape 35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5B0D0E">
              <a:alpha val="65490"/>
            </a:srgbClr>
          </a:solidFill>
          <a:ln>
            <a:noFill/>
          </a:ln>
        </p:spPr>
        <p:txBody>
          <a:bodyPr spcFirstLastPara="1" wrap="square" lIns="0" tIns="0" rIns="0" bIns="0" rtlCol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3200" b="0" i="0" u="none" strike="noStrike" cap="none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59" name="Shape 359"/>
          <p:cNvSpPr/>
          <p:nvPr/>
        </p:nvSpPr>
        <p:spPr>
          <a:xfrm>
            <a:off x="0" y="2111406"/>
            <a:ext cx="9144000" cy="101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aleway"/>
              <a:buNone/>
            </a:pPr>
            <a:r>
              <a:rPr lang="pt-BR" sz="3200" b="1" dirty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APRENDIZAGEM NÃO SUPERVISIONADA</a:t>
            </a:r>
            <a:endParaRPr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Shape 610"/>
          <p:cNvSpPr txBox="1">
            <a:spLocks noGrp="1"/>
          </p:cNvSpPr>
          <p:nvPr>
            <p:ph type="title"/>
          </p:nvPr>
        </p:nvSpPr>
        <p:spPr>
          <a:xfrm>
            <a:off x="447793" y="130723"/>
            <a:ext cx="6096000" cy="3561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 dirty="0"/>
              <a:t>K-MODES Exemplo</a:t>
            </a:r>
            <a:endParaRPr dirty="0"/>
          </a:p>
        </p:txBody>
      </p:sp>
      <p:pic>
        <p:nvPicPr>
          <p:cNvPr id="611" name="Shape 6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925" y="722023"/>
            <a:ext cx="6181725" cy="1552575"/>
          </a:xfrm>
          <a:prstGeom prst="rect">
            <a:avLst/>
          </a:prstGeom>
          <a:noFill/>
          <a:ln>
            <a:noFill/>
          </a:ln>
        </p:spPr>
      </p:pic>
      <p:sp>
        <p:nvSpPr>
          <p:cNvPr id="612" name="Shape 612"/>
          <p:cNvSpPr txBox="1"/>
          <p:nvPr/>
        </p:nvSpPr>
        <p:spPr>
          <a:xfrm>
            <a:off x="397050" y="2385350"/>
            <a:ext cx="8349900" cy="59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t" anchorCtr="0">
            <a:noAutofit/>
          </a:bodyPr>
          <a:lstStyle/>
          <a:p>
            <a:pPr marL="457200" marR="0" lvl="0" indent="-330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lang="pt-BR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próximo passo é atualizar os centroides do cluster de acordo com as pessoas que foram atribuídas aos clusters. 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lang="pt-BR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genótipo modal entre as pessoas atribuídas a um grupo passa a ser o genótipo centroide nesse locus. Os genótipos que mudaram da inicialização à atualização são mostrados em negrito.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lang="pt-BR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Voltamos a calcular as diferenças de cada pessoa com os novos centroides, que voltam a ser atribuídos. O único caso reatribuído é o 4.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lang="pt-BR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Essa operação é repetida até que nenhuma pessoa mude de cluster.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Shape 617"/>
          <p:cNvSpPr txBox="1">
            <a:spLocks noGrp="1"/>
          </p:cNvSpPr>
          <p:nvPr>
            <p:ph type="title"/>
          </p:nvPr>
        </p:nvSpPr>
        <p:spPr>
          <a:xfrm>
            <a:off x="447793" y="130723"/>
            <a:ext cx="6096000" cy="3561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 dirty="0"/>
              <a:t>K-MODES Exemplo</a:t>
            </a:r>
            <a:endParaRPr dirty="0"/>
          </a:p>
        </p:txBody>
      </p:sp>
      <p:pic>
        <p:nvPicPr>
          <p:cNvPr id="618" name="Shape 6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488" y="585523"/>
            <a:ext cx="8201025" cy="416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Shape 623"/>
          <p:cNvSpPr txBox="1">
            <a:spLocks noGrp="1"/>
          </p:cNvSpPr>
          <p:nvPr>
            <p:ph type="sldNum" idx="12"/>
          </p:nvPr>
        </p:nvSpPr>
        <p:spPr>
          <a:xfrm>
            <a:off x="6553200" y="472382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</a:pPr>
            <a:fld id="{00000000-1234-1234-1234-123412341234}" type="slidenum">
              <a:rPr lang="x-none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32</a:t>
            </a:fld>
            <a:endParaRPr dirty="0"/>
          </a:p>
        </p:txBody>
      </p:sp>
      <p:pic>
        <p:nvPicPr>
          <p:cNvPr id="624" name="Shape 624" descr="1-300x25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43250" y="2256837"/>
            <a:ext cx="2857500" cy="2390700"/>
          </a:xfrm>
          <a:prstGeom prst="rect">
            <a:avLst/>
          </a:prstGeom>
          <a:noFill/>
          <a:ln>
            <a:noFill/>
          </a:ln>
        </p:spPr>
      </p:pic>
      <p:sp>
        <p:nvSpPr>
          <p:cNvPr id="625" name="Shape 625"/>
          <p:cNvSpPr txBox="1">
            <a:spLocks noGrp="1"/>
          </p:cNvSpPr>
          <p:nvPr>
            <p:ph type="ctrTitle"/>
          </p:nvPr>
        </p:nvSpPr>
        <p:spPr>
          <a:xfrm>
            <a:off x="2157750" y="1001900"/>
            <a:ext cx="5206200" cy="100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aleway"/>
              <a:buNone/>
            </a:pPr>
            <a:r>
              <a:rPr lang="pt-BR" sz="3600" dirty="0"/>
              <a:t>CONCLUSÕES</a:t>
            </a:r>
            <a:endParaRPr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Shape 630"/>
          <p:cNvSpPr txBox="1"/>
          <p:nvPr/>
        </p:nvSpPr>
        <p:spPr>
          <a:xfrm>
            <a:off x="576129" y="1167996"/>
            <a:ext cx="7926300" cy="31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t" anchorCtr="0">
            <a:noAutofit/>
          </a:bodyPr>
          <a:lstStyle/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aleway"/>
              <a:buChar char="—"/>
            </a:pPr>
            <a:r>
              <a:rPr lang="pt-BR"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processo de clustering pode ser muito útil para tentar entender um set de dados não classificado (não supervisionado).</a:t>
            </a:r>
            <a:endParaRPr dirty="0"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pt-BR"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dirty="0"/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aleway"/>
              <a:buChar char="—"/>
            </a:pPr>
            <a:r>
              <a:rPr lang="pt-BR"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 acordo com o algoritmo utilizado para o processo, é possível obter uma classificação categórica da classe (K-Means) ou probabilística (Fuzzy C-means)</a:t>
            </a:r>
            <a:endParaRPr dirty="0"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aleway"/>
              <a:buChar char="—"/>
            </a:pPr>
            <a:r>
              <a:rPr lang="pt-BR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resultado de K-Means depende das condições iniciais para os centroides e a quantidade de k clusters escolhidos (convergência local).</a:t>
            </a:r>
            <a:endParaRPr dirty="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aleway"/>
              <a:buChar char="—"/>
            </a:pPr>
            <a:r>
              <a:rPr lang="pt-BR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Caso haja variáveis categóricas, podemos recorrer ao algoritmo K-Modes</a:t>
            </a:r>
            <a:endParaRPr dirty="0"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aleway"/>
              <a:buChar char="—"/>
            </a:pPr>
            <a:r>
              <a:rPr lang="pt-BR"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Representar os dados por pares de variáveis ajuda a escolher um número de k clusters.</a:t>
            </a:r>
            <a:endParaRPr dirty="0"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aleway"/>
              <a:buChar char="—"/>
            </a:pPr>
            <a:r>
              <a:rPr lang="pt-BR"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Silhouette score é uma boa métrica para medir a qualidade dos clusters obtidos.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1" name="Shape 631"/>
          <p:cNvSpPr txBox="1">
            <a:spLocks noGrp="1"/>
          </p:cNvSpPr>
          <p:nvPr>
            <p:ph type="title"/>
          </p:nvPr>
        </p:nvSpPr>
        <p:spPr>
          <a:xfrm>
            <a:off x="447793" y="130723"/>
            <a:ext cx="6096000" cy="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rtlCol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aleway"/>
              <a:buNone/>
            </a:pPr>
            <a:r>
              <a:rPr lang="pt-BR" sz="1400" b="1" i="0" u="none" strike="noStrike" cap="none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CONCLUSÕES</a:t>
            </a:r>
            <a:endParaRPr dirty="0"/>
          </a:p>
        </p:txBody>
      </p:sp>
      <p:sp>
        <p:nvSpPr>
          <p:cNvPr id="632" name="Shape 632"/>
          <p:cNvSpPr txBox="1">
            <a:spLocks noGrp="1"/>
          </p:cNvSpPr>
          <p:nvPr>
            <p:ph type="sldNum" idx="12"/>
          </p:nvPr>
        </p:nvSpPr>
        <p:spPr>
          <a:xfrm>
            <a:off x="6553200" y="472382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</a:pPr>
            <a:fld id="{00000000-1234-1234-1234-123412341234}" type="slidenum">
              <a:rPr lang="x-none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33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 txBox="1">
            <a:spLocks noGrp="1"/>
          </p:cNvSpPr>
          <p:nvPr>
            <p:ph type="title"/>
          </p:nvPr>
        </p:nvSpPr>
        <p:spPr>
          <a:xfrm>
            <a:off x="447793" y="130723"/>
            <a:ext cx="6096000" cy="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rtlCol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aleway"/>
              <a:buNone/>
            </a:pPr>
            <a:r>
              <a:rPr lang="pt-BR" dirty="0"/>
              <a:t>Aprendizagem não supervisionada</a:t>
            </a:r>
            <a:endParaRPr dirty="0"/>
          </a:p>
        </p:txBody>
      </p:sp>
      <p:sp>
        <p:nvSpPr>
          <p:cNvPr id="365" name="Shape 365"/>
          <p:cNvSpPr txBox="1">
            <a:spLocks noGrp="1"/>
          </p:cNvSpPr>
          <p:nvPr>
            <p:ph type="sldNum" idx="12"/>
          </p:nvPr>
        </p:nvSpPr>
        <p:spPr>
          <a:xfrm>
            <a:off x="6553200" y="472382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</a:pPr>
            <a:fld id="{00000000-1234-1234-1234-123412341234}" type="slidenum">
              <a:rPr lang="x-none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dirty="0"/>
          </a:p>
        </p:txBody>
      </p:sp>
      <p:sp>
        <p:nvSpPr>
          <p:cNvPr id="366" name="Shape 366"/>
          <p:cNvSpPr txBox="1"/>
          <p:nvPr/>
        </p:nvSpPr>
        <p:spPr>
          <a:xfrm>
            <a:off x="520450" y="1078949"/>
            <a:ext cx="7926300" cy="267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t" anchorCtr="0">
            <a:noAutofit/>
          </a:bodyPr>
          <a:lstStyle/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Raleway"/>
              <a:buChar char="—"/>
            </a:pPr>
            <a:r>
              <a:rPr lang="pt-BR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maior parte do curso trabalhou com a aprendizagem supervisionada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Raleway"/>
              <a:buChar char="—"/>
            </a:pPr>
            <a:r>
              <a:rPr lang="pt-BR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 esse método, buscávamos prever uma variável target (</a:t>
            </a:r>
            <a:r>
              <a:rPr lang="pt-BR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r>
              <a:rPr lang="pt-BR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a partir de uma matriz de preditores (</a:t>
            </a:r>
            <a:r>
              <a:rPr lang="pt-BR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pt-BR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Raleway"/>
              <a:buChar char="—"/>
            </a:pPr>
            <a:r>
              <a:rPr lang="pt-BR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Neste módulo, trabalharemos com problemas de aprendizagem não supervisionada: teremos apenas a matriz de preditores </a:t>
            </a:r>
            <a:r>
              <a:rPr lang="pt-BR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pt-BR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=&gt; não há uma variável target.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Raleway"/>
              <a:buChar char="—"/>
            </a:pPr>
            <a:r>
              <a:rPr lang="pt-BR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objetivo de um problema de aprendizagem não supervisionada é descobrir alguma estrutura padrão interessante nos dados.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17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pt-BR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Existe alguma forma interativa de visualizar os dados?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○"/>
            </a:pPr>
            <a:r>
              <a:rPr lang="pt-BR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É possível identificar grupos de casos ou variáveis similares?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 txBox="1">
            <a:spLocks noGrp="1"/>
          </p:cNvSpPr>
          <p:nvPr>
            <p:ph type="title"/>
          </p:nvPr>
        </p:nvSpPr>
        <p:spPr>
          <a:xfrm>
            <a:off x="447793" y="130723"/>
            <a:ext cx="6096000" cy="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rtlCol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aleway"/>
              <a:buNone/>
            </a:pPr>
            <a:r>
              <a:rPr lang="pt-BR" dirty="0"/>
              <a:t>Aprendizagem não supervisionada</a:t>
            </a:r>
            <a:endParaRPr dirty="0"/>
          </a:p>
        </p:txBody>
      </p:sp>
      <p:sp>
        <p:nvSpPr>
          <p:cNvPr id="372" name="Shape 372"/>
          <p:cNvSpPr txBox="1">
            <a:spLocks noGrp="1"/>
          </p:cNvSpPr>
          <p:nvPr>
            <p:ph type="sldNum" idx="12"/>
          </p:nvPr>
        </p:nvSpPr>
        <p:spPr>
          <a:xfrm>
            <a:off x="6553200" y="472382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</a:pPr>
            <a:fld id="{00000000-1234-1234-1234-123412341234}" type="slidenum">
              <a:rPr lang="x-none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dirty="0"/>
          </a:p>
        </p:txBody>
      </p:sp>
      <p:sp>
        <p:nvSpPr>
          <p:cNvPr id="373" name="Shape 373"/>
          <p:cNvSpPr txBox="1"/>
          <p:nvPr/>
        </p:nvSpPr>
        <p:spPr>
          <a:xfrm>
            <a:off x="457200" y="850349"/>
            <a:ext cx="8242550" cy="267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Raleway"/>
              <a:buChar char="—"/>
            </a:pPr>
            <a:r>
              <a:rPr lang="pt-BR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aprendizagem não supervisionada tem um caráter um pouco mais subjetivo que a supervisionada, já que a análise não tem um objetivo “simples”.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Raleway"/>
              <a:buChar char="—"/>
            </a:pPr>
            <a:r>
              <a:rPr lang="pt-BR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entanto, as técnicas de aprendizagem não supervisionada estão aumentando bastante em vários setores: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17500" algn="just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identificação de subgrupos de pacientes com câncer, agrupados de acordo com avaliações de expressões genéticas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17500" algn="just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identificação de grupos de compradores caracterizados por históricos de compras anteriores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17500" algn="just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conjuntos de filmes agrupados pelas qualificações dadas pelos espectadores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9" name="Shape 37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5B0D0E">
              <a:alpha val="65490"/>
            </a:srgbClr>
          </a:solidFill>
          <a:ln>
            <a:noFill/>
          </a:ln>
        </p:spPr>
        <p:txBody>
          <a:bodyPr spcFirstLastPara="1" wrap="square" lIns="0" tIns="0" rIns="0" bIns="0" rtlCol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3200" b="0" i="0" u="none" strike="noStrike" cap="none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80" name="Shape 380"/>
          <p:cNvSpPr/>
          <p:nvPr/>
        </p:nvSpPr>
        <p:spPr>
          <a:xfrm>
            <a:off x="1006600" y="2111406"/>
            <a:ext cx="7221900" cy="101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aleway"/>
              <a:buNone/>
            </a:pPr>
            <a:r>
              <a:rPr lang="pt-BR" sz="3200" b="1" i="0" u="none" strike="noStrike" cap="none" dirty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INTRODUÇÃO AO PROCESSO DE CLUSTERING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Shape 385"/>
          <p:cNvSpPr txBox="1">
            <a:spLocks noGrp="1"/>
          </p:cNvSpPr>
          <p:nvPr>
            <p:ph type="title"/>
          </p:nvPr>
        </p:nvSpPr>
        <p:spPr>
          <a:xfrm>
            <a:off x="447793" y="130723"/>
            <a:ext cx="6096000" cy="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rtlCol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aleway"/>
              <a:buNone/>
            </a:pPr>
            <a:r>
              <a:rPr lang="pt-BR" sz="1400" b="1" i="0" u="none" strike="noStrike" cap="none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O que é um processo de clustering?</a:t>
            </a:r>
            <a:endParaRPr dirty="0"/>
          </a:p>
        </p:txBody>
      </p:sp>
      <p:sp>
        <p:nvSpPr>
          <p:cNvPr id="386" name="Shape 386"/>
          <p:cNvSpPr txBox="1">
            <a:spLocks noGrp="1"/>
          </p:cNvSpPr>
          <p:nvPr>
            <p:ph type="sldNum" idx="12"/>
          </p:nvPr>
        </p:nvSpPr>
        <p:spPr>
          <a:xfrm>
            <a:off x="6553200" y="472382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</a:pPr>
            <a:fld id="{00000000-1234-1234-1234-123412341234}" type="slidenum">
              <a:rPr lang="x-none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dirty="0"/>
          </a:p>
        </p:txBody>
      </p:sp>
      <p:sp>
        <p:nvSpPr>
          <p:cNvPr id="387" name="Shape 387"/>
          <p:cNvSpPr txBox="1"/>
          <p:nvPr/>
        </p:nvSpPr>
        <p:spPr>
          <a:xfrm>
            <a:off x="520450" y="1078949"/>
            <a:ext cx="7926300" cy="267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t" anchorCtr="0">
            <a:noAutofit/>
          </a:bodyPr>
          <a:lstStyle/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Raleway"/>
              <a:buChar char="—"/>
            </a:pPr>
            <a:r>
              <a:rPr lang="pt-BR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processo de </a:t>
            </a:r>
            <a:r>
              <a:rPr lang="pt-BR" sz="1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clustering</a:t>
            </a:r>
            <a:r>
              <a:rPr lang="pt-BR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é um dos métodos mais usados para </a:t>
            </a:r>
            <a:r>
              <a:rPr lang="pt-BR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compreender uma determinada estrutura em </a:t>
            </a:r>
            <a:r>
              <a:rPr lang="pt-BR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um conjunto de dados. </a:t>
            </a:r>
            <a:r>
              <a:rPr lang="pt-BR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Provavelmente, é um dos métodos mais importantes de aprendizagem não supervisionada</a:t>
            </a:r>
            <a:endParaRPr dirty="0"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Raleway"/>
              <a:buChar char="—"/>
            </a:pPr>
            <a:r>
              <a:rPr lang="pt-BR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Uma definição </a:t>
            </a:r>
            <a:r>
              <a:rPr lang="pt-BR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informal</a:t>
            </a:r>
            <a:r>
              <a:rPr lang="pt-BR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clustering poderia ser: “</a:t>
            </a:r>
            <a:r>
              <a:rPr lang="pt-BR" sz="1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processo de organizar objetos similares em grupos</a:t>
            </a:r>
            <a:r>
              <a:rPr lang="pt-BR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”.</a:t>
            </a:r>
            <a:endParaRPr dirty="0"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Raleway"/>
              <a:buChar char="—"/>
            </a:pPr>
            <a:r>
              <a:rPr lang="pt-BR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Portanto, um </a:t>
            </a:r>
            <a:r>
              <a:rPr lang="pt-BR" sz="1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cluster</a:t>
            </a:r>
            <a:r>
              <a:rPr lang="pt-BR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é uma coleção de objetos “similares” entre si e “diferentes” dos objetos pertencentes a outros clusters.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 txBox="1">
            <a:spLocks noGrp="1"/>
          </p:cNvSpPr>
          <p:nvPr>
            <p:ph type="title"/>
          </p:nvPr>
        </p:nvSpPr>
        <p:spPr>
          <a:xfrm>
            <a:off x="447793" y="130723"/>
            <a:ext cx="6096000" cy="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rtlCol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aleway"/>
              <a:buNone/>
            </a:pPr>
            <a:r>
              <a:rPr lang="pt-BR" sz="1400" b="1" i="0" u="none" strike="noStrike" cap="none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O que é um processo de clustering?</a:t>
            </a:r>
            <a:endParaRPr dirty="0"/>
          </a:p>
        </p:txBody>
      </p:sp>
      <p:sp>
        <p:nvSpPr>
          <p:cNvPr id="393" name="Shape 393"/>
          <p:cNvSpPr txBox="1">
            <a:spLocks noGrp="1"/>
          </p:cNvSpPr>
          <p:nvPr>
            <p:ph type="sldNum" idx="12"/>
          </p:nvPr>
        </p:nvSpPr>
        <p:spPr>
          <a:xfrm>
            <a:off x="6553200" y="472382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</a:pPr>
            <a:fld id="{00000000-1234-1234-1234-123412341234}" type="slidenum">
              <a:rPr lang="x-none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dirty="0"/>
          </a:p>
        </p:txBody>
      </p:sp>
      <p:sp>
        <p:nvSpPr>
          <p:cNvPr id="394" name="Shape 394"/>
          <p:cNvSpPr txBox="1"/>
          <p:nvPr/>
        </p:nvSpPr>
        <p:spPr>
          <a:xfrm>
            <a:off x="457200" y="733799"/>
            <a:ext cx="8406076" cy="7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t" anchorCtr="0">
            <a:noAutofit/>
          </a:bodyPr>
          <a:lstStyle/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Raleway"/>
              <a:buChar char="—"/>
            </a:pPr>
            <a:r>
              <a:rPr lang="pt-BR" sz="1600" b="1" i="0" u="none" strike="noStrike" cap="none" spc="-2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critério de semelhança é a distância:</a:t>
            </a:r>
            <a:r>
              <a:rPr lang="pt-BR" sz="1600" b="0" i="0" u="none" strike="noStrike" cap="none" spc="-2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dois ou mais objetos pertencem ao mesmo grupo quando estão “próximos” de acordo com uma determinada distância (neste caso, distância geométrica).</a:t>
            </a:r>
            <a:endParaRPr spc="-20" dirty="0"/>
          </a:p>
        </p:txBody>
      </p:sp>
      <p:pic>
        <p:nvPicPr>
          <p:cNvPr id="395" name="Shape 395" descr="Selección_00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38300" y="1588599"/>
            <a:ext cx="5867400" cy="253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Shape 400"/>
          <p:cNvSpPr txBox="1">
            <a:spLocks noGrp="1"/>
          </p:cNvSpPr>
          <p:nvPr>
            <p:ph type="title"/>
          </p:nvPr>
        </p:nvSpPr>
        <p:spPr>
          <a:xfrm>
            <a:off x="447793" y="130723"/>
            <a:ext cx="6096000" cy="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rtlCol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aleway"/>
              <a:buNone/>
            </a:pPr>
            <a:r>
              <a:rPr lang="pt-BR" sz="1400" b="1" i="0" u="none" strike="noStrike" cap="none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Possíveis aplicações</a:t>
            </a:r>
            <a:endParaRPr dirty="0"/>
          </a:p>
        </p:txBody>
      </p:sp>
      <p:sp>
        <p:nvSpPr>
          <p:cNvPr id="401" name="Shape 401"/>
          <p:cNvSpPr txBox="1">
            <a:spLocks noGrp="1"/>
          </p:cNvSpPr>
          <p:nvPr>
            <p:ph type="sldNum" idx="12"/>
          </p:nvPr>
        </p:nvSpPr>
        <p:spPr>
          <a:xfrm>
            <a:off x="6553200" y="472382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</a:pPr>
            <a:fld id="{00000000-1234-1234-1234-123412341234}" type="slidenum">
              <a:rPr lang="x-none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dirty="0"/>
          </a:p>
        </p:txBody>
      </p:sp>
      <p:sp>
        <p:nvSpPr>
          <p:cNvPr id="402" name="Shape 402"/>
          <p:cNvSpPr txBox="1"/>
          <p:nvPr/>
        </p:nvSpPr>
        <p:spPr>
          <a:xfrm>
            <a:off x="534400" y="953425"/>
            <a:ext cx="8349900" cy="30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t" anchorCtr="0">
            <a:noAutofit/>
          </a:bodyPr>
          <a:lstStyle/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500"/>
              <a:buFont typeface="Raleway"/>
              <a:buChar char="—"/>
            </a:pPr>
            <a:r>
              <a:rPr lang="pt-BR" sz="15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Marketing:</a:t>
            </a:r>
            <a:r>
              <a:rPr lang="pt-BR" sz="15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encontrar grupos de clientes com um comportamento similar em um grande banco de dados com clientes contendo propriedades e registros de compras.</a:t>
            </a:r>
            <a:endParaRPr dirty="0"/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500"/>
              <a:buFont typeface="Raleway"/>
              <a:buChar char="—"/>
            </a:pPr>
            <a:r>
              <a:rPr lang="pt-BR" sz="15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Biologia:</a:t>
            </a:r>
            <a:r>
              <a:rPr lang="pt-BR" sz="15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classificação de plantas e animais de acordo com suas características.</a:t>
            </a:r>
            <a:endParaRPr dirty="0"/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500"/>
              <a:buFont typeface="Raleway"/>
              <a:buChar char="—"/>
            </a:pPr>
            <a:r>
              <a:rPr lang="pt-BR" sz="15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Seguros:</a:t>
            </a:r>
            <a:r>
              <a:rPr lang="pt-BR" sz="15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identificação de grupos de titulares de apólices de seguros de automóveis com um custo médio de franquias alto.</a:t>
            </a:r>
            <a:endParaRPr dirty="0"/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500"/>
              <a:buFont typeface="Calibri"/>
              <a:buChar char="—"/>
            </a:pPr>
            <a:r>
              <a:rPr lang="pt-BR" sz="15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Urbanismo:</a:t>
            </a:r>
            <a:r>
              <a:rPr lang="pt-BR" sz="15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identificação de grupos de casas de acordo com o tipo de imóvel, o valor e a localização geográfica.</a:t>
            </a:r>
            <a:endParaRPr dirty="0"/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500"/>
              <a:buFont typeface="Calibri"/>
              <a:buChar char="—"/>
            </a:pPr>
            <a:r>
              <a:rPr lang="pt-BR" sz="15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Pesquisas de terremotos:</a:t>
            </a:r>
            <a:r>
              <a:rPr lang="pt-BR" sz="15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agrupar os epicentros dos terremotos observados para identificar zonas perigosas</a:t>
            </a:r>
            <a:endParaRPr dirty="0"/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500"/>
              <a:buFont typeface="Calibri"/>
              <a:buChar char="—"/>
            </a:pPr>
            <a:r>
              <a:rPr lang="pt-BR" sz="15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WWW:</a:t>
            </a:r>
            <a:r>
              <a:rPr lang="pt-BR" sz="15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classificação de documentos, agrupamento de dados de weblog para descobrir grupos de padrões de acesso similares.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Custom TEST">
      <a:dk1>
        <a:srgbClr val="000000"/>
      </a:dk1>
      <a:lt1>
        <a:srgbClr val="FFFFFF"/>
      </a:lt1>
      <a:dk2>
        <a:srgbClr val="B71C1C"/>
      </a:dk2>
      <a:lt2>
        <a:srgbClr val="FFEBEE"/>
      </a:lt2>
      <a:accent1>
        <a:srgbClr val="C62828"/>
      </a:accent1>
      <a:accent2>
        <a:srgbClr val="D32F2F"/>
      </a:accent2>
      <a:accent3>
        <a:srgbClr val="E53935"/>
      </a:accent3>
      <a:accent4>
        <a:srgbClr val="F44336"/>
      </a:accent4>
      <a:accent5>
        <a:srgbClr val="EF5350"/>
      </a:accent5>
      <a:accent6>
        <a:srgbClr val="E57373"/>
      </a:accent6>
      <a:hlink>
        <a:srgbClr val="E53935"/>
      </a:hlink>
      <a:folHlink>
        <a:srgbClr val="C6282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1803</Words>
  <Application>Microsoft Office PowerPoint</Application>
  <PresentationFormat>On-screen Show (16:9)</PresentationFormat>
  <Paragraphs>216</Paragraphs>
  <Slides>33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Arial</vt:lpstr>
      <vt:lpstr>Times New Roman</vt:lpstr>
      <vt:lpstr>Josefin Slab</vt:lpstr>
      <vt:lpstr>Raleway</vt:lpstr>
      <vt:lpstr>Calibri</vt:lpstr>
      <vt:lpstr>simple-light-2</vt:lpstr>
      <vt:lpstr>Office Theme</vt:lpstr>
      <vt:lpstr>PowerPoint Presentation</vt:lpstr>
      <vt:lpstr>OBJETIVOS DA AULA</vt:lpstr>
      <vt:lpstr>PowerPoint Presentation</vt:lpstr>
      <vt:lpstr>Aprendizagem não supervisionada</vt:lpstr>
      <vt:lpstr>Aprendizagem não supervisionada</vt:lpstr>
      <vt:lpstr>PowerPoint Presentation</vt:lpstr>
      <vt:lpstr>O que é um processo de clustering?</vt:lpstr>
      <vt:lpstr>O que é um processo de clustering?</vt:lpstr>
      <vt:lpstr>Possíveis aplicações</vt:lpstr>
      <vt:lpstr>Quais são as diferenças entre um processo de clustering e um  processo de classificação?</vt:lpstr>
      <vt:lpstr>Quais são as diferenças entre um processo de clustering e um processo de classificação?</vt:lpstr>
      <vt:lpstr>Como funciona o clustering?</vt:lpstr>
      <vt:lpstr>Como funciona o clustering?</vt:lpstr>
      <vt:lpstr>Como funciona o clustering?</vt:lpstr>
      <vt:lpstr>Como funciona o clustering?</vt:lpstr>
      <vt:lpstr>Métricas de Distância</vt:lpstr>
      <vt:lpstr>Métricas - Distância</vt:lpstr>
      <vt:lpstr>PowerPoint Presentation</vt:lpstr>
      <vt:lpstr>K-MEANS</vt:lpstr>
      <vt:lpstr>K-MEANS</vt:lpstr>
      <vt:lpstr>Prática Guiada (Implementando K-MEANS)</vt:lpstr>
      <vt:lpstr>K-MEANS</vt:lpstr>
      <vt:lpstr>PowerPoint Presentation</vt:lpstr>
      <vt:lpstr>K-MODES</vt:lpstr>
      <vt:lpstr>K-MODES</vt:lpstr>
      <vt:lpstr>K-MODES</vt:lpstr>
      <vt:lpstr>K-MODES Exemplo</vt:lpstr>
      <vt:lpstr>K-MODES Exemplo</vt:lpstr>
      <vt:lpstr>K-MODES Exemplo</vt:lpstr>
      <vt:lpstr>K-MODES Exemplo</vt:lpstr>
      <vt:lpstr>K-MODES Exemplo</vt:lpstr>
      <vt:lpstr>CONCLUSÕES</vt:lpstr>
      <vt:lpstr>CONCLUSÕES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Vanesa Ulman</cp:lastModifiedBy>
  <cp:revision>9</cp:revision>
  <dcterms:modified xsi:type="dcterms:W3CDTF">2018-07-04T19:57:08Z</dcterms:modified>
</cp:coreProperties>
</file>