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Josefin Slab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806093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3722146" y="4900705"/>
            <a:ext cx="1699800" cy="81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5243835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 dirty="0"/>
          </a:p>
        </p:txBody>
      </p:sp>
      <p:sp>
        <p:nvSpPr>
          <p:cNvPr id="55" name="Shape 55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5400643"/>
            <a:ext cx="45720" cy="73410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5398247"/>
            <a:ext cx="45720" cy="73410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44054"/>
            <a:ext cx="14601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994042" y="0"/>
            <a:ext cx="3150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994050" y="2015200"/>
            <a:ext cx="30963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Aula 48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Introdução a DBSCAN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117227" y="4127871"/>
            <a:ext cx="2257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pic>
        <p:nvPicPr>
          <p:cNvPr id="334" name="Shape 334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620450"/>
            <a:ext cx="1681800" cy="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50" y="800750"/>
            <a:ext cx="5382524" cy="40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17250" y="1158536"/>
            <a:ext cx="84030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Diferenças em relação a k-means e hierárquico</a:t>
            </a:r>
            <a:endParaRPr dirty="0"/>
          </a:p>
        </p:txBody>
      </p:sp>
      <p:sp>
        <p:nvSpPr>
          <p:cNvPr id="405" name="Shape 405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47792" y="145248"/>
            <a:ext cx="642846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DBSCAN: DIFERENÇAS E VANTAGENS EM RELAÇÃO A OUTROS MÉTODOS</a:t>
            </a:r>
            <a:endParaRPr dirty="0"/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447800" y="840900"/>
            <a:ext cx="8096700" cy="4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Para interpretar o dendrograma, vamos ver um exemplo um pouco mais complexo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muito bem com clusters com limites não lineares e de tamanhos muito diferentes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diferença fundamental em relação a k-means é que se baseia na “densidade” em vez de começar pela distância até um ponto central (centroide).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exige a definição antecipada de um número de clusters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é muito útil quando a distribuição dos dados é muito densa: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nesses casos, é provável que k-means apresente apenas um cluster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DBSCAN deveria poder dividir esse agrupamento em partes menores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encontrar clusters com limites de formas “irregulares”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 no processo o conceito de “ruído”, que deixa os outliers mais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robustos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determinístico (depois que os parâmetros iniciais são definidos)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DBSCAN: ALGUMAS DESVANTAGENS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47800" y="840900"/>
            <a:ext cx="8096700" cy="4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das maiores dificuldades surge em conjuntos de dados com zonas com densidades muito diferentes no espaço de pontos: nesse caso, pode não funcionar corretamente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alguns casos, se a escala dos dados não está clara, pode ser difícil encontrar os parâmetros.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17250" y="1417340"/>
            <a:ext cx="84030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Prática Guiada: DBSCAN com o conjunto de dados </a:t>
            </a:r>
            <a:r>
              <a:rPr lang="pt-BR" sz="3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IRIS</a:t>
            </a:r>
            <a:endParaRPr dirty="0"/>
          </a:p>
        </p:txBody>
      </p:sp>
      <p:sp>
        <p:nvSpPr>
          <p:cNvPr id="428" name="Shape 428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961050" y="1473241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 dirty="0"/>
          </a:p>
        </p:txBody>
      </p:sp>
      <p:sp>
        <p:nvSpPr>
          <p:cNvPr id="437" name="Shape 437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CONCLUSÃO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608850" y="1152889"/>
            <a:ext cx="79263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Apresentamos o DBSCAN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exige a definição prévia de um número de clusters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determinístico - não apresenta um resultado diferente cada vez que é executado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encontrar “bordas” de clusters com formas irregulares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—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robusto para outliers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685800" y="2244994"/>
            <a:ext cx="7772400" cy="12249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DBSCAN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OBJETIVOS DA AULA</a:t>
            </a:r>
            <a:endParaRPr sz="14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790544" y="1367236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348" name="Shape 348"/>
          <p:cNvSpPr/>
          <p:nvPr/>
        </p:nvSpPr>
        <p:spPr>
          <a:xfrm>
            <a:off x="1373300" y="1443750"/>
            <a:ext cx="4480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Apresentar o conceito de DBSCAN</a:t>
            </a:r>
            <a:endParaRPr sz="1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90544" y="21345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50" name="Shape 350"/>
          <p:cNvSpPr/>
          <p:nvPr/>
        </p:nvSpPr>
        <p:spPr>
          <a:xfrm>
            <a:off x="1373300" y="2195925"/>
            <a:ext cx="4248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Fazer uma análise de clustering com DBSCAN</a:t>
            </a:r>
            <a:endParaRPr sz="1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90544" y="2901823"/>
            <a:ext cx="498900" cy="498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52" name="Shape 352"/>
          <p:cNvSpPr/>
          <p:nvPr/>
        </p:nvSpPr>
        <p:spPr>
          <a:xfrm>
            <a:off x="1373300" y="2978375"/>
            <a:ext cx="4390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Avançar na interpretação dos resultados da análise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750" y="1549150"/>
            <a:ext cx="3075100" cy="23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INTRODUÇÃO</a:t>
            </a:r>
            <a:endParaRPr sz="1400" b="1" i="0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Density Based Spatial Clustering of Application with Noise (DBSCAN)</a:t>
            </a:r>
            <a:endParaRPr sz="1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DBSCAN é um dos algoritmos de clustering mais usados: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 pouco tempo de treinamento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 poucos inputs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encontrar padrões de agrupamento de (quase) qualquer forma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050575" y="1808602"/>
            <a:ext cx="72219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DBSCAN: Como funciona?</a:t>
            </a:r>
            <a:endParaRPr dirty="0"/>
          </a:p>
        </p:txBody>
      </p:sp>
      <p:sp>
        <p:nvSpPr>
          <p:cNvPr id="368" name="Shape 368"/>
          <p:cNvSpPr/>
          <p:nvPr/>
        </p:nvSpPr>
        <p:spPr>
          <a:xfrm>
            <a:off x="4009262" y="2726668"/>
            <a:ext cx="1122900" cy="11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373767" y="3071751"/>
            <a:ext cx="393900" cy="43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DBSCAN: FUNCIONAMENTO</a:t>
            </a:r>
            <a:endParaRPr sz="1400" b="1" i="0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Visão geral do algoritmo</a:t>
            </a:r>
            <a:endParaRPr sz="1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DBSCAN é um algoritmo baseado na densidade espacial, ou seja, busca os clusters tentando encontrar áreas do conjunto de dados que tenham uma densidade de pontos maior que as outras.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Por isso, pode acontecer que, depois da execução, persistam pontos que não foram atribuídos a nenhum cluster.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Dois parâmetros: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épsilon: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distância máxima entre dois pontos para que sejam considerados pertencentes ao mesmo cluster (ou seja, o raio máximo do cluster)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min_points: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seja, o mínimo de pontos necessários para formar um cluster (a ideia desse parâmetro é evitar a formação de clusters pequenos demais)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447794" y="1215518"/>
            <a:ext cx="8238900" cy="3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Visão geral do algoritmo</a:t>
            </a:r>
            <a:endParaRPr sz="1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Primeiro, definimos os dois parâmetros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seguida, escolhemos um ponto arbitrário no conjunto de dados e, se existem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min_points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da distância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épsilon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desse ponto (incluindo o ponto), todos eles formam um cluster.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seguida, expandimos o cluster, verificamos todos os pontos novos e avaliamos, em cada um deles, se existem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min_points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da distância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épsilon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aumentando o cluster repetidamente.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final, os pontos que podem ser agregados ao cluster terminam. Então, escolhemos um novo ponto arbitrário do conjunto de dados e repetimos o processo.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comum que algum dos pontos selecionados tenha menos de 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min_points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sua distância</a:t>
            </a:r>
            <a:r>
              <a:rPr lang="pt-B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épsilon </a:t>
            </a: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não faça parte de nenhum cluster. Nesse caso, o ponto é considerado “ruído” (noise point).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DBSCAN: FUNCIONAMENTO</a:t>
            </a:r>
            <a:endParaRPr dirty="0"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47792" y="145248"/>
            <a:ext cx="6572479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 dirty="0"/>
              <a:t>DBSCAN: DIFERENÇAS E VANTAGENS EM RELAÇÃO A OUTROS MÉTODOS</a:t>
            </a:r>
            <a:endParaRPr dirty="0"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47800" y="840900"/>
            <a:ext cx="8096700" cy="4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ㅡ"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Visualização muito útil para entender DBSCAN e K-means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pt-BR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https://www.naftaliharris.com/blog/visualizing-dbscan-clustering/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 para definir o épsilon</a:t>
            </a:r>
            <a:endParaRPr dirty="0"/>
          </a:p>
        </p:txBody>
      </p:sp>
      <p:sp>
        <p:nvSpPr>
          <p:cNvPr id="396" name="Shape 396"/>
          <p:cNvSpPr txBox="1"/>
          <p:nvPr/>
        </p:nvSpPr>
        <p:spPr>
          <a:xfrm>
            <a:off x="525700" y="881850"/>
            <a:ext cx="81741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Usando alguma definição para o parâmetro min-points, se queremos que a maior parte dos pontos pertença a algum cluster, podemos definir o raio ideal representando a distância até os K vizinhos mais próximos no conjunto de dados.</a:t>
            </a:r>
            <a:endParaRPr dirty="0"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25" y="1831575"/>
            <a:ext cx="3442925" cy="34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419872" y="4729708"/>
            <a:ext cx="214674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100" dirty="0">
                <a:latin typeface="Calibri" panose="020F0502020204030204" pitchFamily="34" charset="0"/>
              </a:rPr>
              <a:t>Pontos (amostra) classificados por distância</a:t>
            </a:r>
            <a:endParaRPr lang="es-AR" sz="11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406316" y="3314480"/>
            <a:ext cx="9925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rtl="0"/>
            <a:r>
              <a:rPr lang="pt-BR" sz="1100" dirty="0">
                <a:latin typeface="Calibri" panose="020F0502020204030204" pitchFamily="34" charset="0"/>
              </a:rPr>
              <a:t>Distância 5-NN</a:t>
            </a:r>
            <a:endParaRPr lang="es-AR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685</Words>
  <Application>Microsoft Office PowerPoint</Application>
  <PresentationFormat>On-screen Show (16:10)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Raleway</vt:lpstr>
      <vt:lpstr>Josefin Slab</vt:lpstr>
      <vt:lpstr>Simple Light</vt:lpstr>
      <vt:lpstr>Office Theme</vt:lpstr>
      <vt:lpstr>PowerPoint Presentation</vt:lpstr>
      <vt:lpstr>DBSCAN</vt:lpstr>
      <vt:lpstr>OBJETIVOS DA AULA</vt:lpstr>
      <vt:lpstr>INTRODUÇÃO</vt:lpstr>
      <vt:lpstr>PowerPoint Presentation</vt:lpstr>
      <vt:lpstr>DBSCAN: FUNCIONAMENTO</vt:lpstr>
      <vt:lpstr>DBSCAN: FUNCIONAMENTO</vt:lpstr>
      <vt:lpstr>DBSCAN: DIFERENÇAS E VANTAGENS EM RELAÇÃO A OUTROS MÉTODOS</vt:lpstr>
      <vt:lpstr>Técnica para definir o épsilon</vt:lpstr>
      <vt:lpstr>PowerPoint Presentation</vt:lpstr>
      <vt:lpstr>DBSCAN: DIFERENÇAS E VANTAGENS EM RELAÇÃO A OUTROS MÉTODOS</vt:lpstr>
      <vt:lpstr>DBSCAN: ALGUMAS DESVANTAGENS</vt:lpstr>
      <vt:lpstr>PowerPoint Presentation</vt:lpstr>
      <vt:lpstr>PowerPoint Presentation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4</cp:revision>
  <dcterms:modified xsi:type="dcterms:W3CDTF">2018-07-04T20:04:14Z</dcterms:modified>
</cp:coreProperties>
</file>