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 id="2147483673" r:id="rId2"/>
  </p:sldMasterIdLst>
  <p:notesMasterIdLst>
    <p:notesMasterId r:id="rId2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Lst>
  <p:sldSz cx="9144000" cy="5715000" type="screen16x10"/>
  <p:notesSz cx="6858000" cy="9144000"/>
  <p:embeddedFontLst>
    <p:embeddedFont>
      <p:font typeface="Calibri" panose="020F0502020204030204" pitchFamily="34" charset="0"/>
      <p:regular r:id="rId23"/>
      <p:bold r:id="rId24"/>
      <p:italic r:id="rId25"/>
      <p:boldItalic r:id="rId26"/>
    </p:embeddedFont>
    <p:embeddedFont>
      <p:font typeface="Consolas" panose="020B0609020204030204" pitchFamily="49" charset="0"/>
      <p:regular r:id="rId27"/>
      <p:bold r:id="rId28"/>
      <p:italic r:id="rId29"/>
      <p:boldItalic r:id="rId30"/>
    </p:embeddedFont>
    <p:embeddedFont>
      <p:font typeface="Raleway" panose="020B0604020202020204" charset="0"/>
      <p:regular r:id="rId31"/>
      <p:bold r:id="rId32"/>
      <p:italic r:id="rId33"/>
      <p:boldItalic r:id="rId34"/>
    </p:embeddedFont>
    <p:embeddedFont>
      <p:font typeface="Josefin Slab" panose="020B0604020202020204" charset="0"/>
      <p:regular r:id="rId35"/>
      <p:bold r:id="rId36"/>
      <p:italic r:id="rId37"/>
      <p:boldItalic r:id="rId38"/>
    </p:embeddedFont>
  </p:embeddedFontLst>
  <p:defaultTextStyle>
    <a:defPPr marR="0" lvl="0" algn="l" rtl="0">
      <a:lnSpc>
        <a:spcPct val="100000"/>
      </a:lnSpc>
      <a:spcBef>
        <a:spcPts val="0"/>
      </a:spcBef>
      <a:spcAft>
        <a:spcPts val="0"/>
      </a:spcAft>
      <a:defRPr lang="pt-BR"/>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1AD60DE9-85E5-4E08-B7AA-A7E22D7F23F6}">
  <a:tblStyle styleId="{1AD60DE9-85E5-4E08-B7AA-A7E22D7F23F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0" autoAdjust="0"/>
    <p:restoredTop sz="81257" autoAdjust="0"/>
  </p:normalViewPr>
  <p:slideViewPr>
    <p:cSldViewPr>
      <p:cViewPr>
        <p:scale>
          <a:sx n="126" d="100"/>
          <a:sy n="126" d="100"/>
        </p:scale>
        <p:origin x="-1194" y="-474"/>
      </p:cViewPr>
      <p:guideLst>
        <p:guide orient="horz" pos="180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4.fntdata"/><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font" Target="fonts/font12.fntdata"/><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7.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9.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686104"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pPr rtl="0"/>
            <a:endParaRPr/>
          </a:p>
        </p:txBody>
      </p:sp>
    </p:spTree>
    <p:extLst>
      <p:ext uri="{BB962C8B-B14F-4D97-AF65-F5344CB8AC3E}">
        <p14:creationId xmlns:p14="http://schemas.microsoft.com/office/powerpoint/2010/main" val="41815139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Shape 32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ctr" anchorCtr="0">
            <a:noAutofit/>
          </a:bodyPr>
          <a:lstStyle/>
          <a:p>
            <a:pPr marL="0" lvl="0" indent="0" rtl="0">
              <a:spcBef>
                <a:spcPts val="0"/>
              </a:spcBef>
              <a:spcAft>
                <a:spcPts val="0"/>
              </a:spcAft>
              <a:buNone/>
            </a:pPr>
            <a:endParaRPr sz="1200" b="1" dirty="0">
              <a:solidFill>
                <a:schemeClr val="dk1"/>
              </a:solidFill>
              <a:highlight>
                <a:srgbClr val="FFFFFF"/>
              </a:highlight>
            </a:endParaRPr>
          </a:p>
        </p:txBody>
      </p:sp>
      <p:sp>
        <p:nvSpPr>
          <p:cNvPr id="328" name="Shape 328"/>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Shape 40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ctr" anchorCtr="0">
            <a:noAutofit/>
          </a:bodyPr>
          <a:lstStyle/>
          <a:p>
            <a:pPr marL="0" lvl="0" indent="0" rtl="0">
              <a:spcBef>
                <a:spcPts val="0"/>
              </a:spcBef>
              <a:spcAft>
                <a:spcPts val="0"/>
              </a:spcAft>
              <a:buNone/>
            </a:pPr>
            <a:endParaRPr sz="1200" dirty="0"/>
          </a:p>
        </p:txBody>
      </p:sp>
      <p:sp>
        <p:nvSpPr>
          <p:cNvPr id="405" name="Shape 405"/>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Shape 413"/>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ctr" anchorCtr="0">
            <a:noAutofit/>
          </a:bodyPr>
          <a:lstStyle/>
          <a:p>
            <a:pPr marL="0" lvl="0" indent="0" rtl="0">
              <a:spcBef>
                <a:spcPts val="0"/>
              </a:spcBef>
              <a:spcAft>
                <a:spcPts val="0"/>
              </a:spcAft>
              <a:buNone/>
            </a:pPr>
            <a:endParaRPr sz="1200" dirty="0"/>
          </a:p>
        </p:txBody>
      </p:sp>
      <p:sp>
        <p:nvSpPr>
          <p:cNvPr id="414" name="Shape 414"/>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Shape 42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ctr" anchorCtr="0">
            <a:noAutofit/>
          </a:bodyPr>
          <a:lstStyle/>
          <a:p>
            <a:pPr marL="0" lvl="0" indent="0" rtl="0">
              <a:spcBef>
                <a:spcPts val="0"/>
              </a:spcBef>
              <a:spcAft>
                <a:spcPts val="0"/>
              </a:spcAft>
              <a:buNone/>
            </a:pPr>
            <a:endParaRPr sz="1200" dirty="0"/>
          </a:p>
        </p:txBody>
      </p:sp>
      <p:sp>
        <p:nvSpPr>
          <p:cNvPr id="422" name="Shape 422"/>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Shape 43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ctr" anchorCtr="0">
            <a:noAutofit/>
          </a:bodyPr>
          <a:lstStyle/>
          <a:p>
            <a:pPr marL="0" lvl="0" indent="0" rtl="0">
              <a:spcBef>
                <a:spcPts val="0"/>
              </a:spcBef>
              <a:spcAft>
                <a:spcPts val="0"/>
              </a:spcAft>
              <a:buNone/>
            </a:pPr>
            <a:endParaRPr sz="1200" dirty="0"/>
          </a:p>
        </p:txBody>
      </p:sp>
      <p:sp>
        <p:nvSpPr>
          <p:cNvPr id="432" name="Shape 432"/>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Shape 44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ctr" anchorCtr="0">
            <a:noAutofit/>
          </a:bodyPr>
          <a:lstStyle/>
          <a:p>
            <a:pPr marL="0" lvl="0" indent="0" rtl="0">
              <a:spcBef>
                <a:spcPts val="0"/>
              </a:spcBef>
              <a:spcAft>
                <a:spcPts val="0"/>
              </a:spcAft>
              <a:buNone/>
            </a:pPr>
            <a:endParaRPr sz="1200" dirty="0"/>
          </a:p>
        </p:txBody>
      </p:sp>
      <p:sp>
        <p:nvSpPr>
          <p:cNvPr id="441" name="Shape 441"/>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Shape 44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ctr" anchorCtr="0">
            <a:noAutofit/>
          </a:bodyPr>
          <a:lstStyle/>
          <a:p>
            <a:pPr marL="0" lvl="0" indent="0" rtl="0">
              <a:spcBef>
                <a:spcPts val="0"/>
              </a:spcBef>
              <a:spcAft>
                <a:spcPts val="0"/>
              </a:spcAft>
              <a:buNone/>
            </a:pPr>
            <a:endParaRPr sz="1200" dirty="0"/>
          </a:p>
        </p:txBody>
      </p:sp>
      <p:sp>
        <p:nvSpPr>
          <p:cNvPr id="449" name="Shape 449"/>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Shape 54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ctr" anchorCtr="0">
            <a:noAutofit/>
          </a:bodyPr>
          <a:lstStyle/>
          <a:p>
            <a:pPr marL="0" lvl="0" indent="0" rtl="0">
              <a:spcBef>
                <a:spcPts val="0"/>
              </a:spcBef>
              <a:spcAft>
                <a:spcPts val="0"/>
              </a:spcAft>
              <a:buNone/>
            </a:pPr>
            <a:endParaRPr sz="1200" dirty="0"/>
          </a:p>
        </p:txBody>
      </p:sp>
      <p:sp>
        <p:nvSpPr>
          <p:cNvPr id="545" name="Shape 545"/>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Shape 55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ctr" anchorCtr="0">
            <a:noAutofit/>
          </a:bodyPr>
          <a:lstStyle/>
          <a:p>
            <a:pPr marL="0" lvl="0" indent="0" rtl="0">
              <a:spcBef>
                <a:spcPts val="0"/>
              </a:spcBef>
              <a:spcAft>
                <a:spcPts val="0"/>
              </a:spcAft>
              <a:buNone/>
            </a:pPr>
            <a:endParaRPr sz="1200" dirty="0"/>
          </a:p>
        </p:txBody>
      </p:sp>
      <p:sp>
        <p:nvSpPr>
          <p:cNvPr id="552" name="Shape 552"/>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Shape 55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ctr" anchorCtr="0">
            <a:noAutofit/>
          </a:bodyPr>
          <a:lstStyle/>
          <a:p>
            <a:pPr marL="0" lvl="0" indent="0" rtl="0">
              <a:spcBef>
                <a:spcPts val="0"/>
              </a:spcBef>
              <a:spcAft>
                <a:spcPts val="0"/>
              </a:spcAft>
              <a:buNone/>
            </a:pPr>
            <a:endParaRPr sz="1200" dirty="0"/>
          </a:p>
        </p:txBody>
      </p:sp>
      <p:sp>
        <p:nvSpPr>
          <p:cNvPr id="560" name="Shape 560"/>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Shape 56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ctr" anchorCtr="0">
            <a:noAutofit/>
          </a:bodyPr>
          <a:lstStyle/>
          <a:p>
            <a:pPr marL="0" lvl="0" indent="0" rtl="0">
              <a:spcBef>
                <a:spcPts val="0"/>
              </a:spcBef>
              <a:spcAft>
                <a:spcPts val="0"/>
              </a:spcAft>
              <a:buNone/>
            </a:pPr>
            <a:endParaRPr sz="1200" b="1" dirty="0">
              <a:solidFill>
                <a:schemeClr val="dk1"/>
              </a:solidFill>
              <a:highlight>
                <a:srgbClr val="FFFFFF"/>
              </a:highlight>
            </a:endParaRPr>
          </a:p>
        </p:txBody>
      </p:sp>
      <p:sp>
        <p:nvSpPr>
          <p:cNvPr id="569" name="Shape 569"/>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Shape 337"/>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8" name="Shape 338"/>
          <p:cNvSpPr txBox="1">
            <a:spLocks noGrp="1"/>
          </p:cNvSpPr>
          <p:nvPr>
            <p:ph type="body" idx="1"/>
          </p:nvPr>
        </p:nvSpPr>
        <p:spPr>
          <a:xfrm>
            <a:off x="685800" y="4343400"/>
            <a:ext cx="5486400" cy="4114800"/>
          </a:xfrm>
          <a:prstGeom prst="rect">
            <a:avLst/>
          </a:prstGeom>
        </p:spPr>
        <p:txBody>
          <a:bodyPr spcFirstLastPara="1" wrap="square" lIns="91425" tIns="91425" rIns="91425" bIns="91425" rtlCol="0" anchor="t" anchorCtr="0">
            <a:noAutofit/>
          </a:bodyPr>
          <a:lstStyle/>
          <a:p>
            <a:pPr marL="0" lvl="0" indent="0" rtl="0">
              <a:spcBef>
                <a:spcPts val="0"/>
              </a:spcBef>
              <a:spcAft>
                <a:spcPts val="0"/>
              </a:spcAft>
              <a:buNone/>
            </a:pPr>
            <a:endParaRPr sz="12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Shape 342"/>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ctr" anchorCtr="0">
            <a:noAutofit/>
          </a:bodyPr>
          <a:lstStyle/>
          <a:p>
            <a:pPr marL="0" lvl="0" indent="0" rtl="0">
              <a:spcBef>
                <a:spcPts val="0"/>
              </a:spcBef>
              <a:spcAft>
                <a:spcPts val="0"/>
              </a:spcAft>
              <a:buNone/>
            </a:pPr>
            <a:endParaRPr sz="1200" dirty="0"/>
          </a:p>
        </p:txBody>
      </p:sp>
      <p:sp>
        <p:nvSpPr>
          <p:cNvPr id="343" name="Shape 343"/>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Shape 35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ctr" anchorCtr="0">
            <a:noAutofit/>
          </a:bodyPr>
          <a:lstStyle/>
          <a:p>
            <a:pPr marL="0" lvl="0" indent="0" rtl="0">
              <a:spcBef>
                <a:spcPts val="0"/>
              </a:spcBef>
              <a:spcAft>
                <a:spcPts val="0"/>
              </a:spcAft>
              <a:buNone/>
            </a:pPr>
            <a:endParaRPr sz="1200" dirty="0"/>
          </a:p>
        </p:txBody>
      </p:sp>
      <p:sp>
        <p:nvSpPr>
          <p:cNvPr id="358" name="Shape 358"/>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Shape 36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ctr" anchorCtr="0">
            <a:noAutofit/>
          </a:bodyPr>
          <a:lstStyle/>
          <a:p>
            <a:pPr marL="0" lvl="0" indent="0" rtl="0">
              <a:spcBef>
                <a:spcPts val="0"/>
              </a:spcBef>
              <a:spcAft>
                <a:spcPts val="0"/>
              </a:spcAft>
              <a:buNone/>
            </a:pPr>
            <a:endParaRPr sz="1200" dirty="0"/>
          </a:p>
        </p:txBody>
      </p:sp>
      <p:sp>
        <p:nvSpPr>
          <p:cNvPr id="365" name="Shape 365"/>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Shape 373"/>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ctr" anchorCtr="0">
            <a:noAutofit/>
          </a:bodyPr>
          <a:lstStyle/>
          <a:p>
            <a:pPr marL="0" lvl="0" indent="0" rtl="0">
              <a:spcBef>
                <a:spcPts val="0"/>
              </a:spcBef>
              <a:spcAft>
                <a:spcPts val="0"/>
              </a:spcAft>
              <a:buNone/>
            </a:pPr>
            <a:endParaRPr sz="1200" dirty="0"/>
          </a:p>
        </p:txBody>
      </p:sp>
      <p:sp>
        <p:nvSpPr>
          <p:cNvPr id="374" name="Shape 374"/>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Shape 38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ctr" anchorCtr="0">
            <a:noAutofit/>
          </a:bodyPr>
          <a:lstStyle/>
          <a:p>
            <a:pPr marL="0" lvl="0" indent="0" rtl="0">
              <a:spcBef>
                <a:spcPts val="0"/>
              </a:spcBef>
              <a:spcAft>
                <a:spcPts val="0"/>
              </a:spcAft>
              <a:buNone/>
            </a:pPr>
            <a:endParaRPr sz="1200" dirty="0"/>
          </a:p>
        </p:txBody>
      </p:sp>
      <p:sp>
        <p:nvSpPr>
          <p:cNvPr id="381" name="Shape 381"/>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Shape 38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ctr" anchorCtr="0">
            <a:noAutofit/>
          </a:bodyPr>
          <a:lstStyle/>
          <a:p>
            <a:pPr marL="0" lvl="0" indent="0" rtl="0">
              <a:spcBef>
                <a:spcPts val="0"/>
              </a:spcBef>
              <a:spcAft>
                <a:spcPts val="0"/>
              </a:spcAft>
              <a:buNone/>
            </a:pPr>
            <a:endParaRPr sz="1200" dirty="0"/>
          </a:p>
        </p:txBody>
      </p:sp>
      <p:sp>
        <p:nvSpPr>
          <p:cNvPr id="389" name="Shape 389"/>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Shape 39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ctr" anchorCtr="0">
            <a:noAutofit/>
          </a:bodyPr>
          <a:lstStyle/>
          <a:p>
            <a:pPr marL="0" lvl="0" indent="0" rtl="0">
              <a:spcBef>
                <a:spcPts val="0"/>
              </a:spcBef>
              <a:spcAft>
                <a:spcPts val="0"/>
              </a:spcAft>
              <a:buNone/>
            </a:pPr>
            <a:endParaRPr sz="1200" dirty="0"/>
          </a:p>
        </p:txBody>
      </p:sp>
      <p:sp>
        <p:nvSpPr>
          <p:cNvPr id="397" name="Shape 397"/>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827306"/>
            <a:ext cx="8520600" cy="2280600"/>
          </a:xfrm>
          <a:prstGeom prst="rect">
            <a:avLst/>
          </a:prstGeom>
        </p:spPr>
        <p:txBody>
          <a:bodyPr spcFirstLastPara="1" wrap="square" lIns="91425" tIns="91425" rIns="91425" bIns="91425" rtlCol="0"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pPr rtl="0"/>
            <a:endParaRPr/>
          </a:p>
        </p:txBody>
      </p:sp>
      <p:sp>
        <p:nvSpPr>
          <p:cNvPr id="11" name="Shape 11"/>
          <p:cNvSpPr txBox="1">
            <a:spLocks noGrp="1"/>
          </p:cNvSpPr>
          <p:nvPr>
            <p:ph type="subTitle" idx="1"/>
          </p:nvPr>
        </p:nvSpPr>
        <p:spPr>
          <a:xfrm>
            <a:off x="311700" y="3149028"/>
            <a:ext cx="8520600" cy="880800"/>
          </a:xfrm>
          <a:prstGeom prst="rect">
            <a:avLst/>
          </a:prstGeom>
        </p:spPr>
        <p:txBody>
          <a:bodyPr spcFirstLastPara="1" wrap="square" lIns="91425" tIns="91425" rIns="91425" bIns="91425" rtlCol="0"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pPr rtl="0"/>
            <a:endParaRPr/>
          </a:p>
        </p:txBody>
      </p:sp>
      <p:sp>
        <p:nvSpPr>
          <p:cNvPr id="12" name="Shape 12"/>
          <p:cNvSpPr txBox="1">
            <a:spLocks noGrp="1"/>
          </p:cNvSpPr>
          <p:nvPr>
            <p:ph type="sldNum" idx="12"/>
          </p:nvPr>
        </p:nvSpPr>
        <p:spPr>
          <a:xfrm>
            <a:off x="8472458" y="5181352"/>
            <a:ext cx="548700" cy="437400"/>
          </a:xfrm>
          <a:prstGeom prst="rect">
            <a:avLst/>
          </a:prstGeom>
        </p:spPr>
        <p:txBody>
          <a:bodyPr spcFirstLastPara="1" wrap="square" lIns="91425" tIns="91425" rIns="91425" bIns="91425" rtlCol="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rtl="0">
              <a:spcBef>
                <a:spcPts val="0"/>
              </a:spcBef>
              <a:spcAft>
                <a:spcPts val="0"/>
              </a:spcAft>
              <a:buNone/>
            </a:pPr>
            <a:fld id="{00000000-1234-1234-1234-123412341234}" type="slidenum">
              <a:rPr lang="x-none"/>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hasCustomPrompt="1"/>
          </p:nvPr>
        </p:nvSpPr>
        <p:spPr>
          <a:xfrm>
            <a:off x="311700" y="1229028"/>
            <a:ext cx="8520600" cy="2181600"/>
          </a:xfrm>
          <a:prstGeom prst="rect">
            <a:avLst/>
          </a:prstGeom>
        </p:spPr>
        <p:txBody>
          <a:bodyPr spcFirstLastPara="1" wrap="square" lIns="91425" tIns="91425" rIns="91425" bIns="91425" rtlCol="0"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pPr rtl="0"/>
            <a:r>
              <a:t>xx%</a:t>
            </a:r>
          </a:p>
        </p:txBody>
      </p:sp>
      <p:sp>
        <p:nvSpPr>
          <p:cNvPr id="46" name="Shape 46"/>
          <p:cNvSpPr txBox="1">
            <a:spLocks noGrp="1"/>
          </p:cNvSpPr>
          <p:nvPr>
            <p:ph type="body" idx="1"/>
          </p:nvPr>
        </p:nvSpPr>
        <p:spPr>
          <a:xfrm>
            <a:off x="311700" y="3502472"/>
            <a:ext cx="8520600" cy="1445400"/>
          </a:xfrm>
          <a:prstGeom prst="rect">
            <a:avLst/>
          </a:prstGeom>
        </p:spPr>
        <p:txBody>
          <a:bodyPr spcFirstLastPara="1" wrap="square" lIns="91425" tIns="91425" rIns="91425" bIns="91425" rtlCol="0"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pPr rtl="0"/>
            <a:endParaRPr/>
          </a:p>
        </p:txBody>
      </p:sp>
      <p:sp>
        <p:nvSpPr>
          <p:cNvPr id="47" name="Shape 47"/>
          <p:cNvSpPr txBox="1">
            <a:spLocks noGrp="1"/>
          </p:cNvSpPr>
          <p:nvPr>
            <p:ph type="sldNum" idx="12"/>
          </p:nvPr>
        </p:nvSpPr>
        <p:spPr>
          <a:xfrm>
            <a:off x="8472458" y="5181352"/>
            <a:ext cx="548700" cy="437400"/>
          </a:xfrm>
          <a:prstGeom prst="rect">
            <a:avLst/>
          </a:prstGeom>
        </p:spPr>
        <p:txBody>
          <a:bodyPr spcFirstLastPara="1" wrap="square" lIns="91425" tIns="91425" rIns="91425" bIns="91425" rtlCol="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rtl="0">
              <a:spcBef>
                <a:spcPts val="0"/>
              </a:spcBef>
              <a:spcAft>
                <a:spcPts val="0"/>
              </a:spcAft>
              <a:buNone/>
            </a:pPr>
            <a:fld id="{00000000-1234-1234-1234-123412341234}" type="slidenum">
              <a:rPr lang="x-none"/>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5181352"/>
            <a:ext cx="548700" cy="437400"/>
          </a:xfrm>
          <a:prstGeom prst="rect">
            <a:avLst/>
          </a:prstGeom>
        </p:spPr>
        <p:txBody>
          <a:bodyPr spcFirstLastPara="1" wrap="square" lIns="91425" tIns="91425" rIns="91425" bIns="91425" rtlCol="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rtl="0">
              <a:spcBef>
                <a:spcPts val="0"/>
              </a:spcBef>
              <a:spcAft>
                <a:spcPts val="0"/>
              </a:spcAft>
              <a:buNone/>
            </a:pPr>
            <a:fld id="{00000000-1234-1234-1234-123412341234}" type="slidenum">
              <a:rPr lang="x-none"/>
              <a:t>‹#›</a:t>
            </a:fld>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5"/>
        <p:cNvGrpSpPr/>
        <p:nvPr/>
      </p:nvGrpSpPr>
      <p:grpSpPr>
        <a:xfrm>
          <a:off x="0" y="0"/>
          <a:ext cx="0" cy="0"/>
          <a:chOff x="0" y="0"/>
          <a:chExt cx="0" cy="0"/>
        </a:xfrm>
      </p:grpSpPr>
      <p:sp>
        <p:nvSpPr>
          <p:cNvPr id="66" name="Shape 66"/>
          <p:cNvSpPr txBox="1">
            <a:spLocks noGrp="1"/>
          </p:cNvSpPr>
          <p:nvPr>
            <p:ph type="ctrTitle"/>
          </p:nvPr>
        </p:nvSpPr>
        <p:spPr>
          <a:xfrm>
            <a:off x="685800" y="1775355"/>
            <a:ext cx="7772400" cy="1224900"/>
          </a:xfrm>
          <a:prstGeom prst="rect">
            <a:avLst/>
          </a:prstGeom>
          <a:noFill/>
          <a:ln>
            <a:noFill/>
          </a:ln>
        </p:spPr>
        <p:txBody>
          <a:bodyPr spcFirstLastPara="1" wrap="square" lIns="91425" tIns="91425" rIns="91425" bIns="91425" rtlCol="0" anchor="ctr" anchorCtr="0"/>
          <a:lstStyle>
            <a:lvl1pPr marL="0" marR="0" lvl="0" indent="0" algn="ctr" rtl="0">
              <a:spcBef>
                <a:spcPts val="0"/>
              </a:spcBef>
              <a:spcAft>
                <a:spcPts val="0"/>
              </a:spcAft>
              <a:buClr>
                <a:schemeClr val="dk1"/>
              </a:buClr>
              <a:buSzPts val="1400"/>
              <a:buFont typeface="Raleway"/>
              <a:buNone/>
              <a:defRPr sz="3200" b="1" i="0" u="none" strike="noStrike" cap="none">
                <a:solidFill>
                  <a:schemeClr val="dk1"/>
                </a:solidFill>
                <a:latin typeface="Raleway"/>
                <a:ea typeface="Raleway"/>
                <a:cs typeface="Raleway"/>
                <a:sym typeface="Raleway"/>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pPr rtl="0"/>
            <a:endParaRPr/>
          </a:p>
        </p:txBody>
      </p:sp>
      <p:sp>
        <p:nvSpPr>
          <p:cNvPr id="67" name="Shape 67"/>
          <p:cNvSpPr txBox="1">
            <a:spLocks noGrp="1"/>
          </p:cNvSpPr>
          <p:nvPr>
            <p:ph type="subTitle" idx="1"/>
          </p:nvPr>
        </p:nvSpPr>
        <p:spPr>
          <a:xfrm>
            <a:off x="1371600" y="3238500"/>
            <a:ext cx="6400800" cy="1460400"/>
          </a:xfrm>
          <a:prstGeom prst="rect">
            <a:avLst/>
          </a:prstGeom>
          <a:noFill/>
          <a:ln>
            <a:noFill/>
          </a:ln>
        </p:spPr>
        <p:txBody>
          <a:bodyPr spcFirstLastPara="1" wrap="square" lIns="91425" tIns="91425" rIns="91425" bIns="91425" rtlCol="0" anchor="t" anchorCtr="0"/>
          <a:lstStyle>
            <a:lvl1pPr marL="0" marR="0" lvl="0" indent="0" algn="ctr" rtl="0">
              <a:spcBef>
                <a:spcPts val="560"/>
              </a:spcBef>
              <a:spcAft>
                <a:spcPts val="0"/>
              </a:spcAft>
              <a:buClr>
                <a:srgbClr val="888888"/>
              </a:buClr>
              <a:buSzPts val="2400"/>
              <a:buFont typeface="Arial"/>
              <a:buNone/>
              <a:defRPr sz="2800" b="0" i="0" u="none" strike="noStrike" cap="none">
                <a:solidFill>
                  <a:srgbClr val="888888"/>
                </a:solidFill>
                <a:latin typeface="Raleway"/>
                <a:ea typeface="Raleway"/>
                <a:cs typeface="Raleway"/>
                <a:sym typeface="Raleway"/>
              </a:defRPr>
            </a:lvl1pPr>
            <a:lvl2pPr marL="457200" marR="0" lvl="1" indent="0" algn="ctr" rtl="0">
              <a:spcBef>
                <a:spcPts val="400"/>
              </a:spcBef>
              <a:spcAft>
                <a:spcPts val="0"/>
              </a:spcAft>
              <a:buClr>
                <a:srgbClr val="888888"/>
              </a:buClr>
              <a:buSzPts val="2000"/>
              <a:buFont typeface="Arial"/>
              <a:buNone/>
              <a:defRPr sz="2000" b="0" i="0" u="none" strike="noStrike" cap="none">
                <a:solidFill>
                  <a:srgbClr val="888888"/>
                </a:solidFill>
                <a:latin typeface="Raleway"/>
                <a:ea typeface="Raleway"/>
                <a:cs typeface="Raleway"/>
                <a:sym typeface="Raleway"/>
              </a:defRPr>
            </a:lvl2pPr>
            <a:lvl3pPr marL="914400" marR="0" lvl="2" indent="0" algn="ctr" rtl="0">
              <a:spcBef>
                <a:spcPts val="360"/>
              </a:spcBef>
              <a:spcAft>
                <a:spcPts val="0"/>
              </a:spcAft>
              <a:buClr>
                <a:srgbClr val="888888"/>
              </a:buClr>
              <a:buSzPts val="1800"/>
              <a:buFont typeface="Arial"/>
              <a:buNone/>
              <a:defRPr sz="1800" b="0" i="0" u="none" strike="noStrike" cap="none">
                <a:solidFill>
                  <a:srgbClr val="888888"/>
                </a:solidFill>
                <a:latin typeface="Raleway"/>
                <a:ea typeface="Raleway"/>
                <a:cs typeface="Raleway"/>
                <a:sym typeface="Raleway"/>
              </a:defRPr>
            </a:lvl3pPr>
            <a:lvl4pPr marL="1371600" marR="0" lvl="3" indent="0" algn="ctr" rtl="0">
              <a:spcBef>
                <a:spcPts val="320"/>
              </a:spcBef>
              <a:spcAft>
                <a:spcPts val="0"/>
              </a:spcAft>
              <a:buClr>
                <a:srgbClr val="888888"/>
              </a:buClr>
              <a:buSzPts val="1600"/>
              <a:buFont typeface="Arial"/>
              <a:buNone/>
              <a:defRPr sz="1600" b="0" i="0" u="none" strike="noStrike" cap="none">
                <a:solidFill>
                  <a:srgbClr val="888888"/>
                </a:solidFill>
                <a:latin typeface="Raleway"/>
                <a:ea typeface="Raleway"/>
                <a:cs typeface="Raleway"/>
                <a:sym typeface="Raleway"/>
              </a:defRPr>
            </a:lvl4pPr>
            <a:lvl5pPr marL="1828800" marR="0" lvl="4" indent="0" algn="ctr" rtl="0">
              <a:spcBef>
                <a:spcPts val="320"/>
              </a:spcBef>
              <a:spcAft>
                <a:spcPts val="0"/>
              </a:spcAft>
              <a:buClr>
                <a:srgbClr val="888888"/>
              </a:buClr>
              <a:buSzPts val="1600"/>
              <a:buFont typeface="Arial"/>
              <a:buNone/>
              <a:defRPr sz="1600" b="0" i="0" u="none" strike="noStrike" cap="none">
                <a:solidFill>
                  <a:srgbClr val="888888"/>
                </a:solidFill>
                <a:latin typeface="Raleway"/>
                <a:ea typeface="Raleway"/>
                <a:cs typeface="Raleway"/>
                <a:sym typeface="Raleway"/>
              </a:defRPr>
            </a:lvl5pPr>
            <a:lvl6pPr marL="2286000" marR="0" lvl="5"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2743200" marR="0" lvl="6"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200400" marR="0" lvl="7"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3657600" marR="0" lvl="8"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pPr rtl="0"/>
            <a:endParaRPr/>
          </a:p>
        </p:txBody>
      </p:sp>
      <p:sp>
        <p:nvSpPr>
          <p:cNvPr id="68" name="Shape 68"/>
          <p:cNvSpPr txBox="1">
            <a:spLocks noGrp="1"/>
          </p:cNvSpPr>
          <p:nvPr>
            <p:ph type="dt" idx="10"/>
          </p:nvPr>
        </p:nvSpPr>
        <p:spPr>
          <a:xfrm>
            <a:off x="457200" y="6944778"/>
            <a:ext cx="2133600" cy="304200"/>
          </a:xfrm>
          <a:prstGeom prst="rect">
            <a:avLst/>
          </a:prstGeom>
          <a:noFill/>
          <a:ln>
            <a:noFill/>
          </a:ln>
        </p:spPr>
        <p:txBody>
          <a:bodyPr spcFirstLastPara="1" wrap="square" lIns="91425" tIns="91425" rIns="91425" bIns="91425" rtlCol="0" anchor="t" anchorCtr="0"/>
          <a:lstStyle>
            <a:lvl1pPr marL="0" marR="0" lvl="0"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rtl="0"/>
            <a:endParaRPr dirty="0"/>
          </a:p>
        </p:txBody>
      </p:sp>
      <p:sp>
        <p:nvSpPr>
          <p:cNvPr id="69" name="Shape 69"/>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rtl="0">
              <a:spcBef>
                <a:spcPts val="0"/>
              </a:spcBef>
              <a:spcAft>
                <a:spcPts val="0"/>
              </a:spcAft>
              <a:buNone/>
            </a:pPr>
            <a:fld id="{00000000-1234-1234-1234-123412341234}" type="slidenum">
              <a:rPr lang="x-none"/>
              <a:t>‹#›</a:t>
            </a:fld>
            <a:endParaRPr dirty="0"/>
          </a:p>
        </p:txBody>
      </p:sp>
      <p:sp>
        <p:nvSpPr>
          <p:cNvPr id="70" name="Shape 70"/>
          <p:cNvSpPr/>
          <p:nvPr/>
        </p:nvSpPr>
        <p:spPr>
          <a:xfrm>
            <a:off x="301037" y="553989"/>
            <a:ext cx="8541900" cy="376200"/>
          </a:xfrm>
          <a:prstGeom prst="rect">
            <a:avLst/>
          </a:prstGeom>
          <a:solidFill>
            <a:schemeClr val="lt1"/>
          </a:solidFill>
          <a:ln>
            <a:noFill/>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p:cSld name="Blank Slide">
    <p:spTree>
      <p:nvGrpSpPr>
        <p:cNvPr id="1" name="Shape 71"/>
        <p:cNvGrpSpPr/>
        <p:nvPr/>
      </p:nvGrpSpPr>
      <p:grpSpPr>
        <a:xfrm>
          <a:off x="0" y="0"/>
          <a:ext cx="0" cy="0"/>
          <a:chOff x="0" y="0"/>
          <a:chExt cx="0" cy="0"/>
        </a:xfrm>
      </p:grpSpPr>
      <p:sp>
        <p:nvSpPr>
          <p:cNvPr id="72" name="Shape 72"/>
          <p:cNvSpPr txBox="1">
            <a:spLocks noGrp="1"/>
          </p:cNvSpPr>
          <p:nvPr>
            <p:ph type="dt" idx="10"/>
          </p:nvPr>
        </p:nvSpPr>
        <p:spPr>
          <a:xfrm>
            <a:off x="457200" y="6944778"/>
            <a:ext cx="2133600" cy="304200"/>
          </a:xfrm>
          <a:prstGeom prst="rect">
            <a:avLst/>
          </a:prstGeom>
          <a:noFill/>
          <a:ln>
            <a:noFill/>
          </a:ln>
        </p:spPr>
        <p:txBody>
          <a:bodyPr spcFirstLastPara="1" wrap="square" lIns="91425" tIns="91425" rIns="91425" bIns="91425" rtlCol="0" anchor="t" anchorCtr="0"/>
          <a:lstStyle>
            <a:lvl1pPr marL="0" marR="0" lvl="0"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rtl="0"/>
            <a:endParaRPr dirty="0"/>
          </a:p>
        </p:txBody>
      </p:sp>
      <p:sp>
        <p:nvSpPr>
          <p:cNvPr id="73" name="Shape 73"/>
          <p:cNvSpPr/>
          <p:nvPr/>
        </p:nvSpPr>
        <p:spPr>
          <a:xfrm>
            <a:off x="0" y="0"/>
            <a:ext cx="9144000" cy="5715000"/>
          </a:xfrm>
          <a:prstGeom prst="rect">
            <a:avLst/>
          </a:prstGeom>
          <a:solidFill>
            <a:schemeClr val="lt1"/>
          </a:solidFill>
          <a:ln>
            <a:noFill/>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Footer">
  <p:cSld name="Title and Footer">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47793" y="145248"/>
            <a:ext cx="6096000" cy="395700"/>
          </a:xfrm>
          <a:prstGeom prst="rect">
            <a:avLst/>
          </a:prstGeom>
          <a:noFill/>
          <a:ln>
            <a:noFill/>
          </a:ln>
        </p:spPr>
        <p:txBody>
          <a:bodyPr spcFirstLastPara="1" wrap="square" lIns="91425" tIns="91425" rIns="91425" bIns="91425" rtlCol="0" anchor="ctr" anchorCtr="0"/>
          <a:lstStyle>
            <a:lvl1pPr marL="0" marR="0" lvl="0" indent="0" algn="l" rtl="0">
              <a:spcBef>
                <a:spcPts val="0"/>
              </a:spcBef>
              <a:spcAft>
                <a:spcPts val="0"/>
              </a:spcAft>
              <a:buClr>
                <a:schemeClr val="dk1"/>
              </a:buClr>
              <a:buSzPts val="1400"/>
              <a:buFont typeface="Raleway"/>
              <a:buNone/>
              <a:defRPr sz="1400" b="1" i="0" u="none" strike="noStrike" cap="none">
                <a:solidFill>
                  <a:schemeClr val="dk1"/>
                </a:solidFill>
                <a:latin typeface="Raleway"/>
                <a:ea typeface="Raleway"/>
                <a:cs typeface="Raleway"/>
                <a:sym typeface="Raleway"/>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pPr rtl="0"/>
            <a:endParaRPr/>
          </a:p>
        </p:txBody>
      </p:sp>
      <p:sp>
        <p:nvSpPr>
          <p:cNvPr id="76" name="Shape 76"/>
          <p:cNvSpPr txBox="1">
            <a:spLocks noGrp="1"/>
          </p:cNvSpPr>
          <p:nvPr>
            <p:ph type="dt" idx="10"/>
          </p:nvPr>
        </p:nvSpPr>
        <p:spPr>
          <a:xfrm>
            <a:off x="457200" y="6944778"/>
            <a:ext cx="2133600" cy="304200"/>
          </a:xfrm>
          <a:prstGeom prst="rect">
            <a:avLst/>
          </a:prstGeom>
          <a:noFill/>
          <a:ln>
            <a:noFill/>
          </a:ln>
        </p:spPr>
        <p:txBody>
          <a:bodyPr spcFirstLastPara="1" wrap="square" lIns="91425" tIns="91425" rIns="91425" bIns="91425" rtlCol="0" anchor="t" anchorCtr="0"/>
          <a:lstStyle>
            <a:lvl1pPr marL="0" marR="0" lvl="0" indent="0" algn="l" rtl="0">
              <a:spcBef>
                <a:spcPts val="0"/>
              </a:spcBef>
              <a:spcAft>
                <a:spcPts val="0"/>
              </a:spcAft>
              <a:buSzPts val="1400"/>
              <a:buNone/>
              <a:defRPr sz="1800">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rtl="0"/>
            <a:endParaRPr dirty="0"/>
          </a:p>
        </p:txBody>
      </p:sp>
      <p:sp>
        <p:nvSpPr>
          <p:cNvPr id="77" name="Shape 77"/>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rtl="0">
              <a:spcBef>
                <a:spcPts val="0"/>
              </a:spcBef>
              <a:spcAft>
                <a:spcPts val="0"/>
              </a:spcAft>
              <a:buNone/>
            </a:pPr>
            <a:fld id="{00000000-1234-1234-1234-123412341234}" type="slidenum">
              <a:rPr lang="x-none"/>
              <a:t>‹#›</a:t>
            </a:fld>
            <a:endParaRPr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Footer without Title" type="titleOnly">
  <p:cSld name="TITLE_ONLY">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447793" y="145248"/>
            <a:ext cx="6096000" cy="395700"/>
          </a:xfrm>
          <a:prstGeom prst="rect">
            <a:avLst/>
          </a:prstGeom>
          <a:noFill/>
          <a:ln>
            <a:noFill/>
          </a:ln>
        </p:spPr>
        <p:txBody>
          <a:bodyPr spcFirstLastPara="1" wrap="square" lIns="91425" tIns="91425" rIns="91425" bIns="91425" rtlCol="0" anchor="ctr" anchorCtr="0"/>
          <a:lstStyle>
            <a:lvl1pPr marL="0" marR="0" lvl="0" indent="0" algn="l" rtl="0">
              <a:spcBef>
                <a:spcPts val="0"/>
              </a:spcBef>
              <a:spcAft>
                <a:spcPts val="0"/>
              </a:spcAft>
              <a:buClr>
                <a:schemeClr val="dk1"/>
              </a:buClr>
              <a:buSzPts val="1400"/>
              <a:buFont typeface="Raleway"/>
              <a:buNone/>
              <a:defRPr sz="1400" b="1" i="0" u="none" strike="noStrike" cap="none">
                <a:solidFill>
                  <a:schemeClr val="dk1"/>
                </a:solidFill>
                <a:latin typeface="Raleway"/>
                <a:ea typeface="Raleway"/>
                <a:cs typeface="Raleway"/>
                <a:sym typeface="Raleway"/>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pPr rtl="0"/>
            <a:endParaRPr/>
          </a:p>
        </p:txBody>
      </p:sp>
      <p:sp>
        <p:nvSpPr>
          <p:cNvPr id="80" name="Shape 80"/>
          <p:cNvSpPr txBox="1">
            <a:spLocks noGrp="1"/>
          </p:cNvSpPr>
          <p:nvPr>
            <p:ph type="dt" idx="10"/>
          </p:nvPr>
        </p:nvSpPr>
        <p:spPr>
          <a:xfrm>
            <a:off x="457200" y="6944778"/>
            <a:ext cx="2133600" cy="304200"/>
          </a:xfrm>
          <a:prstGeom prst="rect">
            <a:avLst/>
          </a:prstGeom>
          <a:noFill/>
          <a:ln>
            <a:noFill/>
          </a:ln>
        </p:spPr>
        <p:txBody>
          <a:bodyPr spcFirstLastPara="1" wrap="square" lIns="91425" tIns="91425" rIns="91425" bIns="91425" rtlCol="0" anchor="t" anchorCtr="0"/>
          <a:lstStyle>
            <a:lvl1pPr marL="0" marR="0" lvl="0" indent="0" algn="l" rtl="0">
              <a:spcBef>
                <a:spcPts val="0"/>
              </a:spcBef>
              <a:spcAft>
                <a:spcPts val="0"/>
              </a:spcAft>
              <a:buSzPts val="1400"/>
              <a:buNone/>
              <a:defRPr sz="1800">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rtl="0"/>
            <a:endParaRPr dirty="0"/>
          </a:p>
        </p:txBody>
      </p:sp>
      <p:sp>
        <p:nvSpPr>
          <p:cNvPr id="81" name="Shape 81"/>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rtl="0">
              <a:spcBef>
                <a:spcPts val="0"/>
              </a:spcBef>
              <a:spcAft>
                <a:spcPts val="0"/>
              </a:spcAft>
              <a:buNone/>
            </a:pPr>
            <a:fld id="{00000000-1234-1234-1234-123412341234}" type="slidenum">
              <a:rPr lang="x-none"/>
              <a:t>‹#›</a:t>
            </a:fld>
            <a:endParaRPr dirty="0"/>
          </a:p>
        </p:txBody>
      </p:sp>
      <p:sp>
        <p:nvSpPr>
          <p:cNvPr id="82" name="Shape 82"/>
          <p:cNvSpPr/>
          <p:nvPr/>
        </p:nvSpPr>
        <p:spPr>
          <a:xfrm>
            <a:off x="0" y="-94497"/>
            <a:ext cx="9144000" cy="1863900"/>
          </a:xfrm>
          <a:prstGeom prst="rect">
            <a:avLst/>
          </a:prstGeom>
          <a:solidFill>
            <a:schemeClr val="lt1"/>
          </a:solidFill>
          <a:ln>
            <a:noFill/>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FullScreen_Img">
  <p:cSld name="FullScreen_Img">
    <p:spTree>
      <p:nvGrpSpPr>
        <p:cNvPr id="1" name="Shape 83"/>
        <p:cNvGrpSpPr/>
        <p:nvPr/>
      </p:nvGrpSpPr>
      <p:grpSpPr>
        <a:xfrm>
          <a:off x="0" y="0"/>
          <a:ext cx="0" cy="0"/>
          <a:chOff x="0" y="0"/>
          <a:chExt cx="0" cy="0"/>
        </a:xfrm>
      </p:grpSpPr>
      <p:sp>
        <p:nvSpPr>
          <p:cNvPr id="84" name="Shape 84"/>
          <p:cNvSpPr txBox="1">
            <a:spLocks noGrp="1"/>
          </p:cNvSpPr>
          <p:nvPr>
            <p:ph type="dt" idx="10"/>
          </p:nvPr>
        </p:nvSpPr>
        <p:spPr>
          <a:xfrm>
            <a:off x="457200" y="6944778"/>
            <a:ext cx="2133600" cy="304200"/>
          </a:xfrm>
          <a:prstGeom prst="rect">
            <a:avLst/>
          </a:prstGeom>
          <a:noFill/>
          <a:ln>
            <a:noFill/>
          </a:ln>
        </p:spPr>
        <p:txBody>
          <a:bodyPr spcFirstLastPara="1" wrap="square" lIns="91425" tIns="91425" rIns="91425" bIns="91425" rtlCol="0" anchor="t" anchorCtr="0"/>
          <a:lstStyle>
            <a:lvl1pPr marL="0" marR="0" lvl="0" indent="0" algn="l" rtl="0">
              <a:spcBef>
                <a:spcPts val="0"/>
              </a:spcBef>
              <a:spcAft>
                <a:spcPts val="0"/>
              </a:spcAft>
              <a:buSzPts val="1400"/>
              <a:buNone/>
              <a:defRPr sz="1800">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rtl="0"/>
            <a:endParaRPr dirty="0"/>
          </a:p>
        </p:txBody>
      </p:sp>
      <p:sp>
        <p:nvSpPr>
          <p:cNvPr id="85" name="Shape 85"/>
          <p:cNvSpPr/>
          <p:nvPr/>
        </p:nvSpPr>
        <p:spPr>
          <a:xfrm>
            <a:off x="0" y="0"/>
            <a:ext cx="9144000" cy="5715000"/>
          </a:xfrm>
          <a:prstGeom prst="rect">
            <a:avLst/>
          </a:prstGeom>
          <a:solidFill>
            <a:schemeClr val="lt1"/>
          </a:solidFill>
          <a:ln>
            <a:noFill/>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86" name="Shape 86"/>
          <p:cNvSpPr>
            <a:spLocks noGrp="1"/>
          </p:cNvSpPr>
          <p:nvPr>
            <p:ph type="pic" idx="2"/>
          </p:nvPr>
        </p:nvSpPr>
        <p:spPr>
          <a:xfrm>
            <a:off x="0" y="0"/>
            <a:ext cx="9144000" cy="5715000"/>
          </a:xfrm>
          <a:prstGeom prst="rect">
            <a:avLst/>
          </a:prstGeom>
          <a:noFill/>
          <a:ln>
            <a:noFill/>
          </a:ln>
        </p:spPr>
        <p:txBody>
          <a:bodyPr spcFirstLastPara="1" wrap="square" lIns="91425" tIns="91425" rIns="91425" bIns="91425" rtlCol="0" anchor="t" anchorCtr="0"/>
          <a:lstStyle>
            <a:lvl1pPr marL="0" marR="0" lvl="0" indent="0" algn="ctr" rtl="0">
              <a:spcBef>
                <a:spcPts val="480"/>
              </a:spcBef>
              <a:spcAft>
                <a:spcPts val="0"/>
              </a:spcAft>
              <a:buClr>
                <a:schemeClr val="dk1"/>
              </a:buClr>
              <a:buSzPts val="1400"/>
              <a:buFont typeface="Arial"/>
              <a:buNone/>
              <a:defRPr sz="2400" b="0" i="0" u="none" strike="noStrike" cap="none">
                <a:solidFill>
                  <a:schemeClr val="dk1"/>
                </a:solidFill>
                <a:latin typeface="Raleway"/>
                <a:ea typeface="Raleway"/>
                <a:cs typeface="Raleway"/>
                <a:sym typeface="Raleway"/>
              </a:defRPr>
            </a:lvl1pPr>
            <a:lvl2pPr marL="742950" marR="0" lvl="1" indent="-285750" algn="l" rtl="0">
              <a:spcBef>
                <a:spcPts val="400"/>
              </a:spcBef>
              <a:spcAft>
                <a:spcPts val="0"/>
              </a:spcAft>
              <a:buClr>
                <a:schemeClr val="dk1"/>
              </a:buClr>
              <a:buSzPts val="2000"/>
              <a:buFont typeface="Arial"/>
              <a:buChar char="–"/>
              <a:defRPr sz="2000" b="0" i="0" u="none" strike="noStrike" cap="none">
                <a:solidFill>
                  <a:schemeClr val="dk1"/>
                </a:solidFill>
                <a:latin typeface="Raleway"/>
                <a:ea typeface="Raleway"/>
                <a:cs typeface="Raleway"/>
                <a:sym typeface="Raleway"/>
              </a:defRPr>
            </a:lvl2pPr>
            <a:lvl3pPr marL="1143000" marR="0" lvl="2" indent="-228600" algn="l" rtl="0">
              <a:spcBef>
                <a:spcPts val="36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3pPr>
            <a:lvl4pPr marL="1600200" marR="0" lvl="3" indent="-228600" algn="l" rtl="0">
              <a:spcBef>
                <a:spcPts val="320"/>
              </a:spcBef>
              <a:spcAft>
                <a:spcPts val="0"/>
              </a:spcAft>
              <a:buClr>
                <a:schemeClr val="dk1"/>
              </a:buClr>
              <a:buSzPts val="1600"/>
              <a:buFont typeface="Arial"/>
              <a:buChar char="–"/>
              <a:defRPr sz="1600" b="0" i="0" u="none" strike="noStrike" cap="none">
                <a:solidFill>
                  <a:schemeClr val="dk1"/>
                </a:solidFill>
                <a:latin typeface="Raleway"/>
                <a:ea typeface="Raleway"/>
                <a:cs typeface="Raleway"/>
                <a:sym typeface="Raleway"/>
              </a:defRPr>
            </a:lvl4pPr>
            <a:lvl5pPr marL="2057400" marR="0" lvl="4" indent="-228600" algn="l" rtl="0">
              <a:spcBef>
                <a:spcPts val="320"/>
              </a:spcBef>
              <a:spcAft>
                <a:spcPts val="0"/>
              </a:spcAft>
              <a:buClr>
                <a:schemeClr val="dk1"/>
              </a:buClr>
              <a:buSzPts val="1600"/>
              <a:buFont typeface="Arial"/>
              <a:buChar char="»"/>
              <a:defRPr sz="1600" b="0" i="0" u="none" strike="noStrike" cap="none">
                <a:solidFill>
                  <a:schemeClr val="dk1"/>
                </a:solidFill>
                <a:latin typeface="Raleway"/>
                <a:ea typeface="Raleway"/>
                <a:cs typeface="Raleway"/>
                <a:sym typeface="Raleway"/>
              </a:defRPr>
            </a:lvl5pPr>
            <a:lvl6pPr marL="2514600" marR="0" lvl="5" indent="-228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228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228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228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rtl="0"/>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without Footer">
  <p:cSld name="Title without Footer">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447793" y="145248"/>
            <a:ext cx="6096000" cy="395700"/>
          </a:xfrm>
          <a:prstGeom prst="rect">
            <a:avLst/>
          </a:prstGeom>
          <a:noFill/>
          <a:ln>
            <a:noFill/>
          </a:ln>
        </p:spPr>
        <p:txBody>
          <a:bodyPr spcFirstLastPara="1" wrap="square" lIns="91425" tIns="91425" rIns="91425" bIns="91425" rtlCol="0" anchor="ctr" anchorCtr="0"/>
          <a:lstStyle>
            <a:lvl1pPr marL="0" marR="0" lvl="0" indent="0" algn="l" rtl="0">
              <a:spcBef>
                <a:spcPts val="0"/>
              </a:spcBef>
              <a:spcAft>
                <a:spcPts val="0"/>
              </a:spcAft>
              <a:buClr>
                <a:schemeClr val="dk1"/>
              </a:buClr>
              <a:buSzPts val="1400"/>
              <a:buFont typeface="Raleway"/>
              <a:buNone/>
              <a:defRPr sz="1400" b="1" i="0" u="none" strike="noStrike" cap="none">
                <a:solidFill>
                  <a:schemeClr val="dk1"/>
                </a:solidFill>
                <a:latin typeface="Raleway"/>
                <a:ea typeface="Raleway"/>
                <a:cs typeface="Raleway"/>
                <a:sym typeface="Raleway"/>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pPr rtl="0"/>
            <a:endParaRPr/>
          </a:p>
        </p:txBody>
      </p:sp>
      <p:sp>
        <p:nvSpPr>
          <p:cNvPr id="89" name="Shape 89"/>
          <p:cNvSpPr txBox="1">
            <a:spLocks noGrp="1"/>
          </p:cNvSpPr>
          <p:nvPr>
            <p:ph type="dt" idx="10"/>
          </p:nvPr>
        </p:nvSpPr>
        <p:spPr>
          <a:xfrm>
            <a:off x="457200" y="6944778"/>
            <a:ext cx="2133600" cy="304200"/>
          </a:xfrm>
          <a:prstGeom prst="rect">
            <a:avLst/>
          </a:prstGeom>
          <a:noFill/>
          <a:ln>
            <a:noFill/>
          </a:ln>
        </p:spPr>
        <p:txBody>
          <a:bodyPr spcFirstLastPara="1" wrap="square" lIns="91425" tIns="91425" rIns="91425" bIns="91425" rtlCol="0" anchor="t" anchorCtr="0"/>
          <a:lstStyle>
            <a:lvl1pPr marL="0" marR="0" lvl="0" indent="0" algn="l" rtl="0">
              <a:spcBef>
                <a:spcPts val="0"/>
              </a:spcBef>
              <a:spcAft>
                <a:spcPts val="0"/>
              </a:spcAft>
              <a:buSzPts val="1400"/>
              <a:buNone/>
              <a:defRPr sz="1800">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rtl="0"/>
            <a:endParaRPr dirty="0"/>
          </a:p>
        </p:txBody>
      </p:sp>
      <p:sp>
        <p:nvSpPr>
          <p:cNvPr id="90" name="Shape 90"/>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rtl="0">
              <a:spcBef>
                <a:spcPts val="0"/>
              </a:spcBef>
              <a:spcAft>
                <a:spcPts val="0"/>
              </a:spcAft>
              <a:buNone/>
            </a:pPr>
            <a:fld id="{00000000-1234-1234-1234-123412341234}" type="slidenum">
              <a:rPr lang="x-none"/>
              <a:t>‹#›</a:t>
            </a:fld>
            <a:endParaRPr dirty="0"/>
          </a:p>
        </p:txBody>
      </p:sp>
      <p:sp>
        <p:nvSpPr>
          <p:cNvPr id="91" name="Shape 91"/>
          <p:cNvSpPr/>
          <p:nvPr/>
        </p:nvSpPr>
        <p:spPr>
          <a:xfrm>
            <a:off x="4145936" y="5052688"/>
            <a:ext cx="942300" cy="591900"/>
          </a:xfrm>
          <a:prstGeom prst="rect">
            <a:avLst/>
          </a:prstGeom>
          <a:solidFill>
            <a:schemeClr val="lt1"/>
          </a:solidFill>
          <a:ln w="9525" cap="flat" cmpd="sng">
            <a:solidFill>
              <a:srgbClr val="FFFFFF"/>
            </a:solidFill>
            <a:prstDash val="solid"/>
            <a:round/>
            <a:headEnd type="none" w="sm" len="sm"/>
            <a:tailEnd type="none" w="sm" len="sm"/>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92" name="Shape 92"/>
          <p:cNvSpPr/>
          <p:nvPr/>
        </p:nvSpPr>
        <p:spPr>
          <a:xfrm>
            <a:off x="0" y="3851189"/>
            <a:ext cx="9144000" cy="1863900"/>
          </a:xfrm>
          <a:prstGeom prst="rect">
            <a:avLst/>
          </a:prstGeom>
          <a:solidFill>
            <a:schemeClr val="lt1"/>
          </a:solidFill>
          <a:ln>
            <a:noFill/>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Without footer arrows">
  <p:cSld name="Without footer arrows">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447793" y="145248"/>
            <a:ext cx="6096000" cy="395700"/>
          </a:xfrm>
          <a:prstGeom prst="rect">
            <a:avLst/>
          </a:prstGeom>
          <a:noFill/>
          <a:ln>
            <a:noFill/>
          </a:ln>
        </p:spPr>
        <p:txBody>
          <a:bodyPr spcFirstLastPara="1" wrap="square" lIns="91425" tIns="91425" rIns="91425" bIns="91425" rtlCol="0" anchor="ctr" anchorCtr="0"/>
          <a:lstStyle>
            <a:lvl1pPr marL="0" marR="0" lvl="0" indent="0" algn="l" rtl="0">
              <a:spcBef>
                <a:spcPts val="0"/>
              </a:spcBef>
              <a:spcAft>
                <a:spcPts val="0"/>
              </a:spcAft>
              <a:buClr>
                <a:schemeClr val="dk1"/>
              </a:buClr>
              <a:buSzPts val="1400"/>
              <a:buFont typeface="Raleway"/>
              <a:buNone/>
              <a:defRPr sz="1400" b="1" i="0" u="none" strike="noStrike" cap="none">
                <a:solidFill>
                  <a:schemeClr val="dk1"/>
                </a:solidFill>
                <a:latin typeface="Raleway"/>
                <a:ea typeface="Raleway"/>
                <a:cs typeface="Raleway"/>
                <a:sym typeface="Raleway"/>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pPr rtl="0"/>
            <a:endParaRPr/>
          </a:p>
        </p:txBody>
      </p:sp>
      <p:sp>
        <p:nvSpPr>
          <p:cNvPr id="95" name="Shape 95"/>
          <p:cNvSpPr txBox="1">
            <a:spLocks noGrp="1"/>
          </p:cNvSpPr>
          <p:nvPr>
            <p:ph type="dt" idx="10"/>
          </p:nvPr>
        </p:nvSpPr>
        <p:spPr>
          <a:xfrm>
            <a:off x="457200" y="5243835"/>
            <a:ext cx="2133600" cy="304200"/>
          </a:xfrm>
          <a:prstGeom prst="rect">
            <a:avLst/>
          </a:prstGeom>
          <a:noFill/>
          <a:ln>
            <a:noFill/>
          </a:ln>
        </p:spPr>
        <p:txBody>
          <a:bodyPr spcFirstLastPara="1" wrap="square" lIns="91425" tIns="91425" rIns="91425" bIns="91425" rtlCol="0" anchor="t" anchorCtr="0"/>
          <a:lstStyle>
            <a:lvl1pPr marL="0" marR="0" lvl="0" indent="0" algn="l" rtl="0">
              <a:spcBef>
                <a:spcPts val="0"/>
              </a:spcBef>
              <a:spcAft>
                <a:spcPts val="0"/>
              </a:spcAft>
              <a:buSzPts val="1400"/>
              <a:buNone/>
              <a:defRPr sz="1800">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rtl="0"/>
            <a:endParaRPr dirty="0"/>
          </a:p>
        </p:txBody>
      </p:sp>
      <p:sp>
        <p:nvSpPr>
          <p:cNvPr id="96" name="Shape 96"/>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rtl="0">
              <a:spcBef>
                <a:spcPts val="0"/>
              </a:spcBef>
              <a:spcAft>
                <a:spcPts val="0"/>
              </a:spcAft>
              <a:buNone/>
            </a:pPr>
            <a:fld id="{00000000-1234-1234-1234-123412341234}" type="slidenum">
              <a:rPr lang="x-none"/>
              <a:t>‹#›</a:t>
            </a:fld>
            <a:endParaRPr dirty="0"/>
          </a:p>
        </p:txBody>
      </p:sp>
      <p:sp>
        <p:nvSpPr>
          <p:cNvPr id="97" name="Shape 97"/>
          <p:cNvSpPr/>
          <p:nvPr/>
        </p:nvSpPr>
        <p:spPr>
          <a:xfrm>
            <a:off x="3722146" y="4900705"/>
            <a:ext cx="1699800" cy="814200"/>
          </a:xfrm>
          <a:prstGeom prst="rect">
            <a:avLst/>
          </a:prstGeom>
          <a:solidFill>
            <a:schemeClr val="lt1"/>
          </a:solidFill>
          <a:ln>
            <a:noFill/>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lored Backgroud">
  <p:cSld name="Colored Backgroud">
    <p:spTree>
      <p:nvGrpSpPr>
        <p:cNvPr id="1" name="Shape 98"/>
        <p:cNvGrpSpPr/>
        <p:nvPr/>
      </p:nvGrpSpPr>
      <p:grpSpPr>
        <a:xfrm>
          <a:off x="0" y="0"/>
          <a:ext cx="0" cy="0"/>
          <a:chOff x="0" y="0"/>
          <a:chExt cx="0" cy="0"/>
        </a:xfrm>
      </p:grpSpPr>
      <p:sp>
        <p:nvSpPr>
          <p:cNvPr id="99" name="Shape 99"/>
          <p:cNvSpPr txBox="1">
            <a:spLocks noGrp="1"/>
          </p:cNvSpPr>
          <p:nvPr>
            <p:ph type="dt" idx="10"/>
          </p:nvPr>
        </p:nvSpPr>
        <p:spPr>
          <a:xfrm>
            <a:off x="457200" y="5243835"/>
            <a:ext cx="2133600" cy="304200"/>
          </a:xfrm>
          <a:prstGeom prst="rect">
            <a:avLst/>
          </a:prstGeom>
          <a:noFill/>
          <a:ln>
            <a:noFill/>
          </a:ln>
        </p:spPr>
        <p:txBody>
          <a:bodyPr spcFirstLastPara="1" wrap="square" lIns="91425" tIns="91425" rIns="91425" bIns="91425" rtlCol="0" anchor="t" anchorCtr="0"/>
          <a:lstStyle>
            <a:lvl1pPr marL="0" marR="0" lvl="0" indent="0" algn="l" rtl="0">
              <a:spcBef>
                <a:spcPts val="0"/>
              </a:spcBef>
              <a:spcAft>
                <a:spcPts val="0"/>
              </a:spcAft>
              <a:buSzPts val="1400"/>
              <a:buNone/>
              <a:defRPr sz="1800">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rtl="0"/>
            <a:endParaRPr dirty="0"/>
          </a:p>
        </p:txBody>
      </p:sp>
      <p:sp>
        <p:nvSpPr>
          <p:cNvPr id="100" name="Shape 100"/>
          <p:cNvSpPr/>
          <p:nvPr/>
        </p:nvSpPr>
        <p:spPr>
          <a:xfrm>
            <a:off x="0" y="0"/>
            <a:ext cx="9144000" cy="5715000"/>
          </a:xfrm>
          <a:prstGeom prst="rect">
            <a:avLst/>
          </a:prstGeom>
          <a:solidFill>
            <a:srgbClr val="A5DAED"/>
          </a:solidFill>
          <a:ln>
            <a:noFill/>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389833"/>
            <a:ext cx="8520600" cy="935400"/>
          </a:xfrm>
          <a:prstGeom prst="rect">
            <a:avLst/>
          </a:prstGeom>
        </p:spPr>
        <p:txBody>
          <a:bodyPr spcFirstLastPara="1" wrap="square" lIns="91425" tIns="91425" rIns="91425" bIns="91425" rtlCol="0"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pPr rtl="0"/>
            <a:endParaRPr/>
          </a:p>
        </p:txBody>
      </p:sp>
      <p:sp>
        <p:nvSpPr>
          <p:cNvPr id="15" name="Shape 15"/>
          <p:cNvSpPr txBox="1">
            <a:spLocks noGrp="1"/>
          </p:cNvSpPr>
          <p:nvPr>
            <p:ph type="sldNum" idx="12"/>
          </p:nvPr>
        </p:nvSpPr>
        <p:spPr>
          <a:xfrm>
            <a:off x="8472458" y="5181352"/>
            <a:ext cx="548700" cy="437400"/>
          </a:xfrm>
          <a:prstGeom prst="rect">
            <a:avLst/>
          </a:prstGeom>
        </p:spPr>
        <p:txBody>
          <a:bodyPr spcFirstLastPara="1" wrap="square" lIns="91425" tIns="91425" rIns="91425" bIns="91425" rtlCol="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rtl="0">
              <a:spcBef>
                <a:spcPts val="0"/>
              </a:spcBef>
              <a:spcAft>
                <a:spcPts val="0"/>
              </a:spcAft>
              <a:buNone/>
            </a:pPr>
            <a:fld id="{00000000-1234-1234-1234-123412341234}" type="slidenum">
              <a:rPr lang="x-none"/>
              <a:t>‹#›</a:t>
            </a:fld>
            <a:endParaRPr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447793" y="145248"/>
            <a:ext cx="6096000" cy="395700"/>
          </a:xfrm>
          <a:prstGeom prst="rect">
            <a:avLst/>
          </a:prstGeom>
          <a:noFill/>
          <a:ln>
            <a:noFill/>
          </a:ln>
        </p:spPr>
        <p:txBody>
          <a:bodyPr spcFirstLastPara="1" wrap="square" lIns="91425" tIns="91425" rIns="91425" bIns="91425" rtlCol="0" anchor="ctr" anchorCtr="0"/>
          <a:lstStyle>
            <a:lvl1pPr marL="0" marR="0" lvl="0" indent="0" algn="l" rtl="0">
              <a:spcBef>
                <a:spcPts val="0"/>
              </a:spcBef>
              <a:spcAft>
                <a:spcPts val="0"/>
              </a:spcAft>
              <a:buClr>
                <a:schemeClr val="dk1"/>
              </a:buClr>
              <a:buSzPts val="1400"/>
              <a:buFont typeface="Raleway"/>
              <a:buNone/>
              <a:defRPr sz="1400" b="1" i="0" u="none" strike="noStrike" cap="none">
                <a:solidFill>
                  <a:schemeClr val="dk1"/>
                </a:solidFill>
                <a:latin typeface="Raleway"/>
                <a:ea typeface="Raleway"/>
                <a:cs typeface="Raleway"/>
                <a:sym typeface="Raleway"/>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pPr rtl="0"/>
            <a:endParaRPr/>
          </a:p>
        </p:txBody>
      </p:sp>
      <p:sp>
        <p:nvSpPr>
          <p:cNvPr id="103" name="Shape 103"/>
          <p:cNvSpPr txBox="1">
            <a:spLocks noGrp="1"/>
          </p:cNvSpPr>
          <p:nvPr>
            <p:ph type="body" idx="1"/>
          </p:nvPr>
        </p:nvSpPr>
        <p:spPr>
          <a:xfrm>
            <a:off x="457200" y="1155813"/>
            <a:ext cx="8229600" cy="3771600"/>
          </a:xfrm>
          <a:prstGeom prst="rect">
            <a:avLst/>
          </a:prstGeom>
          <a:noFill/>
          <a:ln>
            <a:noFill/>
          </a:ln>
        </p:spPr>
        <p:txBody>
          <a:bodyPr spcFirstLastPara="1" wrap="square" lIns="91425" tIns="91425" rIns="91425" bIns="91425" rtlCol="0" anchor="t" anchorCtr="0"/>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Raleway"/>
                <a:ea typeface="Raleway"/>
                <a:cs typeface="Raleway"/>
                <a:sym typeface="Raleway"/>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Raleway"/>
                <a:ea typeface="Raleway"/>
                <a:cs typeface="Raleway"/>
                <a:sym typeface="Raleway"/>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Raleway"/>
                <a:ea typeface="Raleway"/>
                <a:cs typeface="Raleway"/>
                <a:sym typeface="Raleway"/>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Raleway"/>
                <a:ea typeface="Raleway"/>
                <a:cs typeface="Raleway"/>
                <a:sym typeface="Raleway"/>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rtl="0"/>
            <a:endParaRPr/>
          </a:p>
        </p:txBody>
      </p:sp>
      <p:sp>
        <p:nvSpPr>
          <p:cNvPr id="104" name="Shape 104"/>
          <p:cNvSpPr txBox="1">
            <a:spLocks noGrp="1"/>
          </p:cNvSpPr>
          <p:nvPr>
            <p:ph type="dt" idx="10"/>
          </p:nvPr>
        </p:nvSpPr>
        <p:spPr>
          <a:xfrm>
            <a:off x="457200" y="6944778"/>
            <a:ext cx="2133600" cy="304200"/>
          </a:xfrm>
          <a:prstGeom prst="rect">
            <a:avLst/>
          </a:prstGeom>
          <a:noFill/>
          <a:ln>
            <a:noFill/>
          </a:ln>
        </p:spPr>
        <p:txBody>
          <a:bodyPr spcFirstLastPara="1" wrap="square" lIns="91425" tIns="91425" rIns="91425" bIns="91425" rtlCol="0" anchor="t" anchorCtr="0"/>
          <a:lstStyle>
            <a:lvl1pPr marL="0" marR="0" lvl="0" indent="0" algn="l" rtl="0">
              <a:spcBef>
                <a:spcPts val="0"/>
              </a:spcBef>
              <a:spcAft>
                <a:spcPts val="0"/>
              </a:spcAft>
              <a:buSzPts val="1400"/>
              <a:buNone/>
              <a:defRPr sz="1800">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rtl="0"/>
            <a:endParaRPr dirty="0"/>
          </a:p>
        </p:txBody>
      </p:sp>
      <p:sp>
        <p:nvSpPr>
          <p:cNvPr id="105" name="Shape 105"/>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rtl="0">
              <a:spcBef>
                <a:spcPts val="0"/>
              </a:spcBef>
              <a:spcAft>
                <a:spcPts val="0"/>
              </a:spcAft>
              <a:buNone/>
            </a:pPr>
            <a:fld id="{00000000-1234-1234-1234-123412341234}" type="slidenum">
              <a:rPr lang="x-none"/>
              <a:t>‹#›</a:t>
            </a:fld>
            <a:endParaRPr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1_Title and Footer">
  <p:cSld name="1_Title and Footer">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447793" y="145248"/>
            <a:ext cx="6096000" cy="395700"/>
          </a:xfrm>
          <a:prstGeom prst="rect">
            <a:avLst/>
          </a:prstGeom>
          <a:noFill/>
          <a:ln>
            <a:noFill/>
          </a:ln>
        </p:spPr>
        <p:txBody>
          <a:bodyPr spcFirstLastPara="1" wrap="square" lIns="91425" tIns="91425" rIns="91425" bIns="91425" rtlCol="0" anchor="ctr" anchorCtr="0"/>
          <a:lstStyle>
            <a:lvl1pPr marL="0" marR="0" lvl="0" indent="0" algn="l" rtl="0">
              <a:spcBef>
                <a:spcPts val="0"/>
              </a:spcBef>
              <a:spcAft>
                <a:spcPts val="0"/>
              </a:spcAft>
              <a:buClr>
                <a:schemeClr val="dk1"/>
              </a:buClr>
              <a:buSzPts val="1400"/>
              <a:buFont typeface="Raleway"/>
              <a:buNone/>
              <a:defRPr sz="1400" b="1" i="0" u="none" strike="noStrike" cap="none">
                <a:solidFill>
                  <a:schemeClr val="dk1"/>
                </a:solidFill>
                <a:latin typeface="Raleway"/>
                <a:ea typeface="Raleway"/>
                <a:cs typeface="Raleway"/>
                <a:sym typeface="Raleway"/>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pPr rtl="0"/>
            <a:endParaRPr/>
          </a:p>
        </p:txBody>
      </p:sp>
      <p:sp>
        <p:nvSpPr>
          <p:cNvPr id="108" name="Shape 108"/>
          <p:cNvSpPr txBox="1">
            <a:spLocks noGrp="1"/>
          </p:cNvSpPr>
          <p:nvPr>
            <p:ph type="dt" idx="10"/>
          </p:nvPr>
        </p:nvSpPr>
        <p:spPr>
          <a:xfrm>
            <a:off x="457200" y="6944778"/>
            <a:ext cx="2133600" cy="304200"/>
          </a:xfrm>
          <a:prstGeom prst="rect">
            <a:avLst/>
          </a:prstGeom>
          <a:noFill/>
          <a:ln>
            <a:noFill/>
          </a:ln>
        </p:spPr>
        <p:txBody>
          <a:bodyPr spcFirstLastPara="1" wrap="square" lIns="91425" tIns="91425" rIns="91425" bIns="91425" rtlCol="0" anchor="t" anchorCtr="0"/>
          <a:lstStyle>
            <a:lvl1pPr marL="0" marR="0" lvl="0" indent="0" algn="l" rtl="0">
              <a:spcBef>
                <a:spcPts val="0"/>
              </a:spcBef>
              <a:spcAft>
                <a:spcPts val="0"/>
              </a:spcAft>
              <a:buSzPts val="1400"/>
              <a:buNone/>
              <a:defRPr sz="1800">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rtl="0"/>
            <a:endParaRPr dirty="0"/>
          </a:p>
        </p:txBody>
      </p:sp>
      <p:sp>
        <p:nvSpPr>
          <p:cNvPr id="109" name="Shape 109"/>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rtl="0">
              <a:spcBef>
                <a:spcPts val="0"/>
              </a:spcBef>
              <a:spcAft>
                <a:spcPts val="0"/>
              </a:spcAft>
              <a:buNone/>
            </a:pPr>
            <a:fld id="{00000000-1234-1234-1234-123412341234}" type="slidenum">
              <a:rPr lang="x-none"/>
              <a:t>‹#›</a:t>
            </a:fld>
            <a:endParaRPr dirty="0"/>
          </a:p>
        </p:txBody>
      </p:sp>
      <p:cxnSp>
        <p:nvCxnSpPr>
          <p:cNvPr id="110" name="Shape 110"/>
          <p:cNvCxnSpPr/>
          <p:nvPr/>
        </p:nvCxnSpPr>
        <p:spPr>
          <a:xfrm rot="10800000">
            <a:off x="399835" y="624516"/>
            <a:ext cx="8318100" cy="0"/>
          </a:xfrm>
          <a:prstGeom prst="straightConnector1">
            <a:avLst/>
          </a:prstGeom>
          <a:noFill/>
          <a:ln w="9525" cap="flat" cmpd="sng">
            <a:solidFill>
              <a:srgbClr val="A5A5A5"/>
            </a:solidFill>
            <a:prstDash val="solid"/>
            <a:round/>
            <a:headEnd type="none" w="sm" len="sm"/>
            <a:tailEnd type="none" w="sm" len="sm"/>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447793" y="145248"/>
            <a:ext cx="6096000" cy="395700"/>
          </a:xfrm>
          <a:prstGeom prst="rect">
            <a:avLst/>
          </a:prstGeom>
          <a:noFill/>
          <a:ln>
            <a:noFill/>
          </a:ln>
        </p:spPr>
        <p:txBody>
          <a:bodyPr spcFirstLastPara="1" wrap="square" lIns="91425" tIns="91425" rIns="91425" bIns="91425" rtlCol="0" anchor="ctr" anchorCtr="0"/>
          <a:lstStyle>
            <a:lvl1pPr marL="0" marR="0" lvl="0" indent="0" algn="l" rtl="0">
              <a:spcBef>
                <a:spcPts val="0"/>
              </a:spcBef>
              <a:spcAft>
                <a:spcPts val="0"/>
              </a:spcAft>
              <a:buClr>
                <a:schemeClr val="dk1"/>
              </a:buClr>
              <a:buSzPts val="1400"/>
              <a:buFont typeface="Raleway"/>
              <a:buNone/>
              <a:defRPr sz="1400" b="1" i="0" u="none" strike="noStrike" cap="none">
                <a:solidFill>
                  <a:schemeClr val="dk1"/>
                </a:solidFill>
                <a:latin typeface="Raleway"/>
                <a:ea typeface="Raleway"/>
                <a:cs typeface="Raleway"/>
                <a:sym typeface="Raleway"/>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pPr rtl="0"/>
            <a:endParaRPr/>
          </a:p>
        </p:txBody>
      </p:sp>
      <p:sp>
        <p:nvSpPr>
          <p:cNvPr id="113" name="Shape 113"/>
          <p:cNvSpPr txBox="1">
            <a:spLocks noGrp="1"/>
          </p:cNvSpPr>
          <p:nvPr>
            <p:ph type="body" idx="1"/>
          </p:nvPr>
        </p:nvSpPr>
        <p:spPr>
          <a:xfrm>
            <a:off x="457200" y="1124456"/>
            <a:ext cx="4038600" cy="3771600"/>
          </a:xfrm>
          <a:prstGeom prst="rect">
            <a:avLst/>
          </a:prstGeom>
          <a:noFill/>
          <a:ln>
            <a:noFill/>
          </a:ln>
        </p:spPr>
        <p:txBody>
          <a:bodyPr spcFirstLastPara="1" wrap="square" lIns="91425" tIns="91425" rIns="91425" bIns="91425" rtlCol="0" anchor="t" anchorCtr="0"/>
          <a:lstStyle>
            <a:lvl1pPr marL="457200" marR="0" lvl="0" indent="-342900" algn="l" rtl="0">
              <a:spcBef>
                <a:spcPts val="36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1pPr>
            <a:lvl2pPr marL="914400" marR="0" lvl="1" indent="-330200" algn="l" rtl="0">
              <a:spcBef>
                <a:spcPts val="320"/>
              </a:spcBef>
              <a:spcAft>
                <a:spcPts val="0"/>
              </a:spcAft>
              <a:buClr>
                <a:schemeClr val="dk1"/>
              </a:buClr>
              <a:buSzPts val="1600"/>
              <a:buFont typeface="Arial"/>
              <a:buChar char="–"/>
              <a:defRPr sz="1600" b="0" i="0" u="none" strike="noStrike" cap="none">
                <a:solidFill>
                  <a:schemeClr val="dk1"/>
                </a:solidFill>
                <a:latin typeface="Raleway"/>
                <a:ea typeface="Raleway"/>
                <a:cs typeface="Raleway"/>
                <a:sym typeface="Raleway"/>
              </a:defRPr>
            </a:lvl2pPr>
            <a:lvl3pPr marL="1371600" marR="0" lvl="2" indent="-317500" algn="l" rtl="0">
              <a:spcBef>
                <a:spcPts val="280"/>
              </a:spcBef>
              <a:spcAft>
                <a:spcPts val="0"/>
              </a:spcAft>
              <a:buClr>
                <a:schemeClr val="dk1"/>
              </a:buClr>
              <a:buSzPts val="1400"/>
              <a:buFont typeface="Arial"/>
              <a:buChar char="•"/>
              <a:defRPr sz="1400" b="0" i="0" u="none" strike="noStrike" cap="none">
                <a:solidFill>
                  <a:schemeClr val="dk1"/>
                </a:solidFill>
                <a:latin typeface="Raleway"/>
                <a:ea typeface="Raleway"/>
                <a:cs typeface="Raleway"/>
                <a:sym typeface="Raleway"/>
              </a:defRPr>
            </a:lvl3pPr>
            <a:lvl4pPr marL="1828800" marR="0" lvl="3" indent="-304800" algn="l" rtl="0">
              <a:spcBef>
                <a:spcPts val="240"/>
              </a:spcBef>
              <a:spcAft>
                <a:spcPts val="0"/>
              </a:spcAft>
              <a:buClr>
                <a:schemeClr val="dk1"/>
              </a:buClr>
              <a:buSzPts val="1200"/>
              <a:buFont typeface="Arial"/>
              <a:buChar char="–"/>
              <a:defRPr sz="1200" b="0" i="0" u="none" strike="noStrike" cap="none">
                <a:solidFill>
                  <a:schemeClr val="dk1"/>
                </a:solidFill>
                <a:latin typeface="Raleway"/>
                <a:ea typeface="Raleway"/>
                <a:cs typeface="Raleway"/>
                <a:sym typeface="Raleway"/>
              </a:defRPr>
            </a:lvl4pPr>
            <a:lvl5pPr marL="2286000" marR="0" lvl="4" indent="-304800" algn="l" rtl="0">
              <a:spcBef>
                <a:spcPts val="240"/>
              </a:spcBef>
              <a:spcAft>
                <a:spcPts val="0"/>
              </a:spcAft>
              <a:buClr>
                <a:schemeClr val="dk1"/>
              </a:buClr>
              <a:buSzPts val="1200"/>
              <a:buFont typeface="Arial"/>
              <a:buChar char="»"/>
              <a:defRPr sz="1200" b="0" i="0" u="none" strike="noStrike" cap="none">
                <a:solidFill>
                  <a:schemeClr val="dk1"/>
                </a:solidFill>
                <a:latin typeface="Raleway"/>
                <a:ea typeface="Raleway"/>
                <a:cs typeface="Raleway"/>
                <a:sym typeface="Raleway"/>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rtl="0"/>
            <a:endParaRPr/>
          </a:p>
        </p:txBody>
      </p:sp>
      <p:sp>
        <p:nvSpPr>
          <p:cNvPr id="114" name="Shape 114"/>
          <p:cNvSpPr txBox="1">
            <a:spLocks noGrp="1"/>
          </p:cNvSpPr>
          <p:nvPr>
            <p:ph type="body" idx="2"/>
          </p:nvPr>
        </p:nvSpPr>
        <p:spPr>
          <a:xfrm>
            <a:off x="4648200" y="1124456"/>
            <a:ext cx="4038600" cy="3771600"/>
          </a:xfrm>
          <a:prstGeom prst="rect">
            <a:avLst/>
          </a:prstGeom>
          <a:noFill/>
          <a:ln>
            <a:noFill/>
          </a:ln>
        </p:spPr>
        <p:txBody>
          <a:bodyPr spcFirstLastPara="1" wrap="square" lIns="91425" tIns="91425" rIns="91425" bIns="91425" rtlCol="0" anchor="t" anchorCtr="0"/>
          <a:lstStyle>
            <a:lvl1pPr marL="457200" marR="0" lvl="0" indent="-342900" algn="l" rtl="0">
              <a:spcBef>
                <a:spcPts val="36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1pPr>
            <a:lvl2pPr marL="914400" marR="0" lvl="1" indent="-330200" algn="l" rtl="0">
              <a:spcBef>
                <a:spcPts val="320"/>
              </a:spcBef>
              <a:spcAft>
                <a:spcPts val="0"/>
              </a:spcAft>
              <a:buClr>
                <a:schemeClr val="dk1"/>
              </a:buClr>
              <a:buSzPts val="1600"/>
              <a:buFont typeface="Arial"/>
              <a:buChar char="–"/>
              <a:defRPr sz="1600" b="0" i="0" u="none" strike="noStrike" cap="none">
                <a:solidFill>
                  <a:schemeClr val="dk1"/>
                </a:solidFill>
                <a:latin typeface="Raleway"/>
                <a:ea typeface="Raleway"/>
                <a:cs typeface="Raleway"/>
                <a:sym typeface="Raleway"/>
              </a:defRPr>
            </a:lvl2pPr>
            <a:lvl3pPr marL="1371600" marR="0" lvl="2" indent="-317500" algn="l" rtl="0">
              <a:spcBef>
                <a:spcPts val="280"/>
              </a:spcBef>
              <a:spcAft>
                <a:spcPts val="0"/>
              </a:spcAft>
              <a:buClr>
                <a:schemeClr val="dk1"/>
              </a:buClr>
              <a:buSzPts val="1400"/>
              <a:buFont typeface="Arial"/>
              <a:buChar char="•"/>
              <a:defRPr sz="1400" b="0" i="0" u="none" strike="noStrike" cap="none">
                <a:solidFill>
                  <a:schemeClr val="dk1"/>
                </a:solidFill>
                <a:latin typeface="Raleway"/>
                <a:ea typeface="Raleway"/>
                <a:cs typeface="Raleway"/>
                <a:sym typeface="Raleway"/>
              </a:defRPr>
            </a:lvl3pPr>
            <a:lvl4pPr marL="1828800" marR="0" lvl="3" indent="-304800" algn="l" rtl="0">
              <a:spcBef>
                <a:spcPts val="240"/>
              </a:spcBef>
              <a:spcAft>
                <a:spcPts val="0"/>
              </a:spcAft>
              <a:buClr>
                <a:schemeClr val="dk1"/>
              </a:buClr>
              <a:buSzPts val="1200"/>
              <a:buFont typeface="Arial"/>
              <a:buChar char="–"/>
              <a:defRPr sz="1200" b="0" i="0" u="none" strike="noStrike" cap="none">
                <a:solidFill>
                  <a:schemeClr val="dk1"/>
                </a:solidFill>
                <a:latin typeface="Raleway"/>
                <a:ea typeface="Raleway"/>
                <a:cs typeface="Raleway"/>
                <a:sym typeface="Raleway"/>
              </a:defRPr>
            </a:lvl4pPr>
            <a:lvl5pPr marL="2286000" marR="0" lvl="4" indent="-304800" algn="l" rtl="0">
              <a:spcBef>
                <a:spcPts val="240"/>
              </a:spcBef>
              <a:spcAft>
                <a:spcPts val="0"/>
              </a:spcAft>
              <a:buClr>
                <a:schemeClr val="dk1"/>
              </a:buClr>
              <a:buSzPts val="1200"/>
              <a:buFont typeface="Arial"/>
              <a:buChar char="»"/>
              <a:defRPr sz="1200" b="0" i="0" u="none" strike="noStrike" cap="none">
                <a:solidFill>
                  <a:schemeClr val="dk1"/>
                </a:solidFill>
                <a:latin typeface="Raleway"/>
                <a:ea typeface="Raleway"/>
                <a:cs typeface="Raleway"/>
                <a:sym typeface="Raleway"/>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rtl="0"/>
            <a:endParaRPr/>
          </a:p>
        </p:txBody>
      </p:sp>
      <p:sp>
        <p:nvSpPr>
          <p:cNvPr id="115" name="Shape 115"/>
          <p:cNvSpPr txBox="1">
            <a:spLocks noGrp="1"/>
          </p:cNvSpPr>
          <p:nvPr>
            <p:ph type="dt" idx="10"/>
          </p:nvPr>
        </p:nvSpPr>
        <p:spPr>
          <a:xfrm>
            <a:off x="457200" y="6944778"/>
            <a:ext cx="2133600" cy="304200"/>
          </a:xfrm>
          <a:prstGeom prst="rect">
            <a:avLst/>
          </a:prstGeom>
          <a:noFill/>
          <a:ln>
            <a:noFill/>
          </a:ln>
        </p:spPr>
        <p:txBody>
          <a:bodyPr spcFirstLastPara="1" wrap="square" lIns="91425" tIns="91425" rIns="91425" bIns="91425" rtlCol="0" anchor="t" anchorCtr="0"/>
          <a:lstStyle>
            <a:lvl1pPr marL="0" marR="0" lvl="0" indent="0" algn="l" rtl="0">
              <a:spcBef>
                <a:spcPts val="0"/>
              </a:spcBef>
              <a:spcAft>
                <a:spcPts val="0"/>
              </a:spcAft>
              <a:buSzPts val="1400"/>
              <a:buNone/>
              <a:defRPr sz="1800">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rtl="0"/>
            <a:endParaRPr dirty="0"/>
          </a:p>
        </p:txBody>
      </p:sp>
      <p:sp>
        <p:nvSpPr>
          <p:cNvPr id="116" name="Shape 116"/>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rtl="0">
              <a:spcBef>
                <a:spcPts val="0"/>
              </a:spcBef>
              <a:spcAft>
                <a:spcPts val="0"/>
              </a:spcAft>
              <a:buNone/>
            </a:pPr>
            <a:fld id="{00000000-1234-1234-1234-123412341234}" type="slidenum">
              <a:rPr lang="x-none"/>
              <a:t>‹#›</a:t>
            </a:fld>
            <a:endParaRPr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447793" y="145248"/>
            <a:ext cx="6096000" cy="395700"/>
          </a:xfrm>
          <a:prstGeom prst="rect">
            <a:avLst/>
          </a:prstGeom>
          <a:noFill/>
          <a:ln>
            <a:noFill/>
          </a:ln>
        </p:spPr>
        <p:txBody>
          <a:bodyPr spcFirstLastPara="1" wrap="square" lIns="91425" tIns="91425" rIns="91425" bIns="91425" rtlCol="0" anchor="ctr" anchorCtr="0"/>
          <a:lstStyle>
            <a:lvl1pPr marL="0" marR="0" lvl="0" indent="0" algn="l" rtl="0">
              <a:spcBef>
                <a:spcPts val="0"/>
              </a:spcBef>
              <a:spcAft>
                <a:spcPts val="0"/>
              </a:spcAft>
              <a:buClr>
                <a:schemeClr val="dk1"/>
              </a:buClr>
              <a:buSzPts val="1400"/>
              <a:buFont typeface="Raleway"/>
              <a:buNone/>
              <a:defRPr sz="1400" b="1" i="0" u="none" strike="noStrike" cap="none">
                <a:solidFill>
                  <a:schemeClr val="dk1"/>
                </a:solidFill>
                <a:latin typeface="Raleway"/>
                <a:ea typeface="Raleway"/>
                <a:cs typeface="Raleway"/>
                <a:sym typeface="Raleway"/>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pPr rtl="0"/>
            <a:endParaRPr/>
          </a:p>
        </p:txBody>
      </p:sp>
      <p:sp>
        <p:nvSpPr>
          <p:cNvPr id="119" name="Shape 119"/>
          <p:cNvSpPr txBox="1">
            <a:spLocks noGrp="1"/>
          </p:cNvSpPr>
          <p:nvPr>
            <p:ph type="body" idx="1"/>
          </p:nvPr>
        </p:nvSpPr>
        <p:spPr>
          <a:xfrm>
            <a:off x="457200" y="1112025"/>
            <a:ext cx="4040100" cy="533100"/>
          </a:xfrm>
          <a:prstGeom prst="rect">
            <a:avLst/>
          </a:prstGeom>
          <a:noFill/>
          <a:ln>
            <a:noFill/>
          </a:ln>
        </p:spPr>
        <p:txBody>
          <a:bodyPr spcFirstLastPara="1" wrap="square" lIns="91425" tIns="91425" rIns="91425" bIns="91425" rtlCol="0" anchor="b" anchorCtr="0"/>
          <a:lstStyle>
            <a:lvl1pPr marL="457200" marR="0" lvl="0" indent="-228600" algn="l" rtl="0">
              <a:spcBef>
                <a:spcPts val="360"/>
              </a:spcBef>
              <a:spcAft>
                <a:spcPts val="0"/>
              </a:spcAft>
              <a:buClr>
                <a:schemeClr val="dk1"/>
              </a:buClr>
              <a:buSzPts val="2400"/>
              <a:buFont typeface="Arial"/>
              <a:buNone/>
              <a:defRPr sz="1800" b="1" i="0" u="none" strike="noStrike" cap="none">
                <a:solidFill>
                  <a:schemeClr val="dk1"/>
                </a:solidFill>
                <a:latin typeface="Raleway"/>
                <a:ea typeface="Raleway"/>
                <a:cs typeface="Raleway"/>
                <a:sym typeface="Raleway"/>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Raleway"/>
                <a:ea typeface="Raleway"/>
                <a:cs typeface="Raleway"/>
                <a:sym typeface="Raleway"/>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Raleway"/>
                <a:ea typeface="Raleway"/>
                <a:cs typeface="Raleway"/>
                <a:sym typeface="Raleway"/>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Raleway"/>
                <a:ea typeface="Raleway"/>
                <a:cs typeface="Raleway"/>
                <a:sym typeface="Raleway"/>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Raleway"/>
                <a:ea typeface="Raleway"/>
                <a:cs typeface="Raleway"/>
                <a:sym typeface="Raleway"/>
              </a:defRPr>
            </a:lvl5pPr>
            <a:lvl6pPr marL="2743200" marR="0" lvl="5"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9pPr>
          </a:lstStyle>
          <a:p>
            <a:pPr rtl="0"/>
            <a:endParaRPr/>
          </a:p>
        </p:txBody>
      </p:sp>
      <p:sp>
        <p:nvSpPr>
          <p:cNvPr id="120" name="Shape 120"/>
          <p:cNvSpPr txBox="1">
            <a:spLocks noGrp="1"/>
          </p:cNvSpPr>
          <p:nvPr>
            <p:ph type="body" idx="2"/>
          </p:nvPr>
        </p:nvSpPr>
        <p:spPr>
          <a:xfrm>
            <a:off x="457200" y="1645160"/>
            <a:ext cx="4040100" cy="3292800"/>
          </a:xfrm>
          <a:prstGeom prst="rect">
            <a:avLst/>
          </a:prstGeom>
          <a:noFill/>
          <a:ln>
            <a:noFill/>
          </a:ln>
        </p:spPr>
        <p:txBody>
          <a:bodyPr spcFirstLastPara="1" wrap="square" lIns="91425" tIns="91425" rIns="91425" bIns="91425" rtlCol="0" anchor="t" anchorCtr="0"/>
          <a:lstStyle>
            <a:lvl1pPr marL="457200" marR="0" lvl="0" indent="-342900" algn="l" rtl="0">
              <a:spcBef>
                <a:spcPts val="36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1pPr>
            <a:lvl2pPr marL="914400" marR="0" lvl="1" indent="-330200" algn="l" rtl="0">
              <a:spcBef>
                <a:spcPts val="320"/>
              </a:spcBef>
              <a:spcAft>
                <a:spcPts val="0"/>
              </a:spcAft>
              <a:buClr>
                <a:schemeClr val="dk1"/>
              </a:buClr>
              <a:buSzPts val="1600"/>
              <a:buFont typeface="Arial"/>
              <a:buChar char="–"/>
              <a:defRPr sz="1600" b="0" i="0" u="none" strike="noStrike" cap="none">
                <a:solidFill>
                  <a:schemeClr val="dk1"/>
                </a:solidFill>
                <a:latin typeface="Raleway"/>
                <a:ea typeface="Raleway"/>
                <a:cs typeface="Raleway"/>
                <a:sym typeface="Raleway"/>
              </a:defRPr>
            </a:lvl2pPr>
            <a:lvl3pPr marL="1371600" marR="0" lvl="2" indent="-317500" algn="l" rtl="0">
              <a:spcBef>
                <a:spcPts val="280"/>
              </a:spcBef>
              <a:spcAft>
                <a:spcPts val="0"/>
              </a:spcAft>
              <a:buClr>
                <a:schemeClr val="dk1"/>
              </a:buClr>
              <a:buSzPts val="1400"/>
              <a:buFont typeface="Arial"/>
              <a:buChar char="•"/>
              <a:defRPr sz="1400" b="0" i="0" u="none" strike="noStrike" cap="none">
                <a:solidFill>
                  <a:schemeClr val="dk1"/>
                </a:solidFill>
                <a:latin typeface="Raleway"/>
                <a:ea typeface="Raleway"/>
                <a:cs typeface="Raleway"/>
                <a:sym typeface="Raleway"/>
              </a:defRPr>
            </a:lvl3pPr>
            <a:lvl4pPr marL="1828800" marR="0" lvl="3" indent="-304800" algn="l" rtl="0">
              <a:spcBef>
                <a:spcPts val="240"/>
              </a:spcBef>
              <a:spcAft>
                <a:spcPts val="0"/>
              </a:spcAft>
              <a:buClr>
                <a:schemeClr val="dk1"/>
              </a:buClr>
              <a:buSzPts val="1200"/>
              <a:buFont typeface="Arial"/>
              <a:buChar char="–"/>
              <a:defRPr sz="1200" b="0" i="0" u="none" strike="noStrike" cap="none">
                <a:solidFill>
                  <a:schemeClr val="dk1"/>
                </a:solidFill>
                <a:latin typeface="Raleway"/>
                <a:ea typeface="Raleway"/>
                <a:cs typeface="Raleway"/>
                <a:sym typeface="Raleway"/>
              </a:defRPr>
            </a:lvl4pPr>
            <a:lvl5pPr marL="2286000" marR="0" lvl="4" indent="-304800" algn="l" rtl="0">
              <a:spcBef>
                <a:spcPts val="240"/>
              </a:spcBef>
              <a:spcAft>
                <a:spcPts val="0"/>
              </a:spcAft>
              <a:buClr>
                <a:schemeClr val="dk1"/>
              </a:buClr>
              <a:buSzPts val="1200"/>
              <a:buFont typeface="Arial"/>
              <a:buChar char="»"/>
              <a:defRPr sz="1200" b="0" i="0" u="none" strike="noStrike" cap="none">
                <a:solidFill>
                  <a:schemeClr val="dk1"/>
                </a:solidFill>
                <a:latin typeface="Raleway"/>
                <a:ea typeface="Raleway"/>
                <a:cs typeface="Raleway"/>
                <a:sym typeface="Raleway"/>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pPr rtl="0"/>
            <a:endParaRPr/>
          </a:p>
        </p:txBody>
      </p:sp>
      <p:sp>
        <p:nvSpPr>
          <p:cNvPr id="121" name="Shape 121"/>
          <p:cNvSpPr txBox="1">
            <a:spLocks noGrp="1"/>
          </p:cNvSpPr>
          <p:nvPr>
            <p:ph type="body" idx="3"/>
          </p:nvPr>
        </p:nvSpPr>
        <p:spPr>
          <a:xfrm>
            <a:off x="4645027" y="1112025"/>
            <a:ext cx="4041900" cy="533100"/>
          </a:xfrm>
          <a:prstGeom prst="rect">
            <a:avLst/>
          </a:prstGeom>
          <a:noFill/>
          <a:ln>
            <a:noFill/>
          </a:ln>
        </p:spPr>
        <p:txBody>
          <a:bodyPr spcFirstLastPara="1" wrap="square" lIns="91425" tIns="91425" rIns="91425" bIns="91425" rtlCol="0" anchor="b" anchorCtr="0"/>
          <a:lstStyle>
            <a:lvl1pPr marL="457200" marR="0" lvl="0" indent="-228600" algn="l" rtl="0">
              <a:spcBef>
                <a:spcPts val="360"/>
              </a:spcBef>
              <a:spcAft>
                <a:spcPts val="0"/>
              </a:spcAft>
              <a:buClr>
                <a:schemeClr val="dk1"/>
              </a:buClr>
              <a:buSzPts val="2400"/>
              <a:buFont typeface="Arial"/>
              <a:buNone/>
              <a:defRPr sz="1800" b="1" i="0" u="none" strike="noStrike" cap="none">
                <a:solidFill>
                  <a:schemeClr val="dk1"/>
                </a:solidFill>
                <a:latin typeface="Raleway"/>
                <a:ea typeface="Raleway"/>
                <a:cs typeface="Raleway"/>
                <a:sym typeface="Raleway"/>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Raleway"/>
                <a:ea typeface="Raleway"/>
                <a:cs typeface="Raleway"/>
                <a:sym typeface="Raleway"/>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Raleway"/>
                <a:ea typeface="Raleway"/>
                <a:cs typeface="Raleway"/>
                <a:sym typeface="Raleway"/>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Raleway"/>
                <a:ea typeface="Raleway"/>
                <a:cs typeface="Raleway"/>
                <a:sym typeface="Raleway"/>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Raleway"/>
                <a:ea typeface="Raleway"/>
                <a:cs typeface="Raleway"/>
                <a:sym typeface="Raleway"/>
              </a:defRPr>
            </a:lvl5pPr>
            <a:lvl6pPr marL="2743200" marR="0" lvl="5"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9pPr>
          </a:lstStyle>
          <a:p>
            <a:pPr rtl="0"/>
            <a:endParaRPr/>
          </a:p>
        </p:txBody>
      </p:sp>
      <p:sp>
        <p:nvSpPr>
          <p:cNvPr id="122" name="Shape 122"/>
          <p:cNvSpPr txBox="1">
            <a:spLocks noGrp="1"/>
          </p:cNvSpPr>
          <p:nvPr>
            <p:ph type="body" idx="4"/>
          </p:nvPr>
        </p:nvSpPr>
        <p:spPr>
          <a:xfrm>
            <a:off x="4645027" y="1645160"/>
            <a:ext cx="4041900" cy="3292800"/>
          </a:xfrm>
          <a:prstGeom prst="rect">
            <a:avLst/>
          </a:prstGeom>
          <a:noFill/>
          <a:ln>
            <a:noFill/>
          </a:ln>
        </p:spPr>
        <p:txBody>
          <a:bodyPr spcFirstLastPara="1" wrap="square" lIns="91425" tIns="91425" rIns="91425" bIns="91425" rtlCol="0" anchor="t" anchorCtr="0"/>
          <a:lstStyle>
            <a:lvl1pPr marL="457200" marR="0" lvl="0" indent="-342900" algn="l" rtl="0">
              <a:spcBef>
                <a:spcPts val="36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1pPr>
            <a:lvl2pPr marL="914400" marR="0" lvl="1" indent="-330200" algn="l" rtl="0">
              <a:spcBef>
                <a:spcPts val="320"/>
              </a:spcBef>
              <a:spcAft>
                <a:spcPts val="0"/>
              </a:spcAft>
              <a:buClr>
                <a:schemeClr val="dk1"/>
              </a:buClr>
              <a:buSzPts val="1600"/>
              <a:buFont typeface="Arial"/>
              <a:buChar char="–"/>
              <a:defRPr sz="1600" b="0" i="0" u="none" strike="noStrike" cap="none">
                <a:solidFill>
                  <a:schemeClr val="dk1"/>
                </a:solidFill>
                <a:latin typeface="Raleway"/>
                <a:ea typeface="Raleway"/>
                <a:cs typeface="Raleway"/>
                <a:sym typeface="Raleway"/>
              </a:defRPr>
            </a:lvl2pPr>
            <a:lvl3pPr marL="1371600" marR="0" lvl="2" indent="-317500" algn="l" rtl="0">
              <a:spcBef>
                <a:spcPts val="280"/>
              </a:spcBef>
              <a:spcAft>
                <a:spcPts val="0"/>
              </a:spcAft>
              <a:buClr>
                <a:schemeClr val="dk1"/>
              </a:buClr>
              <a:buSzPts val="1400"/>
              <a:buFont typeface="Arial"/>
              <a:buChar char="•"/>
              <a:defRPr sz="1400" b="0" i="0" u="none" strike="noStrike" cap="none">
                <a:solidFill>
                  <a:schemeClr val="dk1"/>
                </a:solidFill>
                <a:latin typeface="Raleway"/>
                <a:ea typeface="Raleway"/>
                <a:cs typeface="Raleway"/>
                <a:sym typeface="Raleway"/>
              </a:defRPr>
            </a:lvl3pPr>
            <a:lvl4pPr marL="1828800" marR="0" lvl="3" indent="-304800" algn="l" rtl="0">
              <a:spcBef>
                <a:spcPts val="240"/>
              </a:spcBef>
              <a:spcAft>
                <a:spcPts val="0"/>
              </a:spcAft>
              <a:buClr>
                <a:schemeClr val="dk1"/>
              </a:buClr>
              <a:buSzPts val="1200"/>
              <a:buFont typeface="Arial"/>
              <a:buChar char="–"/>
              <a:defRPr sz="1200" b="0" i="0" u="none" strike="noStrike" cap="none">
                <a:solidFill>
                  <a:schemeClr val="dk1"/>
                </a:solidFill>
                <a:latin typeface="Raleway"/>
                <a:ea typeface="Raleway"/>
                <a:cs typeface="Raleway"/>
                <a:sym typeface="Raleway"/>
              </a:defRPr>
            </a:lvl4pPr>
            <a:lvl5pPr marL="2286000" marR="0" lvl="4" indent="-304800" algn="l" rtl="0">
              <a:spcBef>
                <a:spcPts val="240"/>
              </a:spcBef>
              <a:spcAft>
                <a:spcPts val="0"/>
              </a:spcAft>
              <a:buClr>
                <a:schemeClr val="dk1"/>
              </a:buClr>
              <a:buSzPts val="1200"/>
              <a:buFont typeface="Arial"/>
              <a:buChar char="»"/>
              <a:defRPr sz="1200" b="0" i="0" u="none" strike="noStrike" cap="none">
                <a:solidFill>
                  <a:schemeClr val="dk1"/>
                </a:solidFill>
                <a:latin typeface="Raleway"/>
                <a:ea typeface="Raleway"/>
                <a:cs typeface="Raleway"/>
                <a:sym typeface="Raleway"/>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pPr rtl="0"/>
            <a:endParaRPr/>
          </a:p>
        </p:txBody>
      </p:sp>
      <p:sp>
        <p:nvSpPr>
          <p:cNvPr id="123" name="Shape 123"/>
          <p:cNvSpPr txBox="1">
            <a:spLocks noGrp="1"/>
          </p:cNvSpPr>
          <p:nvPr>
            <p:ph type="dt" idx="10"/>
          </p:nvPr>
        </p:nvSpPr>
        <p:spPr>
          <a:xfrm>
            <a:off x="457200" y="6944778"/>
            <a:ext cx="2133600" cy="304200"/>
          </a:xfrm>
          <a:prstGeom prst="rect">
            <a:avLst/>
          </a:prstGeom>
          <a:noFill/>
          <a:ln>
            <a:noFill/>
          </a:ln>
        </p:spPr>
        <p:txBody>
          <a:bodyPr spcFirstLastPara="1" wrap="square" lIns="91425" tIns="91425" rIns="91425" bIns="91425" rtlCol="0" anchor="t" anchorCtr="0"/>
          <a:lstStyle>
            <a:lvl1pPr marL="0" marR="0" lvl="0" indent="0" algn="l" rtl="0">
              <a:spcBef>
                <a:spcPts val="0"/>
              </a:spcBef>
              <a:spcAft>
                <a:spcPts val="0"/>
              </a:spcAft>
              <a:buSzPts val="1400"/>
              <a:buNone/>
              <a:defRPr sz="1100">
                <a:solidFill>
                  <a:schemeClr val="dk1"/>
                </a:solidFill>
                <a:latin typeface="Raleway"/>
                <a:ea typeface="Raleway"/>
                <a:cs typeface="Raleway"/>
                <a:sym typeface="Raleway"/>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rtl="0"/>
            <a:endParaRPr dirty="0"/>
          </a:p>
        </p:txBody>
      </p:sp>
      <p:sp>
        <p:nvSpPr>
          <p:cNvPr id="124" name="Shape 124"/>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lvl1pPr marL="0" marR="0" lvl="0" indent="0" algn="r" rtl="0">
              <a:spcBef>
                <a:spcPts val="0"/>
              </a:spcBef>
              <a:buNone/>
              <a:defRPr sz="1100">
                <a:solidFill>
                  <a:srgbClr val="888888"/>
                </a:solidFill>
                <a:latin typeface="Raleway"/>
                <a:ea typeface="Raleway"/>
                <a:cs typeface="Raleway"/>
                <a:sym typeface="Raleway"/>
              </a:defRPr>
            </a:lvl1pPr>
            <a:lvl2pPr marL="0" marR="0" lvl="1" indent="0" algn="r" rtl="0">
              <a:spcBef>
                <a:spcPts val="0"/>
              </a:spcBef>
              <a:buNone/>
              <a:defRPr sz="1100">
                <a:solidFill>
                  <a:srgbClr val="888888"/>
                </a:solidFill>
                <a:latin typeface="Raleway"/>
                <a:ea typeface="Raleway"/>
                <a:cs typeface="Raleway"/>
                <a:sym typeface="Raleway"/>
              </a:defRPr>
            </a:lvl2pPr>
            <a:lvl3pPr marL="0" marR="0" lvl="2" indent="0" algn="r" rtl="0">
              <a:spcBef>
                <a:spcPts val="0"/>
              </a:spcBef>
              <a:buNone/>
              <a:defRPr sz="1100">
                <a:solidFill>
                  <a:srgbClr val="888888"/>
                </a:solidFill>
                <a:latin typeface="Raleway"/>
                <a:ea typeface="Raleway"/>
                <a:cs typeface="Raleway"/>
                <a:sym typeface="Raleway"/>
              </a:defRPr>
            </a:lvl3pPr>
            <a:lvl4pPr marL="0" marR="0" lvl="3" indent="0" algn="r" rtl="0">
              <a:spcBef>
                <a:spcPts val="0"/>
              </a:spcBef>
              <a:buNone/>
              <a:defRPr sz="1100">
                <a:solidFill>
                  <a:srgbClr val="888888"/>
                </a:solidFill>
                <a:latin typeface="Raleway"/>
                <a:ea typeface="Raleway"/>
                <a:cs typeface="Raleway"/>
                <a:sym typeface="Raleway"/>
              </a:defRPr>
            </a:lvl4pPr>
            <a:lvl5pPr marL="0" marR="0" lvl="4" indent="0" algn="r" rtl="0">
              <a:spcBef>
                <a:spcPts val="0"/>
              </a:spcBef>
              <a:buNone/>
              <a:defRPr sz="1100">
                <a:solidFill>
                  <a:srgbClr val="888888"/>
                </a:solidFill>
                <a:latin typeface="Raleway"/>
                <a:ea typeface="Raleway"/>
                <a:cs typeface="Raleway"/>
                <a:sym typeface="Raleway"/>
              </a:defRPr>
            </a:lvl5pPr>
            <a:lvl6pPr marL="0" marR="0" lvl="5" indent="0" algn="r" rtl="0">
              <a:spcBef>
                <a:spcPts val="0"/>
              </a:spcBef>
              <a:buNone/>
              <a:defRPr sz="1100">
                <a:solidFill>
                  <a:srgbClr val="888888"/>
                </a:solidFill>
                <a:latin typeface="Raleway"/>
                <a:ea typeface="Raleway"/>
                <a:cs typeface="Raleway"/>
                <a:sym typeface="Raleway"/>
              </a:defRPr>
            </a:lvl6pPr>
            <a:lvl7pPr marL="0" marR="0" lvl="6" indent="0" algn="r" rtl="0">
              <a:spcBef>
                <a:spcPts val="0"/>
              </a:spcBef>
              <a:buNone/>
              <a:defRPr sz="1100">
                <a:solidFill>
                  <a:srgbClr val="888888"/>
                </a:solidFill>
                <a:latin typeface="Raleway"/>
                <a:ea typeface="Raleway"/>
                <a:cs typeface="Raleway"/>
                <a:sym typeface="Raleway"/>
              </a:defRPr>
            </a:lvl7pPr>
            <a:lvl8pPr marL="0" marR="0" lvl="7" indent="0" algn="r" rtl="0">
              <a:spcBef>
                <a:spcPts val="0"/>
              </a:spcBef>
              <a:buNone/>
              <a:defRPr sz="1100">
                <a:solidFill>
                  <a:srgbClr val="888888"/>
                </a:solidFill>
                <a:latin typeface="Raleway"/>
                <a:ea typeface="Raleway"/>
                <a:cs typeface="Raleway"/>
                <a:sym typeface="Raleway"/>
              </a:defRPr>
            </a:lvl8pPr>
            <a:lvl9pPr marL="0" marR="0" lvl="8" indent="0" algn="r" rtl="0">
              <a:spcBef>
                <a:spcPts val="0"/>
              </a:spcBef>
              <a:buNone/>
              <a:defRPr sz="1100">
                <a:solidFill>
                  <a:srgbClr val="888888"/>
                </a:solidFill>
                <a:latin typeface="Raleway"/>
                <a:ea typeface="Raleway"/>
                <a:cs typeface="Raleway"/>
                <a:sym typeface="Raleway"/>
              </a:defRPr>
            </a:lvl9pPr>
          </a:lstStyle>
          <a:p>
            <a:pPr marL="0" lvl="0" indent="0" rtl="0">
              <a:spcBef>
                <a:spcPts val="0"/>
              </a:spcBef>
              <a:spcAft>
                <a:spcPts val="0"/>
              </a:spcAft>
              <a:buNone/>
            </a:pPr>
            <a:fld id="{00000000-1234-1234-1234-123412341234}" type="slidenum">
              <a:rPr lang="x-none"/>
              <a:t>‹#›</a:t>
            </a:fld>
            <a:endParaRPr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arrange avatars">
  <p:cSld name="arrange avatars">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447793" y="145248"/>
            <a:ext cx="6096000" cy="395700"/>
          </a:xfrm>
          <a:prstGeom prst="rect">
            <a:avLst/>
          </a:prstGeom>
          <a:noFill/>
          <a:ln>
            <a:noFill/>
          </a:ln>
        </p:spPr>
        <p:txBody>
          <a:bodyPr spcFirstLastPara="1" wrap="square" lIns="91425" tIns="91425" rIns="91425" bIns="91425" rtlCol="0" anchor="ctr" anchorCtr="0"/>
          <a:lstStyle>
            <a:lvl1pPr marL="0" marR="0" lvl="0" indent="0" algn="l" rtl="0">
              <a:spcBef>
                <a:spcPts val="0"/>
              </a:spcBef>
              <a:spcAft>
                <a:spcPts val="0"/>
              </a:spcAft>
              <a:buClr>
                <a:schemeClr val="dk1"/>
              </a:buClr>
              <a:buSzPts val="1400"/>
              <a:buFont typeface="Raleway"/>
              <a:buNone/>
              <a:defRPr sz="1400" b="1" i="0" u="none" strike="noStrike" cap="none">
                <a:solidFill>
                  <a:schemeClr val="dk1"/>
                </a:solidFill>
                <a:latin typeface="Raleway"/>
                <a:ea typeface="Raleway"/>
                <a:cs typeface="Raleway"/>
                <a:sym typeface="Raleway"/>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pPr rtl="0"/>
            <a:endParaRPr/>
          </a:p>
        </p:txBody>
      </p:sp>
      <p:sp>
        <p:nvSpPr>
          <p:cNvPr id="127" name="Shape 127"/>
          <p:cNvSpPr txBox="1">
            <a:spLocks noGrp="1"/>
          </p:cNvSpPr>
          <p:nvPr>
            <p:ph type="dt" idx="10"/>
          </p:nvPr>
        </p:nvSpPr>
        <p:spPr>
          <a:xfrm>
            <a:off x="457200" y="6944778"/>
            <a:ext cx="2133600" cy="304200"/>
          </a:xfrm>
          <a:prstGeom prst="rect">
            <a:avLst/>
          </a:prstGeom>
          <a:noFill/>
          <a:ln>
            <a:noFill/>
          </a:ln>
        </p:spPr>
        <p:txBody>
          <a:bodyPr spcFirstLastPara="1" wrap="square" lIns="91425" tIns="91425" rIns="91425" bIns="91425" rtlCol="0" anchor="t" anchorCtr="0"/>
          <a:lstStyle>
            <a:lvl1pPr marL="0" marR="0" lvl="0" indent="0" algn="l" rtl="0">
              <a:spcBef>
                <a:spcPts val="0"/>
              </a:spcBef>
              <a:spcAft>
                <a:spcPts val="0"/>
              </a:spcAft>
              <a:buSzPts val="1400"/>
              <a:buNone/>
              <a:defRPr sz="1800">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rtl="0"/>
            <a:endParaRPr dirty="0"/>
          </a:p>
        </p:txBody>
      </p:sp>
      <p:sp>
        <p:nvSpPr>
          <p:cNvPr id="128" name="Shape 128"/>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rtl="0">
              <a:spcBef>
                <a:spcPts val="0"/>
              </a:spcBef>
              <a:spcAft>
                <a:spcPts val="0"/>
              </a:spcAft>
              <a:buNone/>
            </a:pPr>
            <a:fld id="{00000000-1234-1234-1234-123412341234}" type="slidenum">
              <a:rPr lang="x-none"/>
              <a:t>‹#›</a:t>
            </a:fld>
            <a:endParaRPr dirty="0"/>
          </a:p>
        </p:txBody>
      </p:sp>
      <p:sp>
        <p:nvSpPr>
          <p:cNvPr id="129" name="Shape 129"/>
          <p:cNvSpPr/>
          <p:nvPr/>
        </p:nvSpPr>
        <p:spPr>
          <a:xfrm>
            <a:off x="4145936" y="5052688"/>
            <a:ext cx="942300" cy="591900"/>
          </a:xfrm>
          <a:prstGeom prst="rect">
            <a:avLst/>
          </a:prstGeom>
          <a:solidFill>
            <a:schemeClr val="lt1"/>
          </a:solidFill>
          <a:ln w="9525" cap="flat" cmpd="sng">
            <a:solidFill>
              <a:srgbClr val="FFFFFF"/>
            </a:solidFill>
            <a:prstDash val="solid"/>
            <a:round/>
            <a:headEnd type="none" w="sm" len="sm"/>
            <a:tailEnd type="none" w="sm" len="sm"/>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grpSp>
        <p:nvGrpSpPr>
          <p:cNvPr id="130" name="Shape 130"/>
          <p:cNvGrpSpPr/>
          <p:nvPr/>
        </p:nvGrpSpPr>
        <p:grpSpPr>
          <a:xfrm>
            <a:off x="2415383" y="1232065"/>
            <a:ext cx="4453656" cy="3254508"/>
            <a:chOff x="2415382" y="1108869"/>
            <a:chExt cx="4453656" cy="2929087"/>
          </a:xfrm>
        </p:grpSpPr>
        <p:sp>
          <p:nvSpPr>
            <p:cNvPr id="131" name="Shape 131"/>
            <p:cNvSpPr/>
            <p:nvPr/>
          </p:nvSpPr>
          <p:spPr>
            <a:xfrm>
              <a:off x="4546600" y="1994694"/>
              <a:ext cx="1246200" cy="565200"/>
            </a:xfrm>
            <a:custGeom>
              <a:avLst/>
              <a:gdLst/>
              <a:ahLst/>
              <a:cxnLst/>
              <a:rect l="0" t="0" r="0" b="0"/>
              <a:pathLst>
                <a:path w="120000" h="120000" extrusionOk="0">
                  <a:moveTo>
                    <a:pt x="48030" y="0"/>
                  </a:moveTo>
                  <a:cubicBezTo>
                    <a:pt x="21467" y="25568"/>
                    <a:pt x="13590" y="39204"/>
                    <a:pt x="10347" y="45340"/>
                  </a:cubicBezTo>
                  <a:cubicBezTo>
                    <a:pt x="5559" y="54886"/>
                    <a:pt x="2779" y="90000"/>
                    <a:pt x="0" y="120000"/>
                  </a:cubicBezTo>
                  <a:cubicBezTo>
                    <a:pt x="59922" y="120000"/>
                    <a:pt x="59922" y="120000"/>
                    <a:pt x="59922" y="120000"/>
                  </a:cubicBezTo>
                  <a:cubicBezTo>
                    <a:pt x="119999" y="120000"/>
                    <a:pt x="119999" y="120000"/>
                    <a:pt x="119999" y="120000"/>
                  </a:cubicBezTo>
                  <a:cubicBezTo>
                    <a:pt x="117065" y="90000"/>
                    <a:pt x="114440" y="54886"/>
                    <a:pt x="109652" y="45340"/>
                  </a:cubicBezTo>
                  <a:cubicBezTo>
                    <a:pt x="106409" y="39204"/>
                    <a:pt x="98841" y="25909"/>
                    <a:pt x="72277" y="340"/>
                  </a:cubicBezTo>
                  <a:cubicBezTo>
                    <a:pt x="48030" y="0"/>
                    <a:pt x="48030" y="0"/>
                    <a:pt x="48030" y="0"/>
                  </a:cubicBezTo>
                </a:path>
              </a:pathLst>
            </a:custGeom>
            <a:solidFill>
              <a:srgbClr val="FFDECC"/>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32" name="Shape 132"/>
            <p:cNvSpPr/>
            <p:nvPr/>
          </p:nvSpPr>
          <p:spPr>
            <a:xfrm>
              <a:off x="4546600" y="1994694"/>
              <a:ext cx="1246200" cy="565200"/>
            </a:xfrm>
            <a:custGeom>
              <a:avLst/>
              <a:gdLst/>
              <a:ahLst/>
              <a:cxnLst/>
              <a:rect l="0" t="0" r="0" b="0"/>
              <a:pathLst>
                <a:path w="120000" h="120000" extrusionOk="0">
                  <a:moveTo>
                    <a:pt x="48030" y="0"/>
                  </a:moveTo>
                  <a:cubicBezTo>
                    <a:pt x="21467" y="25568"/>
                    <a:pt x="13590" y="39204"/>
                    <a:pt x="10347" y="45340"/>
                  </a:cubicBezTo>
                  <a:cubicBezTo>
                    <a:pt x="5559" y="54886"/>
                    <a:pt x="2779" y="90000"/>
                    <a:pt x="0" y="120000"/>
                  </a:cubicBezTo>
                  <a:cubicBezTo>
                    <a:pt x="59922" y="120000"/>
                    <a:pt x="59922" y="120000"/>
                    <a:pt x="59922" y="120000"/>
                  </a:cubicBezTo>
                  <a:cubicBezTo>
                    <a:pt x="119999" y="120000"/>
                    <a:pt x="119999" y="120000"/>
                    <a:pt x="119999" y="120000"/>
                  </a:cubicBezTo>
                  <a:cubicBezTo>
                    <a:pt x="117065" y="90000"/>
                    <a:pt x="114440" y="54886"/>
                    <a:pt x="109652" y="45340"/>
                  </a:cubicBezTo>
                  <a:cubicBezTo>
                    <a:pt x="106409" y="39204"/>
                    <a:pt x="98841" y="25909"/>
                    <a:pt x="72277" y="340"/>
                  </a:cubicBezTo>
                  <a:cubicBezTo>
                    <a:pt x="48030" y="0"/>
                    <a:pt x="48030" y="0"/>
                    <a:pt x="48030" y="0"/>
                  </a:cubicBezTo>
                </a:path>
              </a:pathLst>
            </a:custGeom>
            <a:solidFill>
              <a:srgbClr val="333333"/>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33" name="Shape 133"/>
            <p:cNvSpPr/>
            <p:nvPr/>
          </p:nvSpPr>
          <p:spPr>
            <a:xfrm>
              <a:off x="5035550" y="1588294"/>
              <a:ext cx="268200" cy="560400"/>
            </a:xfrm>
            <a:custGeom>
              <a:avLst/>
              <a:gdLst/>
              <a:ahLst/>
              <a:cxnLst/>
              <a:rect l="0" t="0" r="0" b="0"/>
              <a:pathLst>
                <a:path w="120000" h="120000" extrusionOk="0">
                  <a:moveTo>
                    <a:pt x="0" y="35071"/>
                  </a:moveTo>
                  <a:cubicBezTo>
                    <a:pt x="0" y="79083"/>
                    <a:pt x="0" y="79083"/>
                    <a:pt x="0" y="79083"/>
                  </a:cubicBezTo>
                  <a:cubicBezTo>
                    <a:pt x="0" y="100744"/>
                    <a:pt x="0" y="100744"/>
                    <a:pt x="0" y="100744"/>
                  </a:cubicBezTo>
                  <a:cubicBezTo>
                    <a:pt x="33053" y="119312"/>
                    <a:pt x="86946" y="120000"/>
                    <a:pt x="120000" y="100744"/>
                  </a:cubicBezTo>
                  <a:cubicBezTo>
                    <a:pt x="120000" y="79083"/>
                    <a:pt x="120000" y="79083"/>
                    <a:pt x="120000" y="79083"/>
                  </a:cubicBezTo>
                  <a:cubicBezTo>
                    <a:pt x="120000" y="35071"/>
                    <a:pt x="120000" y="35071"/>
                    <a:pt x="120000" y="35071"/>
                  </a:cubicBezTo>
                  <a:cubicBezTo>
                    <a:pt x="120000" y="0"/>
                    <a:pt x="0" y="0"/>
                    <a:pt x="0" y="35071"/>
                  </a:cubicBezTo>
                </a:path>
              </a:pathLst>
            </a:custGeom>
            <a:solidFill>
              <a:srgbClr val="F6C89D"/>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34" name="Shape 134"/>
            <p:cNvSpPr/>
            <p:nvPr/>
          </p:nvSpPr>
          <p:spPr>
            <a:xfrm>
              <a:off x="4859338" y="1553369"/>
              <a:ext cx="112800" cy="163500"/>
            </a:xfrm>
            <a:custGeom>
              <a:avLst/>
              <a:gdLst/>
              <a:ahLst/>
              <a:cxnLst/>
              <a:rect l="0" t="0" r="0" b="0"/>
              <a:pathLst>
                <a:path w="120000" h="120000" extrusionOk="0">
                  <a:moveTo>
                    <a:pt x="34285" y="5882"/>
                  </a:moveTo>
                  <a:cubicBezTo>
                    <a:pt x="58285" y="0"/>
                    <a:pt x="90857" y="20000"/>
                    <a:pt x="104571" y="49411"/>
                  </a:cubicBezTo>
                  <a:cubicBezTo>
                    <a:pt x="120000" y="78823"/>
                    <a:pt x="111428" y="108235"/>
                    <a:pt x="85714" y="114117"/>
                  </a:cubicBezTo>
                  <a:cubicBezTo>
                    <a:pt x="60000" y="120000"/>
                    <a:pt x="29142" y="100000"/>
                    <a:pt x="13714" y="70588"/>
                  </a:cubicBezTo>
                  <a:cubicBezTo>
                    <a:pt x="0" y="40000"/>
                    <a:pt x="8571" y="11764"/>
                    <a:pt x="34285" y="5882"/>
                  </a:cubicBezTo>
                  <a:close/>
                </a:path>
              </a:pathLst>
            </a:custGeom>
            <a:solidFill>
              <a:srgbClr val="F6C89D"/>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35" name="Shape 135"/>
            <p:cNvSpPr/>
            <p:nvPr/>
          </p:nvSpPr>
          <p:spPr>
            <a:xfrm>
              <a:off x="5365750" y="1553369"/>
              <a:ext cx="112800" cy="163500"/>
            </a:xfrm>
            <a:custGeom>
              <a:avLst/>
              <a:gdLst/>
              <a:ahLst/>
              <a:cxnLst/>
              <a:rect l="0" t="0" r="0" b="0"/>
              <a:pathLst>
                <a:path w="120000" h="120000" extrusionOk="0">
                  <a:moveTo>
                    <a:pt x="87428" y="5882"/>
                  </a:moveTo>
                  <a:cubicBezTo>
                    <a:pt x="61714" y="0"/>
                    <a:pt x="29142" y="20000"/>
                    <a:pt x="15428" y="49411"/>
                  </a:cubicBezTo>
                  <a:cubicBezTo>
                    <a:pt x="0" y="78823"/>
                    <a:pt x="10285" y="108235"/>
                    <a:pt x="34285" y="114117"/>
                  </a:cubicBezTo>
                  <a:cubicBezTo>
                    <a:pt x="60000" y="120000"/>
                    <a:pt x="92571" y="100000"/>
                    <a:pt x="106285" y="70588"/>
                  </a:cubicBezTo>
                  <a:cubicBezTo>
                    <a:pt x="120000" y="40000"/>
                    <a:pt x="111428" y="11764"/>
                    <a:pt x="87428" y="5882"/>
                  </a:cubicBezTo>
                  <a:close/>
                </a:path>
              </a:pathLst>
            </a:custGeom>
            <a:solidFill>
              <a:srgbClr val="F6C89D"/>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36" name="Shape 136"/>
            <p:cNvSpPr/>
            <p:nvPr/>
          </p:nvSpPr>
          <p:spPr>
            <a:xfrm>
              <a:off x="5024438" y="1958182"/>
              <a:ext cx="146100" cy="282600"/>
            </a:xfrm>
            <a:custGeom>
              <a:avLst/>
              <a:gdLst/>
              <a:ahLst/>
              <a:cxnLst/>
              <a:rect l="0" t="0" r="0" b="0"/>
              <a:pathLst>
                <a:path w="120000" h="120000" extrusionOk="0">
                  <a:moveTo>
                    <a:pt x="9130" y="0"/>
                  </a:moveTo>
                  <a:lnTo>
                    <a:pt x="0" y="18876"/>
                  </a:lnTo>
                  <a:lnTo>
                    <a:pt x="26086" y="120000"/>
                  </a:lnTo>
                  <a:lnTo>
                    <a:pt x="120000" y="70786"/>
                  </a:lnTo>
                  <a:lnTo>
                    <a:pt x="9130" y="0"/>
                  </a:lnTo>
                  <a:close/>
                </a:path>
              </a:pathLst>
            </a:custGeom>
            <a:solidFill>
              <a:srgbClr val="FFFFF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37" name="Shape 137"/>
            <p:cNvSpPr/>
            <p:nvPr/>
          </p:nvSpPr>
          <p:spPr>
            <a:xfrm>
              <a:off x="5024438" y="1958182"/>
              <a:ext cx="146100" cy="282600"/>
            </a:xfrm>
            <a:custGeom>
              <a:avLst/>
              <a:gdLst/>
              <a:ahLst/>
              <a:cxnLst/>
              <a:rect l="0" t="0" r="0" b="0"/>
              <a:pathLst>
                <a:path w="120000" h="120000" extrusionOk="0">
                  <a:moveTo>
                    <a:pt x="9130" y="0"/>
                  </a:moveTo>
                  <a:lnTo>
                    <a:pt x="0" y="18876"/>
                  </a:lnTo>
                  <a:lnTo>
                    <a:pt x="26086" y="120000"/>
                  </a:lnTo>
                  <a:lnTo>
                    <a:pt x="120000" y="70786"/>
                  </a:lnTo>
                  <a:lnTo>
                    <a:pt x="913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38" name="Shape 138"/>
            <p:cNvSpPr/>
            <p:nvPr/>
          </p:nvSpPr>
          <p:spPr>
            <a:xfrm>
              <a:off x="5035550" y="1902619"/>
              <a:ext cx="268200" cy="92100"/>
            </a:xfrm>
            <a:custGeom>
              <a:avLst/>
              <a:gdLst/>
              <a:ahLst/>
              <a:cxnLst/>
              <a:rect l="0" t="0" r="0" b="0"/>
              <a:pathLst>
                <a:path w="120000" h="120000" extrusionOk="0">
                  <a:moveTo>
                    <a:pt x="0" y="0"/>
                  </a:moveTo>
                  <a:cubicBezTo>
                    <a:pt x="0" y="12413"/>
                    <a:pt x="0" y="12413"/>
                    <a:pt x="0" y="12413"/>
                  </a:cubicBezTo>
                  <a:cubicBezTo>
                    <a:pt x="0" y="12413"/>
                    <a:pt x="30898" y="115862"/>
                    <a:pt x="59640" y="120000"/>
                  </a:cubicBezTo>
                  <a:cubicBezTo>
                    <a:pt x="60359" y="120000"/>
                    <a:pt x="61077" y="120000"/>
                    <a:pt x="61077" y="120000"/>
                  </a:cubicBezTo>
                  <a:cubicBezTo>
                    <a:pt x="89820" y="120000"/>
                    <a:pt x="120000" y="18620"/>
                    <a:pt x="120000" y="18620"/>
                  </a:cubicBezTo>
                  <a:cubicBezTo>
                    <a:pt x="120000" y="0"/>
                    <a:pt x="120000" y="0"/>
                    <a:pt x="120000" y="0"/>
                  </a:cubicBezTo>
                  <a:cubicBezTo>
                    <a:pt x="0" y="0"/>
                    <a:pt x="0" y="0"/>
                    <a:pt x="0" y="0"/>
                  </a:cubicBezTo>
                </a:path>
              </a:pathLst>
            </a:custGeom>
            <a:solidFill>
              <a:srgbClr val="C5A07E"/>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39" name="Shape 139"/>
            <p:cNvSpPr/>
            <p:nvPr/>
          </p:nvSpPr>
          <p:spPr>
            <a:xfrm>
              <a:off x="4757738" y="1205707"/>
              <a:ext cx="823800" cy="758700"/>
            </a:xfrm>
            <a:custGeom>
              <a:avLst/>
              <a:gdLst/>
              <a:ahLst/>
              <a:cxnLst/>
              <a:rect l="0" t="0" r="0" b="0"/>
              <a:pathLst>
                <a:path w="120000" h="120000" extrusionOk="0">
                  <a:moveTo>
                    <a:pt x="60116" y="0"/>
                  </a:moveTo>
                  <a:cubicBezTo>
                    <a:pt x="0" y="0"/>
                    <a:pt x="22923" y="89048"/>
                    <a:pt x="26900" y="95898"/>
                  </a:cubicBezTo>
                  <a:cubicBezTo>
                    <a:pt x="31345" y="103509"/>
                    <a:pt x="50292" y="120000"/>
                    <a:pt x="60116" y="120000"/>
                  </a:cubicBezTo>
                  <a:cubicBezTo>
                    <a:pt x="69707" y="120000"/>
                    <a:pt x="88888" y="103509"/>
                    <a:pt x="93099" y="95898"/>
                  </a:cubicBezTo>
                  <a:cubicBezTo>
                    <a:pt x="97076" y="89048"/>
                    <a:pt x="120000" y="0"/>
                    <a:pt x="60116" y="0"/>
                  </a:cubicBezTo>
                  <a:close/>
                </a:path>
              </a:pathLst>
            </a:custGeom>
            <a:solidFill>
              <a:srgbClr val="F6C89D"/>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40" name="Shape 140"/>
            <p:cNvSpPr/>
            <p:nvPr/>
          </p:nvSpPr>
          <p:spPr>
            <a:xfrm>
              <a:off x="4810125" y="1158082"/>
              <a:ext cx="673200" cy="517500"/>
            </a:xfrm>
            <a:custGeom>
              <a:avLst/>
              <a:gdLst/>
              <a:ahLst/>
              <a:cxnLst/>
              <a:rect l="0" t="0" r="0" b="0"/>
              <a:pathLst>
                <a:path w="120000" h="120000" extrusionOk="0">
                  <a:moveTo>
                    <a:pt x="116285" y="100248"/>
                  </a:moveTo>
                  <a:cubicBezTo>
                    <a:pt x="120000" y="76024"/>
                    <a:pt x="117428" y="19378"/>
                    <a:pt x="103142" y="21242"/>
                  </a:cubicBezTo>
                  <a:cubicBezTo>
                    <a:pt x="89428" y="3354"/>
                    <a:pt x="42571" y="0"/>
                    <a:pt x="29428" y="19378"/>
                  </a:cubicBezTo>
                  <a:cubicBezTo>
                    <a:pt x="0" y="26832"/>
                    <a:pt x="13714" y="100621"/>
                    <a:pt x="13714" y="100621"/>
                  </a:cubicBezTo>
                  <a:cubicBezTo>
                    <a:pt x="14571" y="108074"/>
                    <a:pt x="16000" y="114409"/>
                    <a:pt x="17142" y="120000"/>
                  </a:cubicBezTo>
                  <a:cubicBezTo>
                    <a:pt x="19142" y="120000"/>
                    <a:pt x="21142" y="119627"/>
                    <a:pt x="23142" y="119627"/>
                  </a:cubicBezTo>
                  <a:cubicBezTo>
                    <a:pt x="21142" y="114409"/>
                    <a:pt x="19142" y="109192"/>
                    <a:pt x="18571" y="105465"/>
                  </a:cubicBezTo>
                  <a:cubicBezTo>
                    <a:pt x="18285" y="103229"/>
                    <a:pt x="17428" y="95403"/>
                    <a:pt x="17428" y="93540"/>
                  </a:cubicBezTo>
                  <a:cubicBezTo>
                    <a:pt x="17714" y="80124"/>
                    <a:pt x="25142" y="41366"/>
                    <a:pt x="38000" y="38385"/>
                  </a:cubicBezTo>
                  <a:cubicBezTo>
                    <a:pt x="42857" y="37267"/>
                    <a:pt x="55142" y="51801"/>
                    <a:pt x="63428" y="51801"/>
                  </a:cubicBezTo>
                  <a:cubicBezTo>
                    <a:pt x="71714" y="51428"/>
                    <a:pt x="82571" y="36894"/>
                    <a:pt x="88000" y="37639"/>
                  </a:cubicBezTo>
                  <a:cubicBezTo>
                    <a:pt x="101428" y="40248"/>
                    <a:pt x="112571" y="75652"/>
                    <a:pt x="112285" y="92795"/>
                  </a:cubicBezTo>
                  <a:cubicBezTo>
                    <a:pt x="112285" y="95031"/>
                    <a:pt x="110285" y="108447"/>
                    <a:pt x="107142" y="117763"/>
                  </a:cubicBezTo>
                  <a:cubicBezTo>
                    <a:pt x="109142" y="117391"/>
                    <a:pt x="111428" y="117391"/>
                    <a:pt x="113428" y="117018"/>
                  </a:cubicBezTo>
                  <a:cubicBezTo>
                    <a:pt x="114571" y="112173"/>
                    <a:pt x="115428" y="106583"/>
                    <a:pt x="116285" y="100248"/>
                  </a:cubicBezTo>
                  <a:close/>
                </a:path>
              </a:pathLst>
            </a:custGeom>
            <a:solidFill>
              <a:srgbClr val="80604A"/>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41" name="Shape 141"/>
            <p:cNvSpPr/>
            <p:nvPr/>
          </p:nvSpPr>
          <p:spPr>
            <a:xfrm>
              <a:off x="5170488" y="1958182"/>
              <a:ext cx="142800" cy="284100"/>
            </a:xfrm>
            <a:custGeom>
              <a:avLst/>
              <a:gdLst/>
              <a:ahLst/>
              <a:cxnLst/>
              <a:rect l="0" t="0" r="0" b="0"/>
              <a:pathLst>
                <a:path w="120000" h="120000" extrusionOk="0">
                  <a:moveTo>
                    <a:pt x="112000" y="0"/>
                  </a:moveTo>
                  <a:lnTo>
                    <a:pt x="120000" y="18770"/>
                  </a:lnTo>
                  <a:lnTo>
                    <a:pt x="93333" y="120000"/>
                  </a:lnTo>
                  <a:lnTo>
                    <a:pt x="0" y="70391"/>
                  </a:lnTo>
                  <a:lnTo>
                    <a:pt x="112000" y="0"/>
                  </a:lnTo>
                  <a:close/>
                </a:path>
              </a:pathLst>
            </a:custGeom>
            <a:solidFill>
              <a:srgbClr val="FFFFF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42" name="Shape 142"/>
            <p:cNvSpPr/>
            <p:nvPr/>
          </p:nvSpPr>
          <p:spPr>
            <a:xfrm>
              <a:off x="5170488" y="1958182"/>
              <a:ext cx="142800" cy="284100"/>
            </a:xfrm>
            <a:custGeom>
              <a:avLst/>
              <a:gdLst/>
              <a:ahLst/>
              <a:cxnLst/>
              <a:rect l="0" t="0" r="0" b="0"/>
              <a:pathLst>
                <a:path w="120000" h="120000" extrusionOk="0">
                  <a:moveTo>
                    <a:pt x="112000" y="0"/>
                  </a:moveTo>
                  <a:lnTo>
                    <a:pt x="120000" y="18770"/>
                  </a:lnTo>
                  <a:lnTo>
                    <a:pt x="93333" y="120000"/>
                  </a:lnTo>
                  <a:lnTo>
                    <a:pt x="0" y="70391"/>
                  </a:lnTo>
                  <a:lnTo>
                    <a:pt x="11200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43" name="Shape 143"/>
            <p:cNvSpPr/>
            <p:nvPr/>
          </p:nvSpPr>
          <p:spPr>
            <a:xfrm>
              <a:off x="5170488" y="2124869"/>
              <a:ext cx="0" cy="0"/>
            </a:xfrm>
            <a:custGeom>
              <a:avLst/>
              <a:gdLst/>
              <a:ahLst/>
              <a:cxnLst/>
              <a:rect l="0" t="0" r="0" b="0"/>
              <a:pathLst>
                <a:path w="120000" h="120000" extrusionOk="0">
                  <a:moveTo>
                    <a:pt x="0" y="0"/>
                  </a:moveTo>
                  <a:lnTo>
                    <a:pt x="0" y="0"/>
                  </a:lnTo>
                  <a:lnTo>
                    <a:pt x="0" y="0"/>
                  </a:lnTo>
                  <a:close/>
                </a:path>
              </a:pathLst>
            </a:custGeom>
            <a:solidFill>
              <a:srgbClr val="303030"/>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44" name="Shape 144"/>
            <p:cNvSpPr/>
            <p:nvPr/>
          </p:nvSpPr>
          <p:spPr>
            <a:xfrm>
              <a:off x="5170488" y="2124869"/>
              <a:ext cx="0" cy="0"/>
            </a:xfrm>
            <a:custGeom>
              <a:avLst/>
              <a:gdLst/>
              <a:ahLst/>
              <a:cxnLst/>
              <a:rect l="0" t="0" r="0" b="0"/>
              <a:pathLst>
                <a:path w="120000" h="120000" extrusionOk="0">
                  <a:moveTo>
                    <a:pt x="0" y="0"/>
                  </a:moveTo>
                  <a:lnTo>
                    <a:pt x="0" y="0"/>
                  </a:lnTo>
                  <a:lnTo>
                    <a:pt x="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45" name="Shape 145"/>
            <p:cNvSpPr/>
            <p:nvPr/>
          </p:nvSpPr>
          <p:spPr>
            <a:xfrm>
              <a:off x="5035550" y="1953419"/>
              <a:ext cx="268200" cy="171300"/>
            </a:xfrm>
            <a:custGeom>
              <a:avLst/>
              <a:gdLst/>
              <a:ahLst/>
              <a:cxnLst/>
              <a:rect l="0" t="0" r="0" b="0"/>
              <a:pathLst>
                <a:path w="120000" h="120000" extrusionOk="0">
                  <a:moveTo>
                    <a:pt x="120000" y="0"/>
                  </a:moveTo>
                  <a:lnTo>
                    <a:pt x="60355" y="116666"/>
                  </a:lnTo>
                  <a:lnTo>
                    <a:pt x="0" y="0"/>
                  </a:lnTo>
                  <a:lnTo>
                    <a:pt x="0" y="3333"/>
                  </a:lnTo>
                  <a:lnTo>
                    <a:pt x="60355" y="120000"/>
                  </a:lnTo>
                  <a:lnTo>
                    <a:pt x="60355" y="120000"/>
                  </a:lnTo>
                  <a:lnTo>
                    <a:pt x="120000" y="3333"/>
                  </a:lnTo>
                  <a:lnTo>
                    <a:pt x="120000" y="0"/>
                  </a:lnTo>
                  <a:close/>
                </a:path>
              </a:pathLst>
            </a:custGeom>
            <a:solidFill>
              <a:srgbClr val="E9BE95"/>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46" name="Shape 146"/>
            <p:cNvSpPr/>
            <p:nvPr/>
          </p:nvSpPr>
          <p:spPr>
            <a:xfrm>
              <a:off x="5035550" y="1953419"/>
              <a:ext cx="268200" cy="171300"/>
            </a:xfrm>
            <a:custGeom>
              <a:avLst/>
              <a:gdLst/>
              <a:ahLst/>
              <a:cxnLst/>
              <a:rect l="0" t="0" r="0" b="0"/>
              <a:pathLst>
                <a:path w="120000" h="120000" extrusionOk="0">
                  <a:moveTo>
                    <a:pt x="120000" y="0"/>
                  </a:moveTo>
                  <a:lnTo>
                    <a:pt x="60355" y="116666"/>
                  </a:lnTo>
                  <a:lnTo>
                    <a:pt x="0" y="0"/>
                  </a:lnTo>
                  <a:lnTo>
                    <a:pt x="0" y="3333"/>
                  </a:lnTo>
                  <a:lnTo>
                    <a:pt x="60355" y="120000"/>
                  </a:lnTo>
                  <a:lnTo>
                    <a:pt x="60355" y="120000"/>
                  </a:lnTo>
                  <a:lnTo>
                    <a:pt x="120000" y="3333"/>
                  </a:lnTo>
                  <a:lnTo>
                    <a:pt x="12000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47" name="Shape 147"/>
            <p:cNvSpPr/>
            <p:nvPr/>
          </p:nvSpPr>
          <p:spPr>
            <a:xfrm>
              <a:off x="5145088" y="2237582"/>
              <a:ext cx="49200" cy="1500"/>
            </a:xfrm>
            <a:prstGeom prst="rect">
              <a:avLst/>
            </a:prstGeom>
            <a:solidFill>
              <a:srgbClr val="2E2E2E"/>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48" name="Shape 148"/>
            <p:cNvSpPr/>
            <p:nvPr/>
          </p:nvSpPr>
          <p:spPr>
            <a:xfrm>
              <a:off x="5145088" y="2237582"/>
              <a:ext cx="49200" cy="1500"/>
            </a:xfrm>
            <a:prstGeom prst="rect">
              <a:avLst/>
            </a:pr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49" name="Shape 149"/>
            <p:cNvSpPr/>
            <p:nvPr/>
          </p:nvSpPr>
          <p:spPr>
            <a:xfrm>
              <a:off x="5011738" y="1745457"/>
              <a:ext cx="315900" cy="45900"/>
            </a:xfrm>
            <a:custGeom>
              <a:avLst/>
              <a:gdLst/>
              <a:ahLst/>
              <a:cxnLst/>
              <a:rect l="0" t="0" r="0" b="0"/>
              <a:pathLst>
                <a:path w="120000" h="120000" extrusionOk="0">
                  <a:moveTo>
                    <a:pt x="63959" y="0"/>
                  </a:moveTo>
                  <a:cubicBezTo>
                    <a:pt x="61522" y="0"/>
                    <a:pt x="60304" y="20689"/>
                    <a:pt x="60304" y="20689"/>
                  </a:cubicBezTo>
                  <a:cubicBezTo>
                    <a:pt x="60304" y="20689"/>
                    <a:pt x="58477" y="0"/>
                    <a:pt x="56040" y="0"/>
                  </a:cubicBezTo>
                  <a:cubicBezTo>
                    <a:pt x="47512" y="0"/>
                    <a:pt x="10355" y="24827"/>
                    <a:pt x="0" y="120000"/>
                  </a:cubicBezTo>
                  <a:cubicBezTo>
                    <a:pt x="0" y="120000"/>
                    <a:pt x="51776" y="111724"/>
                    <a:pt x="54822" y="107586"/>
                  </a:cubicBezTo>
                  <a:cubicBezTo>
                    <a:pt x="57258" y="99310"/>
                    <a:pt x="60304" y="62068"/>
                    <a:pt x="60304" y="62068"/>
                  </a:cubicBezTo>
                  <a:cubicBezTo>
                    <a:pt x="60304" y="62068"/>
                    <a:pt x="62741" y="99310"/>
                    <a:pt x="65177" y="107586"/>
                  </a:cubicBezTo>
                  <a:cubicBezTo>
                    <a:pt x="68223" y="111724"/>
                    <a:pt x="120000" y="120000"/>
                    <a:pt x="120000" y="120000"/>
                  </a:cubicBezTo>
                  <a:cubicBezTo>
                    <a:pt x="109644" y="24827"/>
                    <a:pt x="73096" y="0"/>
                    <a:pt x="63959" y="0"/>
                  </a:cubicBezTo>
                  <a:close/>
                </a:path>
              </a:pathLst>
            </a:custGeom>
            <a:solidFill>
              <a:srgbClr val="80604A"/>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50" name="Shape 150"/>
            <p:cNvSpPr/>
            <p:nvPr/>
          </p:nvSpPr>
          <p:spPr>
            <a:xfrm>
              <a:off x="3454400" y="1994694"/>
              <a:ext cx="1247700" cy="565200"/>
            </a:xfrm>
            <a:custGeom>
              <a:avLst/>
              <a:gdLst/>
              <a:ahLst/>
              <a:cxnLst/>
              <a:rect l="0" t="0" r="0" b="0"/>
              <a:pathLst>
                <a:path w="120000" h="120000" extrusionOk="0">
                  <a:moveTo>
                    <a:pt x="48030" y="0"/>
                  </a:moveTo>
                  <a:cubicBezTo>
                    <a:pt x="21467" y="25568"/>
                    <a:pt x="13590" y="39204"/>
                    <a:pt x="10347" y="45340"/>
                  </a:cubicBezTo>
                  <a:cubicBezTo>
                    <a:pt x="5559" y="54886"/>
                    <a:pt x="2779" y="90000"/>
                    <a:pt x="0" y="120000"/>
                  </a:cubicBezTo>
                  <a:cubicBezTo>
                    <a:pt x="59922" y="120000"/>
                    <a:pt x="59922" y="120000"/>
                    <a:pt x="59922" y="120000"/>
                  </a:cubicBezTo>
                  <a:cubicBezTo>
                    <a:pt x="119999" y="120000"/>
                    <a:pt x="119999" y="120000"/>
                    <a:pt x="119999" y="120000"/>
                  </a:cubicBezTo>
                  <a:cubicBezTo>
                    <a:pt x="117065" y="90000"/>
                    <a:pt x="114440" y="54886"/>
                    <a:pt x="109652" y="45340"/>
                  </a:cubicBezTo>
                  <a:cubicBezTo>
                    <a:pt x="106409" y="39204"/>
                    <a:pt x="98841" y="25909"/>
                    <a:pt x="72277" y="340"/>
                  </a:cubicBezTo>
                  <a:cubicBezTo>
                    <a:pt x="48030" y="0"/>
                    <a:pt x="48030" y="0"/>
                    <a:pt x="48030" y="0"/>
                  </a:cubicBezTo>
                </a:path>
              </a:pathLst>
            </a:custGeom>
            <a:solidFill>
              <a:srgbClr val="FFDECC"/>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51" name="Shape 151"/>
            <p:cNvSpPr/>
            <p:nvPr/>
          </p:nvSpPr>
          <p:spPr>
            <a:xfrm>
              <a:off x="3454400" y="1994694"/>
              <a:ext cx="1247700" cy="565200"/>
            </a:xfrm>
            <a:custGeom>
              <a:avLst/>
              <a:gdLst/>
              <a:ahLst/>
              <a:cxnLst/>
              <a:rect l="0" t="0" r="0" b="0"/>
              <a:pathLst>
                <a:path w="120000" h="120000" extrusionOk="0">
                  <a:moveTo>
                    <a:pt x="48030" y="0"/>
                  </a:moveTo>
                  <a:cubicBezTo>
                    <a:pt x="21467" y="25568"/>
                    <a:pt x="13590" y="39204"/>
                    <a:pt x="10347" y="45340"/>
                  </a:cubicBezTo>
                  <a:cubicBezTo>
                    <a:pt x="5559" y="54886"/>
                    <a:pt x="2779" y="90000"/>
                    <a:pt x="0" y="120000"/>
                  </a:cubicBezTo>
                  <a:cubicBezTo>
                    <a:pt x="59922" y="120000"/>
                    <a:pt x="59922" y="120000"/>
                    <a:pt x="59922" y="120000"/>
                  </a:cubicBezTo>
                  <a:cubicBezTo>
                    <a:pt x="119999" y="120000"/>
                    <a:pt x="119999" y="120000"/>
                    <a:pt x="119999" y="120000"/>
                  </a:cubicBezTo>
                  <a:cubicBezTo>
                    <a:pt x="117065" y="90000"/>
                    <a:pt x="114440" y="54886"/>
                    <a:pt x="109652" y="45340"/>
                  </a:cubicBezTo>
                  <a:cubicBezTo>
                    <a:pt x="106409" y="39204"/>
                    <a:pt x="98841" y="25909"/>
                    <a:pt x="72277" y="340"/>
                  </a:cubicBezTo>
                  <a:cubicBezTo>
                    <a:pt x="48030" y="0"/>
                    <a:pt x="48030" y="0"/>
                    <a:pt x="48030" y="0"/>
                  </a:cubicBezTo>
                </a:path>
              </a:pathLst>
            </a:custGeom>
            <a:solidFill>
              <a:srgbClr val="C93838"/>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52" name="Shape 152"/>
            <p:cNvSpPr/>
            <p:nvPr/>
          </p:nvSpPr>
          <p:spPr>
            <a:xfrm>
              <a:off x="3944938" y="1588294"/>
              <a:ext cx="266700" cy="560400"/>
            </a:xfrm>
            <a:custGeom>
              <a:avLst/>
              <a:gdLst/>
              <a:ahLst/>
              <a:cxnLst/>
              <a:rect l="0" t="0" r="0" b="0"/>
              <a:pathLst>
                <a:path w="120000" h="120000" extrusionOk="0">
                  <a:moveTo>
                    <a:pt x="0" y="35071"/>
                  </a:moveTo>
                  <a:cubicBezTo>
                    <a:pt x="0" y="79083"/>
                    <a:pt x="0" y="79083"/>
                    <a:pt x="0" y="79083"/>
                  </a:cubicBezTo>
                  <a:cubicBezTo>
                    <a:pt x="0" y="100744"/>
                    <a:pt x="0" y="100744"/>
                    <a:pt x="0" y="100744"/>
                  </a:cubicBezTo>
                  <a:cubicBezTo>
                    <a:pt x="33053" y="119312"/>
                    <a:pt x="86946" y="120000"/>
                    <a:pt x="120000" y="100744"/>
                  </a:cubicBezTo>
                  <a:cubicBezTo>
                    <a:pt x="120000" y="79083"/>
                    <a:pt x="120000" y="79083"/>
                    <a:pt x="120000" y="79083"/>
                  </a:cubicBezTo>
                  <a:cubicBezTo>
                    <a:pt x="120000" y="35071"/>
                    <a:pt x="120000" y="35071"/>
                    <a:pt x="120000" y="35071"/>
                  </a:cubicBezTo>
                  <a:cubicBezTo>
                    <a:pt x="120000" y="0"/>
                    <a:pt x="0" y="0"/>
                    <a:pt x="0" y="35071"/>
                  </a:cubicBezTo>
                </a:path>
              </a:pathLst>
            </a:custGeom>
            <a:solidFill>
              <a:srgbClr val="F6D1A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53" name="Shape 153"/>
            <p:cNvSpPr/>
            <p:nvPr/>
          </p:nvSpPr>
          <p:spPr>
            <a:xfrm>
              <a:off x="3767138" y="1553369"/>
              <a:ext cx="112800" cy="163500"/>
            </a:xfrm>
            <a:custGeom>
              <a:avLst/>
              <a:gdLst/>
              <a:ahLst/>
              <a:cxnLst/>
              <a:rect l="0" t="0" r="0" b="0"/>
              <a:pathLst>
                <a:path w="120000" h="120000" extrusionOk="0">
                  <a:moveTo>
                    <a:pt x="34285" y="5882"/>
                  </a:moveTo>
                  <a:cubicBezTo>
                    <a:pt x="58285" y="0"/>
                    <a:pt x="90857" y="20000"/>
                    <a:pt x="104571" y="49411"/>
                  </a:cubicBezTo>
                  <a:cubicBezTo>
                    <a:pt x="120000" y="78823"/>
                    <a:pt x="111428" y="108235"/>
                    <a:pt x="85714" y="114117"/>
                  </a:cubicBezTo>
                  <a:cubicBezTo>
                    <a:pt x="60000" y="120000"/>
                    <a:pt x="29142" y="100000"/>
                    <a:pt x="13714" y="70588"/>
                  </a:cubicBezTo>
                  <a:cubicBezTo>
                    <a:pt x="0" y="40000"/>
                    <a:pt x="8571" y="11764"/>
                    <a:pt x="34285" y="5882"/>
                  </a:cubicBezTo>
                  <a:close/>
                </a:path>
              </a:pathLst>
            </a:custGeom>
            <a:solidFill>
              <a:srgbClr val="F6D1A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54" name="Shape 154"/>
            <p:cNvSpPr/>
            <p:nvPr/>
          </p:nvSpPr>
          <p:spPr>
            <a:xfrm>
              <a:off x="4275138" y="1553369"/>
              <a:ext cx="112800" cy="163500"/>
            </a:xfrm>
            <a:custGeom>
              <a:avLst/>
              <a:gdLst/>
              <a:ahLst/>
              <a:cxnLst/>
              <a:rect l="0" t="0" r="0" b="0"/>
              <a:pathLst>
                <a:path w="120000" h="120000" extrusionOk="0">
                  <a:moveTo>
                    <a:pt x="87428" y="5882"/>
                  </a:moveTo>
                  <a:cubicBezTo>
                    <a:pt x="61714" y="0"/>
                    <a:pt x="29142" y="20000"/>
                    <a:pt x="15428" y="49411"/>
                  </a:cubicBezTo>
                  <a:cubicBezTo>
                    <a:pt x="0" y="78823"/>
                    <a:pt x="10285" y="108235"/>
                    <a:pt x="34285" y="114117"/>
                  </a:cubicBezTo>
                  <a:cubicBezTo>
                    <a:pt x="60000" y="120000"/>
                    <a:pt x="92571" y="100000"/>
                    <a:pt x="106285" y="70588"/>
                  </a:cubicBezTo>
                  <a:cubicBezTo>
                    <a:pt x="120000" y="40000"/>
                    <a:pt x="111428" y="11764"/>
                    <a:pt x="87428" y="5882"/>
                  </a:cubicBezTo>
                  <a:close/>
                </a:path>
              </a:pathLst>
            </a:custGeom>
            <a:solidFill>
              <a:srgbClr val="F6D1A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55" name="Shape 155"/>
            <p:cNvSpPr/>
            <p:nvPr/>
          </p:nvSpPr>
          <p:spPr>
            <a:xfrm>
              <a:off x="3944938" y="1902619"/>
              <a:ext cx="266700" cy="92100"/>
            </a:xfrm>
            <a:custGeom>
              <a:avLst/>
              <a:gdLst/>
              <a:ahLst/>
              <a:cxnLst/>
              <a:rect l="0" t="0" r="0" b="0"/>
              <a:pathLst>
                <a:path w="120000" h="120000" extrusionOk="0">
                  <a:moveTo>
                    <a:pt x="0" y="0"/>
                  </a:moveTo>
                  <a:cubicBezTo>
                    <a:pt x="0" y="12413"/>
                    <a:pt x="0" y="12413"/>
                    <a:pt x="0" y="12413"/>
                  </a:cubicBezTo>
                  <a:cubicBezTo>
                    <a:pt x="0" y="12413"/>
                    <a:pt x="30898" y="115862"/>
                    <a:pt x="59640" y="120000"/>
                  </a:cubicBezTo>
                  <a:cubicBezTo>
                    <a:pt x="60359" y="120000"/>
                    <a:pt x="61077" y="120000"/>
                    <a:pt x="61077" y="120000"/>
                  </a:cubicBezTo>
                  <a:cubicBezTo>
                    <a:pt x="89820" y="120000"/>
                    <a:pt x="120000" y="18620"/>
                    <a:pt x="120000" y="18620"/>
                  </a:cubicBezTo>
                  <a:cubicBezTo>
                    <a:pt x="120000" y="0"/>
                    <a:pt x="120000" y="0"/>
                    <a:pt x="120000" y="0"/>
                  </a:cubicBezTo>
                  <a:cubicBezTo>
                    <a:pt x="0" y="0"/>
                    <a:pt x="0" y="0"/>
                    <a:pt x="0" y="0"/>
                  </a:cubicBezTo>
                </a:path>
              </a:pathLst>
            </a:custGeom>
            <a:solidFill>
              <a:srgbClr val="C5A78C"/>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56" name="Shape 156"/>
            <p:cNvSpPr/>
            <p:nvPr/>
          </p:nvSpPr>
          <p:spPr>
            <a:xfrm>
              <a:off x="3667125" y="1205707"/>
              <a:ext cx="822300" cy="758700"/>
            </a:xfrm>
            <a:custGeom>
              <a:avLst/>
              <a:gdLst/>
              <a:ahLst/>
              <a:cxnLst/>
              <a:rect l="0" t="0" r="0" b="0"/>
              <a:pathLst>
                <a:path w="120000" h="120000" extrusionOk="0">
                  <a:moveTo>
                    <a:pt x="60116" y="0"/>
                  </a:moveTo>
                  <a:cubicBezTo>
                    <a:pt x="0" y="0"/>
                    <a:pt x="22923" y="89048"/>
                    <a:pt x="26900" y="95898"/>
                  </a:cubicBezTo>
                  <a:cubicBezTo>
                    <a:pt x="31345" y="103509"/>
                    <a:pt x="50292" y="120000"/>
                    <a:pt x="60116" y="120000"/>
                  </a:cubicBezTo>
                  <a:cubicBezTo>
                    <a:pt x="69707" y="120000"/>
                    <a:pt x="88888" y="103509"/>
                    <a:pt x="93099" y="95898"/>
                  </a:cubicBezTo>
                  <a:cubicBezTo>
                    <a:pt x="97076" y="89048"/>
                    <a:pt x="120000" y="0"/>
                    <a:pt x="60116" y="0"/>
                  </a:cubicBezTo>
                  <a:close/>
                </a:path>
              </a:pathLst>
            </a:custGeom>
            <a:solidFill>
              <a:srgbClr val="F6D1A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57" name="Shape 157"/>
            <p:cNvSpPr/>
            <p:nvPr/>
          </p:nvSpPr>
          <p:spPr>
            <a:xfrm>
              <a:off x="3762375" y="1108869"/>
              <a:ext cx="649200" cy="582600"/>
            </a:xfrm>
            <a:custGeom>
              <a:avLst/>
              <a:gdLst/>
              <a:ahLst/>
              <a:cxnLst/>
              <a:rect l="0" t="0" r="0" b="0"/>
              <a:pathLst>
                <a:path w="120000" h="120000" extrusionOk="0">
                  <a:moveTo>
                    <a:pt x="92673" y="22479"/>
                  </a:moveTo>
                  <a:cubicBezTo>
                    <a:pt x="66831" y="0"/>
                    <a:pt x="27029" y="13223"/>
                    <a:pt x="15148" y="32066"/>
                  </a:cubicBezTo>
                  <a:cubicBezTo>
                    <a:pt x="0" y="55537"/>
                    <a:pt x="5346" y="91239"/>
                    <a:pt x="8910" y="118016"/>
                  </a:cubicBezTo>
                  <a:cubicBezTo>
                    <a:pt x="8910" y="118016"/>
                    <a:pt x="8910" y="118016"/>
                    <a:pt x="8910" y="118016"/>
                  </a:cubicBezTo>
                  <a:cubicBezTo>
                    <a:pt x="8910" y="118347"/>
                    <a:pt x="8910" y="118677"/>
                    <a:pt x="9207" y="119008"/>
                  </a:cubicBezTo>
                  <a:cubicBezTo>
                    <a:pt x="9207" y="119008"/>
                    <a:pt x="9504" y="119669"/>
                    <a:pt x="9801" y="120000"/>
                  </a:cubicBezTo>
                  <a:cubicBezTo>
                    <a:pt x="9801" y="120000"/>
                    <a:pt x="10693" y="120000"/>
                    <a:pt x="10990" y="119669"/>
                  </a:cubicBezTo>
                  <a:cubicBezTo>
                    <a:pt x="11287" y="119669"/>
                    <a:pt x="11287" y="119338"/>
                    <a:pt x="11287" y="119338"/>
                  </a:cubicBezTo>
                  <a:cubicBezTo>
                    <a:pt x="11287" y="117024"/>
                    <a:pt x="11287" y="112396"/>
                    <a:pt x="11287" y="112066"/>
                  </a:cubicBezTo>
                  <a:cubicBezTo>
                    <a:pt x="10990" y="108429"/>
                    <a:pt x="10099" y="105123"/>
                    <a:pt x="9801" y="101487"/>
                  </a:cubicBezTo>
                  <a:cubicBezTo>
                    <a:pt x="12178" y="84297"/>
                    <a:pt x="19306" y="80991"/>
                    <a:pt x="22871" y="60495"/>
                  </a:cubicBezTo>
                  <a:cubicBezTo>
                    <a:pt x="23762" y="59173"/>
                    <a:pt x="24653" y="57851"/>
                    <a:pt x="25544" y="56528"/>
                  </a:cubicBezTo>
                  <a:cubicBezTo>
                    <a:pt x="26435" y="55206"/>
                    <a:pt x="27623" y="53553"/>
                    <a:pt x="28811" y="52231"/>
                  </a:cubicBezTo>
                  <a:cubicBezTo>
                    <a:pt x="29405" y="51900"/>
                    <a:pt x="30000" y="51570"/>
                    <a:pt x="30594" y="50909"/>
                  </a:cubicBezTo>
                  <a:cubicBezTo>
                    <a:pt x="44554" y="45289"/>
                    <a:pt x="58811" y="52231"/>
                    <a:pt x="71881" y="57851"/>
                  </a:cubicBezTo>
                  <a:cubicBezTo>
                    <a:pt x="76930" y="60165"/>
                    <a:pt x="77524" y="50247"/>
                    <a:pt x="83168" y="49917"/>
                  </a:cubicBezTo>
                  <a:cubicBezTo>
                    <a:pt x="85544" y="49586"/>
                    <a:pt x="90297" y="58512"/>
                    <a:pt x="92376" y="58181"/>
                  </a:cubicBezTo>
                  <a:cubicBezTo>
                    <a:pt x="111980" y="55867"/>
                    <a:pt x="103663" y="88925"/>
                    <a:pt x="106930" y="104132"/>
                  </a:cubicBezTo>
                  <a:cubicBezTo>
                    <a:pt x="106336" y="106776"/>
                    <a:pt x="106039" y="109421"/>
                    <a:pt x="105742" y="112066"/>
                  </a:cubicBezTo>
                  <a:cubicBezTo>
                    <a:pt x="105742" y="112396"/>
                    <a:pt x="105742" y="117024"/>
                    <a:pt x="105742" y="119338"/>
                  </a:cubicBezTo>
                  <a:cubicBezTo>
                    <a:pt x="105742" y="119338"/>
                    <a:pt x="105742" y="119669"/>
                    <a:pt x="106039" y="119669"/>
                  </a:cubicBezTo>
                  <a:cubicBezTo>
                    <a:pt x="106336" y="120000"/>
                    <a:pt x="107227" y="120000"/>
                    <a:pt x="107227" y="120000"/>
                  </a:cubicBezTo>
                  <a:cubicBezTo>
                    <a:pt x="107524" y="119669"/>
                    <a:pt x="107821" y="119008"/>
                    <a:pt x="107821" y="119008"/>
                  </a:cubicBezTo>
                  <a:cubicBezTo>
                    <a:pt x="108118" y="117685"/>
                    <a:pt x="108118" y="117024"/>
                    <a:pt x="108118" y="116033"/>
                  </a:cubicBezTo>
                  <a:cubicBezTo>
                    <a:pt x="108415" y="114710"/>
                    <a:pt x="108415" y="113057"/>
                    <a:pt x="108712" y="111735"/>
                  </a:cubicBezTo>
                  <a:cubicBezTo>
                    <a:pt x="112574" y="95206"/>
                    <a:pt x="120000" y="29421"/>
                    <a:pt x="92673" y="22479"/>
                  </a:cubicBezTo>
                  <a:close/>
                  <a:moveTo>
                    <a:pt x="53465" y="44628"/>
                  </a:moveTo>
                  <a:cubicBezTo>
                    <a:pt x="53168" y="44628"/>
                    <a:pt x="52574" y="44297"/>
                    <a:pt x="52277" y="44297"/>
                  </a:cubicBezTo>
                  <a:cubicBezTo>
                    <a:pt x="52871" y="44297"/>
                    <a:pt x="53465" y="44628"/>
                    <a:pt x="54059" y="44628"/>
                  </a:cubicBezTo>
                  <a:cubicBezTo>
                    <a:pt x="54059" y="44628"/>
                    <a:pt x="53762" y="44628"/>
                    <a:pt x="53465" y="44628"/>
                  </a:cubicBezTo>
                  <a:close/>
                </a:path>
              </a:pathLst>
            </a:custGeom>
            <a:solidFill>
              <a:srgbClr val="343434"/>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58" name="Shape 158"/>
            <p:cNvSpPr/>
            <p:nvPr/>
          </p:nvSpPr>
          <p:spPr>
            <a:xfrm>
              <a:off x="4052888" y="2237582"/>
              <a:ext cx="50700" cy="1500"/>
            </a:xfrm>
            <a:prstGeom prst="rect">
              <a:avLst/>
            </a:prstGeom>
            <a:solidFill>
              <a:srgbClr val="B53232"/>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59" name="Shape 159"/>
            <p:cNvSpPr/>
            <p:nvPr/>
          </p:nvSpPr>
          <p:spPr>
            <a:xfrm>
              <a:off x="4052888" y="2237582"/>
              <a:ext cx="50700" cy="1500"/>
            </a:xfrm>
            <a:prstGeom prst="rect">
              <a:avLst/>
            </a:pr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60" name="Shape 160"/>
            <p:cNvSpPr/>
            <p:nvPr/>
          </p:nvSpPr>
          <p:spPr>
            <a:xfrm>
              <a:off x="3640138" y="1173957"/>
              <a:ext cx="609600" cy="360300"/>
            </a:xfrm>
            <a:custGeom>
              <a:avLst/>
              <a:gdLst/>
              <a:ahLst/>
              <a:cxnLst/>
              <a:rect l="0" t="0" r="0" b="0"/>
              <a:pathLst>
                <a:path w="120000" h="120000" extrusionOk="0">
                  <a:moveTo>
                    <a:pt x="102000" y="27733"/>
                  </a:moveTo>
                  <a:cubicBezTo>
                    <a:pt x="102000" y="27733"/>
                    <a:pt x="78315" y="0"/>
                    <a:pt x="57473" y="14933"/>
                  </a:cubicBezTo>
                  <a:cubicBezTo>
                    <a:pt x="36315" y="29866"/>
                    <a:pt x="17684" y="35200"/>
                    <a:pt x="13263" y="25600"/>
                  </a:cubicBezTo>
                  <a:cubicBezTo>
                    <a:pt x="13263" y="25600"/>
                    <a:pt x="0" y="71466"/>
                    <a:pt x="24631" y="96000"/>
                  </a:cubicBezTo>
                  <a:cubicBezTo>
                    <a:pt x="48947" y="120000"/>
                    <a:pt x="76736" y="100800"/>
                    <a:pt x="84631" y="85866"/>
                  </a:cubicBezTo>
                  <a:cubicBezTo>
                    <a:pt x="92842" y="70933"/>
                    <a:pt x="105789" y="46933"/>
                    <a:pt x="113052" y="51733"/>
                  </a:cubicBezTo>
                  <a:cubicBezTo>
                    <a:pt x="120000" y="56533"/>
                    <a:pt x="102000" y="27733"/>
                    <a:pt x="102000" y="27733"/>
                  </a:cubicBezTo>
                  <a:close/>
                </a:path>
              </a:pathLst>
            </a:custGeom>
            <a:solidFill>
              <a:srgbClr val="343434"/>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61" name="Shape 161"/>
            <p:cNvSpPr/>
            <p:nvPr/>
          </p:nvSpPr>
          <p:spPr>
            <a:xfrm>
              <a:off x="2844800" y="2547144"/>
              <a:ext cx="1247700" cy="565200"/>
            </a:xfrm>
            <a:custGeom>
              <a:avLst/>
              <a:gdLst/>
              <a:ahLst/>
              <a:cxnLst/>
              <a:rect l="0" t="0" r="0" b="0"/>
              <a:pathLst>
                <a:path w="120000" h="120000" extrusionOk="0">
                  <a:moveTo>
                    <a:pt x="48030" y="0"/>
                  </a:moveTo>
                  <a:cubicBezTo>
                    <a:pt x="21467" y="25568"/>
                    <a:pt x="13590" y="39204"/>
                    <a:pt x="10347" y="45340"/>
                  </a:cubicBezTo>
                  <a:cubicBezTo>
                    <a:pt x="5559" y="54886"/>
                    <a:pt x="2779" y="90000"/>
                    <a:pt x="0" y="120000"/>
                  </a:cubicBezTo>
                  <a:cubicBezTo>
                    <a:pt x="59922" y="120000"/>
                    <a:pt x="59922" y="120000"/>
                    <a:pt x="59922" y="120000"/>
                  </a:cubicBezTo>
                  <a:cubicBezTo>
                    <a:pt x="119999" y="120000"/>
                    <a:pt x="119999" y="120000"/>
                    <a:pt x="119999" y="120000"/>
                  </a:cubicBezTo>
                  <a:cubicBezTo>
                    <a:pt x="117065" y="90000"/>
                    <a:pt x="114440" y="54886"/>
                    <a:pt x="109652" y="45340"/>
                  </a:cubicBezTo>
                  <a:cubicBezTo>
                    <a:pt x="106409" y="39204"/>
                    <a:pt x="98841" y="25909"/>
                    <a:pt x="72277" y="340"/>
                  </a:cubicBezTo>
                  <a:cubicBezTo>
                    <a:pt x="48030" y="0"/>
                    <a:pt x="48030" y="0"/>
                    <a:pt x="48030" y="0"/>
                  </a:cubicBezTo>
                </a:path>
              </a:pathLst>
            </a:custGeom>
            <a:solidFill>
              <a:srgbClr val="FFDECC"/>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62" name="Shape 162"/>
            <p:cNvSpPr/>
            <p:nvPr/>
          </p:nvSpPr>
          <p:spPr>
            <a:xfrm>
              <a:off x="2844800" y="2547144"/>
              <a:ext cx="1247700" cy="565200"/>
            </a:xfrm>
            <a:custGeom>
              <a:avLst/>
              <a:gdLst/>
              <a:ahLst/>
              <a:cxnLst/>
              <a:rect l="0" t="0" r="0" b="0"/>
              <a:pathLst>
                <a:path w="120000" h="120000" extrusionOk="0">
                  <a:moveTo>
                    <a:pt x="48030" y="0"/>
                  </a:moveTo>
                  <a:cubicBezTo>
                    <a:pt x="21467" y="25568"/>
                    <a:pt x="13590" y="39204"/>
                    <a:pt x="10347" y="45340"/>
                  </a:cubicBezTo>
                  <a:cubicBezTo>
                    <a:pt x="5559" y="54886"/>
                    <a:pt x="2779" y="90000"/>
                    <a:pt x="0" y="120000"/>
                  </a:cubicBezTo>
                  <a:cubicBezTo>
                    <a:pt x="59922" y="120000"/>
                    <a:pt x="59922" y="120000"/>
                    <a:pt x="59922" y="120000"/>
                  </a:cubicBezTo>
                  <a:cubicBezTo>
                    <a:pt x="119999" y="120000"/>
                    <a:pt x="119999" y="120000"/>
                    <a:pt x="119999" y="120000"/>
                  </a:cubicBezTo>
                  <a:cubicBezTo>
                    <a:pt x="117065" y="90000"/>
                    <a:pt x="114440" y="54886"/>
                    <a:pt x="109652" y="45340"/>
                  </a:cubicBezTo>
                  <a:cubicBezTo>
                    <a:pt x="106409" y="39204"/>
                    <a:pt x="98841" y="25909"/>
                    <a:pt x="72277" y="340"/>
                  </a:cubicBezTo>
                  <a:cubicBezTo>
                    <a:pt x="48030" y="0"/>
                    <a:pt x="48030" y="0"/>
                    <a:pt x="48030" y="0"/>
                  </a:cubicBezTo>
                </a:path>
              </a:pathLst>
            </a:custGeom>
            <a:solidFill>
              <a:srgbClr val="EDEDED"/>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63" name="Shape 163"/>
            <p:cNvSpPr/>
            <p:nvPr/>
          </p:nvSpPr>
          <p:spPr>
            <a:xfrm>
              <a:off x="3335338" y="2140744"/>
              <a:ext cx="266700" cy="560400"/>
            </a:xfrm>
            <a:custGeom>
              <a:avLst/>
              <a:gdLst/>
              <a:ahLst/>
              <a:cxnLst/>
              <a:rect l="0" t="0" r="0" b="0"/>
              <a:pathLst>
                <a:path w="120000" h="120000" extrusionOk="0">
                  <a:moveTo>
                    <a:pt x="0" y="35071"/>
                  </a:moveTo>
                  <a:cubicBezTo>
                    <a:pt x="0" y="79083"/>
                    <a:pt x="0" y="79083"/>
                    <a:pt x="0" y="79083"/>
                  </a:cubicBezTo>
                  <a:cubicBezTo>
                    <a:pt x="0" y="100744"/>
                    <a:pt x="0" y="100744"/>
                    <a:pt x="0" y="100744"/>
                  </a:cubicBezTo>
                  <a:cubicBezTo>
                    <a:pt x="33053" y="119312"/>
                    <a:pt x="86946" y="120000"/>
                    <a:pt x="120000" y="100744"/>
                  </a:cubicBezTo>
                  <a:cubicBezTo>
                    <a:pt x="120000" y="79083"/>
                    <a:pt x="120000" y="79083"/>
                    <a:pt x="120000" y="79083"/>
                  </a:cubicBezTo>
                  <a:cubicBezTo>
                    <a:pt x="120000" y="35071"/>
                    <a:pt x="120000" y="35071"/>
                    <a:pt x="120000" y="35071"/>
                  </a:cubicBezTo>
                  <a:cubicBezTo>
                    <a:pt x="120000" y="0"/>
                    <a:pt x="0" y="0"/>
                    <a:pt x="0" y="35071"/>
                  </a:cubicBezTo>
                </a:path>
              </a:pathLst>
            </a:custGeom>
            <a:solidFill>
              <a:srgbClr val="F6C8AC"/>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64" name="Shape 164"/>
            <p:cNvSpPr/>
            <p:nvPr/>
          </p:nvSpPr>
          <p:spPr>
            <a:xfrm>
              <a:off x="3157538" y="2105819"/>
              <a:ext cx="112800" cy="163500"/>
            </a:xfrm>
            <a:custGeom>
              <a:avLst/>
              <a:gdLst/>
              <a:ahLst/>
              <a:cxnLst/>
              <a:rect l="0" t="0" r="0" b="0"/>
              <a:pathLst>
                <a:path w="120000" h="120000" extrusionOk="0">
                  <a:moveTo>
                    <a:pt x="34285" y="5882"/>
                  </a:moveTo>
                  <a:cubicBezTo>
                    <a:pt x="58285" y="0"/>
                    <a:pt x="90857" y="20000"/>
                    <a:pt x="104571" y="49411"/>
                  </a:cubicBezTo>
                  <a:cubicBezTo>
                    <a:pt x="120000" y="78823"/>
                    <a:pt x="111428" y="108235"/>
                    <a:pt x="85714" y="114117"/>
                  </a:cubicBezTo>
                  <a:cubicBezTo>
                    <a:pt x="60000" y="120000"/>
                    <a:pt x="29142" y="100000"/>
                    <a:pt x="13714" y="70588"/>
                  </a:cubicBezTo>
                  <a:cubicBezTo>
                    <a:pt x="0" y="40000"/>
                    <a:pt x="8571" y="11764"/>
                    <a:pt x="34285" y="5882"/>
                  </a:cubicBezTo>
                  <a:close/>
                </a:path>
              </a:pathLst>
            </a:custGeom>
            <a:solidFill>
              <a:srgbClr val="F6C8AC"/>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65" name="Shape 165"/>
            <p:cNvSpPr/>
            <p:nvPr/>
          </p:nvSpPr>
          <p:spPr>
            <a:xfrm>
              <a:off x="3665538" y="2105819"/>
              <a:ext cx="112800" cy="163500"/>
            </a:xfrm>
            <a:custGeom>
              <a:avLst/>
              <a:gdLst/>
              <a:ahLst/>
              <a:cxnLst/>
              <a:rect l="0" t="0" r="0" b="0"/>
              <a:pathLst>
                <a:path w="120000" h="120000" extrusionOk="0">
                  <a:moveTo>
                    <a:pt x="87428" y="5882"/>
                  </a:moveTo>
                  <a:cubicBezTo>
                    <a:pt x="61714" y="0"/>
                    <a:pt x="29142" y="20000"/>
                    <a:pt x="15428" y="49411"/>
                  </a:cubicBezTo>
                  <a:cubicBezTo>
                    <a:pt x="0" y="78823"/>
                    <a:pt x="10285" y="108235"/>
                    <a:pt x="34285" y="114117"/>
                  </a:cubicBezTo>
                  <a:cubicBezTo>
                    <a:pt x="60000" y="120000"/>
                    <a:pt x="92571" y="100000"/>
                    <a:pt x="106285" y="70588"/>
                  </a:cubicBezTo>
                  <a:cubicBezTo>
                    <a:pt x="120000" y="40000"/>
                    <a:pt x="111428" y="11764"/>
                    <a:pt x="87428" y="5882"/>
                  </a:cubicBezTo>
                  <a:close/>
                </a:path>
              </a:pathLst>
            </a:custGeom>
            <a:solidFill>
              <a:srgbClr val="F6C8AC"/>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66" name="Shape 166"/>
            <p:cNvSpPr/>
            <p:nvPr/>
          </p:nvSpPr>
          <p:spPr>
            <a:xfrm>
              <a:off x="3543300" y="2550319"/>
              <a:ext cx="234900" cy="561900"/>
            </a:xfrm>
            <a:custGeom>
              <a:avLst/>
              <a:gdLst/>
              <a:ahLst/>
              <a:cxnLst/>
              <a:rect l="0" t="0" r="0" b="0"/>
              <a:pathLst>
                <a:path w="120000" h="120000" extrusionOk="0">
                  <a:moveTo>
                    <a:pt x="30000" y="0"/>
                  </a:moveTo>
                  <a:lnTo>
                    <a:pt x="30000" y="13220"/>
                  </a:lnTo>
                  <a:lnTo>
                    <a:pt x="0" y="119999"/>
                  </a:lnTo>
                  <a:lnTo>
                    <a:pt x="51891" y="119999"/>
                  </a:lnTo>
                  <a:lnTo>
                    <a:pt x="107027" y="72542"/>
                  </a:lnTo>
                  <a:lnTo>
                    <a:pt x="54324" y="57288"/>
                  </a:lnTo>
                  <a:lnTo>
                    <a:pt x="120000" y="44745"/>
                  </a:lnTo>
                  <a:lnTo>
                    <a:pt x="65675" y="6779"/>
                  </a:lnTo>
                  <a:lnTo>
                    <a:pt x="30000" y="0"/>
                  </a:lnTo>
                  <a:close/>
                </a:path>
              </a:pathLst>
            </a:custGeom>
            <a:solidFill>
              <a:srgbClr val="1B1B1B"/>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67" name="Shape 167"/>
            <p:cNvSpPr/>
            <p:nvPr/>
          </p:nvSpPr>
          <p:spPr>
            <a:xfrm>
              <a:off x="3057525" y="1758157"/>
              <a:ext cx="822300" cy="758700"/>
            </a:xfrm>
            <a:custGeom>
              <a:avLst/>
              <a:gdLst/>
              <a:ahLst/>
              <a:cxnLst/>
              <a:rect l="0" t="0" r="0" b="0"/>
              <a:pathLst>
                <a:path w="120000" h="120000" extrusionOk="0">
                  <a:moveTo>
                    <a:pt x="60116" y="0"/>
                  </a:moveTo>
                  <a:cubicBezTo>
                    <a:pt x="0" y="0"/>
                    <a:pt x="22923" y="89048"/>
                    <a:pt x="26900" y="95898"/>
                  </a:cubicBezTo>
                  <a:cubicBezTo>
                    <a:pt x="31345" y="103509"/>
                    <a:pt x="50292" y="120000"/>
                    <a:pt x="60116" y="120000"/>
                  </a:cubicBezTo>
                  <a:cubicBezTo>
                    <a:pt x="69707" y="120000"/>
                    <a:pt x="88888" y="103509"/>
                    <a:pt x="93099" y="95898"/>
                  </a:cubicBezTo>
                  <a:cubicBezTo>
                    <a:pt x="97076" y="89048"/>
                    <a:pt x="120000" y="0"/>
                    <a:pt x="60116" y="0"/>
                  </a:cubicBezTo>
                  <a:close/>
                </a:path>
              </a:pathLst>
            </a:custGeom>
            <a:solidFill>
              <a:srgbClr val="F6C8AC"/>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68" name="Shape 168"/>
            <p:cNvSpPr/>
            <p:nvPr/>
          </p:nvSpPr>
          <p:spPr>
            <a:xfrm>
              <a:off x="3194050" y="2169319"/>
              <a:ext cx="547800" cy="347700"/>
            </a:xfrm>
            <a:custGeom>
              <a:avLst/>
              <a:gdLst/>
              <a:ahLst/>
              <a:cxnLst/>
              <a:rect l="0" t="0" r="0" b="0"/>
              <a:pathLst>
                <a:path w="120000" h="120000" extrusionOk="0">
                  <a:moveTo>
                    <a:pt x="118596" y="2211"/>
                  </a:moveTo>
                  <a:cubicBezTo>
                    <a:pt x="118245" y="4976"/>
                    <a:pt x="117894" y="7188"/>
                    <a:pt x="117894" y="7188"/>
                  </a:cubicBezTo>
                  <a:cubicBezTo>
                    <a:pt x="117894" y="7188"/>
                    <a:pt x="109824" y="50322"/>
                    <a:pt x="102807" y="63594"/>
                  </a:cubicBezTo>
                  <a:cubicBezTo>
                    <a:pt x="89473" y="89585"/>
                    <a:pt x="71929" y="105622"/>
                    <a:pt x="60350" y="106175"/>
                  </a:cubicBezTo>
                  <a:cubicBezTo>
                    <a:pt x="48421" y="106175"/>
                    <a:pt x="31228" y="91244"/>
                    <a:pt x="17894" y="65806"/>
                  </a:cubicBezTo>
                  <a:cubicBezTo>
                    <a:pt x="12631" y="55852"/>
                    <a:pt x="2807" y="11059"/>
                    <a:pt x="2456" y="7188"/>
                  </a:cubicBezTo>
                  <a:cubicBezTo>
                    <a:pt x="2456" y="4976"/>
                    <a:pt x="2105" y="2211"/>
                    <a:pt x="1754" y="0"/>
                  </a:cubicBezTo>
                  <a:cubicBezTo>
                    <a:pt x="0" y="0"/>
                    <a:pt x="0" y="19354"/>
                    <a:pt x="0" y="19354"/>
                  </a:cubicBezTo>
                  <a:cubicBezTo>
                    <a:pt x="2456" y="42027"/>
                    <a:pt x="4561" y="56405"/>
                    <a:pt x="10175" y="69124"/>
                  </a:cubicBezTo>
                  <a:cubicBezTo>
                    <a:pt x="18947" y="88479"/>
                    <a:pt x="44210" y="120000"/>
                    <a:pt x="59649" y="120000"/>
                  </a:cubicBezTo>
                  <a:cubicBezTo>
                    <a:pt x="75087" y="120000"/>
                    <a:pt x="100000" y="88479"/>
                    <a:pt x="109122" y="69124"/>
                  </a:cubicBezTo>
                  <a:cubicBezTo>
                    <a:pt x="114736" y="56405"/>
                    <a:pt x="116140" y="39815"/>
                    <a:pt x="119298" y="16589"/>
                  </a:cubicBezTo>
                  <a:cubicBezTo>
                    <a:pt x="119298" y="16589"/>
                    <a:pt x="120000" y="2211"/>
                    <a:pt x="118596" y="2211"/>
                  </a:cubicBezTo>
                  <a:close/>
                </a:path>
              </a:pathLst>
            </a:custGeom>
            <a:solidFill>
              <a:srgbClr val="605343"/>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69" name="Shape 169"/>
            <p:cNvSpPr/>
            <p:nvPr/>
          </p:nvSpPr>
          <p:spPr>
            <a:xfrm>
              <a:off x="3222625" y="2077244"/>
              <a:ext cx="504900" cy="184200"/>
            </a:xfrm>
            <a:custGeom>
              <a:avLst/>
              <a:gdLst/>
              <a:ahLst/>
              <a:cxnLst/>
              <a:rect l="0" t="0" r="0" b="0"/>
              <a:pathLst>
                <a:path w="120000" h="120000" extrusionOk="0">
                  <a:moveTo>
                    <a:pt x="89523" y="118956"/>
                  </a:moveTo>
                  <a:cubicBezTo>
                    <a:pt x="90285" y="118956"/>
                    <a:pt x="90666" y="118956"/>
                    <a:pt x="91428" y="118956"/>
                  </a:cubicBezTo>
                  <a:cubicBezTo>
                    <a:pt x="107047" y="114782"/>
                    <a:pt x="111238" y="94956"/>
                    <a:pt x="112761" y="70956"/>
                  </a:cubicBezTo>
                  <a:cubicBezTo>
                    <a:pt x="114666" y="43826"/>
                    <a:pt x="115047" y="34434"/>
                    <a:pt x="117333" y="31304"/>
                  </a:cubicBezTo>
                  <a:cubicBezTo>
                    <a:pt x="119238" y="29217"/>
                    <a:pt x="120000" y="24000"/>
                    <a:pt x="119619" y="16695"/>
                  </a:cubicBezTo>
                  <a:cubicBezTo>
                    <a:pt x="119619" y="9391"/>
                    <a:pt x="119619" y="8347"/>
                    <a:pt x="116571" y="6260"/>
                  </a:cubicBezTo>
                  <a:cubicBezTo>
                    <a:pt x="113904" y="3130"/>
                    <a:pt x="100571" y="0"/>
                    <a:pt x="90285" y="2086"/>
                  </a:cubicBezTo>
                  <a:cubicBezTo>
                    <a:pt x="90285" y="9391"/>
                    <a:pt x="90285" y="9391"/>
                    <a:pt x="90285" y="9391"/>
                  </a:cubicBezTo>
                  <a:cubicBezTo>
                    <a:pt x="98285" y="8347"/>
                    <a:pt x="105904" y="10434"/>
                    <a:pt x="108190" y="14608"/>
                  </a:cubicBezTo>
                  <a:cubicBezTo>
                    <a:pt x="113523" y="24000"/>
                    <a:pt x="112000" y="66782"/>
                    <a:pt x="107428" y="88695"/>
                  </a:cubicBezTo>
                  <a:cubicBezTo>
                    <a:pt x="104761" y="104347"/>
                    <a:pt x="96761" y="111652"/>
                    <a:pt x="89523" y="111652"/>
                  </a:cubicBezTo>
                  <a:lnTo>
                    <a:pt x="89523" y="118956"/>
                  </a:lnTo>
                  <a:close/>
                  <a:moveTo>
                    <a:pt x="59809" y="15652"/>
                  </a:moveTo>
                  <a:cubicBezTo>
                    <a:pt x="56380" y="16695"/>
                    <a:pt x="41904" y="5217"/>
                    <a:pt x="31619" y="2086"/>
                  </a:cubicBezTo>
                  <a:cubicBezTo>
                    <a:pt x="31238" y="2086"/>
                    <a:pt x="30476" y="2086"/>
                    <a:pt x="29714" y="2086"/>
                  </a:cubicBezTo>
                  <a:cubicBezTo>
                    <a:pt x="29333" y="9391"/>
                    <a:pt x="29333" y="9391"/>
                    <a:pt x="29333" y="9391"/>
                  </a:cubicBezTo>
                  <a:cubicBezTo>
                    <a:pt x="37714" y="10434"/>
                    <a:pt x="46476" y="15652"/>
                    <a:pt x="49142" y="28173"/>
                  </a:cubicBezTo>
                  <a:cubicBezTo>
                    <a:pt x="54095" y="48000"/>
                    <a:pt x="45333" y="96000"/>
                    <a:pt x="37714" y="107478"/>
                  </a:cubicBezTo>
                  <a:cubicBezTo>
                    <a:pt x="35428" y="110608"/>
                    <a:pt x="32000" y="112695"/>
                    <a:pt x="28952" y="112695"/>
                  </a:cubicBezTo>
                  <a:cubicBezTo>
                    <a:pt x="28571" y="118956"/>
                    <a:pt x="28571" y="118956"/>
                    <a:pt x="28571" y="118956"/>
                  </a:cubicBezTo>
                  <a:cubicBezTo>
                    <a:pt x="42666" y="118956"/>
                    <a:pt x="47619" y="91826"/>
                    <a:pt x="49142" y="83478"/>
                  </a:cubicBezTo>
                  <a:cubicBezTo>
                    <a:pt x="52571" y="65739"/>
                    <a:pt x="51809" y="42782"/>
                    <a:pt x="59809" y="42782"/>
                  </a:cubicBezTo>
                  <a:cubicBezTo>
                    <a:pt x="67428" y="42782"/>
                    <a:pt x="66666" y="65739"/>
                    <a:pt x="69333" y="82434"/>
                  </a:cubicBezTo>
                  <a:cubicBezTo>
                    <a:pt x="70857" y="91826"/>
                    <a:pt x="75428" y="120000"/>
                    <a:pt x="89523" y="118956"/>
                  </a:cubicBezTo>
                  <a:cubicBezTo>
                    <a:pt x="89523" y="111652"/>
                    <a:pt x="89523" y="111652"/>
                    <a:pt x="89523" y="111652"/>
                  </a:cubicBezTo>
                  <a:cubicBezTo>
                    <a:pt x="86095" y="111652"/>
                    <a:pt x="82666" y="110608"/>
                    <a:pt x="80380" y="106434"/>
                  </a:cubicBezTo>
                  <a:cubicBezTo>
                    <a:pt x="72761" y="96000"/>
                    <a:pt x="65142" y="48000"/>
                    <a:pt x="70476" y="27130"/>
                  </a:cubicBezTo>
                  <a:cubicBezTo>
                    <a:pt x="73523" y="15652"/>
                    <a:pt x="81904" y="10434"/>
                    <a:pt x="90285" y="9391"/>
                  </a:cubicBezTo>
                  <a:cubicBezTo>
                    <a:pt x="90285" y="2086"/>
                    <a:pt x="90285" y="2086"/>
                    <a:pt x="90285" y="2086"/>
                  </a:cubicBezTo>
                  <a:cubicBezTo>
                    <a:pt x="89523" y="2086"/>
                    <a:pt x="89142" y="2086"/>
                    <a:pt x="88380" y="2086"/>
                  </a:cubicBezTo>
                  <a:cubicBezTo>
                    <a:pt x="79238" y="4173"/>
                    <a:pt x="68190" y="15652"/>
                    <a:pt x="59809" y="15652"/>
                  </a:cubicBezTo>
                  <a:close/>
                  <a:moveTo>
                    <a:pt x="29714" y="2086"/>
                  </a:moveTo>
                  <a:cubicBezTo>
                    <a:pt x="19428" y="1043"/>
                    <a:pt x="6095" y="4173"/>
                    <a:pt x="3809" y="6260"/>
                  </a:cubicBezTo>
                  <a:cubicBezTo>
                    <a:pt x="380" y="9391"/>
                    <a:pt x="380" y="10434"/>
                    <a:pt x="0" y="17739"/>
                  </a:cubicBezTo>
                  <a:cubicBezTo>
                    <a:pt x="0" y="24000"/>
                    <a:pt x="380" y="30260"/>
                    <a:pt x="1904" y="32347"/>
                  </a:cubicBezTo>
                  <a:cubicBezTo>
                    <a:pt x="4571" y="34434"/>
                    <a:pt x="4571" y="43826"/>
                    <a:pt x="5714" y="70956"/>
                  </a:cubicBezTo>
                  <a:cubicBezTo>
                    <a:pt x="7238" y="96000"/>
                    <a:pt x="10666" y="115826"/>
                    <a:pt x="26285" y="118956"/>
                  </a:cubicBezTo>
                  <a:cubicBezTo>
                    <a:pt x="27047" y="118956"/>
                    <a:pt x="27809" y="118956"/>
                    <a:pt x="28571" y="118956"/>
                  </a:cubicBezTo>
                  <a:cubicBezTo>
                    <a:pt x="28952" y="112695"/>
                    <a:pt x="28952" y="112695"/>
                    <a:pt x="28952" y="112695"/>
                  </a:cubicBezTo>
                  <a:cubicBezTo>
                    <a:pt x="21714" y="112695"/>
                    <a:pt x="13333" y="105391"/>
                    <a:pt x="10666" y="89739"/>
                  </a:cubicBezTo>
                  <a:cubicBezTo>
                    <a:pt x="6857" y="67826"/>
                    <a:pt x="6476" y="24000"/>
                    <a:pt x="11809" y="14608"/>
                  </a:cubicBezTo>
                  <a:cubicBezTo>
                    <a:pt x="14095" y="11478"/>
                    <a:pt x="21714" y="8347"/>
                    <a:pt x="29333" y="9391"/>
                  </a:cubicBezTo>
                  <a:lnTo>
                    <a:pt x="29714" y="2086"/>
                  </a:lnTo>
                  <a:close/>
                </a:path>
              </a:pathLst>
            </a:custGeom>
            <a:solidFill>
              <a:srgbClr val="268085"/>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70" name="Shape 170"/>
            <p:cNvSpPr/>
            <p:nvPr/>
          </p:nvSpPr>
          <p:spPr>
            <a:xfrm>
              <a:off x="2670970" y="2516189"/>
              <a:ext cx="690600" cy="960300"/>
            </a:xfrm>
            <a:custGeom>
              <a:avLst/>
              <a:gdLst/>
              <a:ahLst/>
              <a:cxnLst/>
              <a:rect l="0" t="0" r="0" b="0"/>
              <a:pathLst>
                <a:path w="120000" h="120000" extrusionOk="0">
                  <a:moveTo>
                    <a:pt x="43255" y="11036"/>
                  </a:moveTo>
                  <a:cubicBezTo>
                    <a:pt x="47720" y="5217"/>
                    <a:pt x="82883" y="0"/>
                    <a:pt x="97116" y="20668"/>
                  </a:cubicBezTo>
                  <a:cubicBezTo>
                    <a:pt x="111627" y="41538"/>
                    <a:pt x="104372" y="48762"/>
                    <a:pt x="112186" y="55986"/>
                  </a:cubicBezTo>
                  <a:cubicBezTo>
                    <a:pt x="120000" y="63411"/>
                    <a:pt x="101581" y="120000"/>
                    <a:pt x="57209" y="119799"/>
                  </a:cubicBezTo>
                  <a:cubicBezTo>
                    <a:pt x="10046" y="119598"/>
                    <a:pt x="0" y="65418"/>
                    <a:pt x="9209" y="54581"/>
                  </a:cubicBezTo>
                  <a:cubicBezTo>
                    <a:pt x="18697" y="43545"/>
                    <a:pt x="10325" y="11036"/>
                    <a:pt x="43255" y="11036"/>
                  </a:cubicBezTo>
                </a:path>
              </a:pathLst>
            </a:custGeom>
            <a:solidFill>
              <a:srgbClr val="BF9741"/>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71" name="Shape 171"/>
            <p:cNvSpPr/>
            <p:nvPr/>
          </p:nvSpPr>
          <p:spPr>
            <a:xfrm>
              <a:off x="2415382" y="3375027"/>
              <a:ext cx="1184400" cy="442800"/>
            </a:xfrm>
            <a:custGeom>
              <a:avLst/>
              <a:gdLst/>
              <a:ahLst/>
              <a:cxnLst/>
              <a:rect l="0" t="0" r="0" b="0"/>
              <a:pathLst>
                <a:path w="120000" h="120000" extrusionOk="0">
                  <a:moveTo>
                    <a:pt x="71316" y="0"/>
                  </a:moveTo>
                  <a:cubicBezTo>
                    <a:pt x="71153" y="1304"/>
                    <a:pt x="48195" y="2173"/>
                    <a:pt x="48032" y="3043"/>
                  </a:cubicBezTo>
                  <a:cubicBezTo>
                    <a:pt x="40705" y="30434"/>
                    <a:pt x="25237" y="35652"/>
                    <a:pt x="12862" y="43043"/>
                  </a:cubicBezTo>
                  <a:cubicBezTo>
                    <a:pt x="488" y="50434"/>
                    <a:pt x="0" y="92173"/>
                    <a:pt x="0" y="120000"/>
                  </a:cubicBezTo>
                  <a:cubicBezTo>
                    <a:pt x="120000" y="120000"/>
                    <a:pt x="120000" y="120000"/>
                    <a:pt x="120000" y="120000"/>
                  </a:cubicBezTo>
                  <a:cubicBezTo>
                    <a:pt x="120000" y="92173"/>
                    <a:pt x="119837" y="50434"/>
                    <a:pt x="107137" y="43043"/>
                  </a:cubicBezTo>
                  <a:cubicBezTo>
                    <a:pt x="94599" y="35217"/>
                    <a:pt x="78154" y="28695"/>
                    <a:pt x="71316" y="0"/>
                  </a:cubicBezTo>
                  <a:close/>
                </a:path>
              </a:pathLst>
            </a:custGeom>
            <a:solidFill>
              <a:srgbClr val="7491A0"/>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72" name="Shape 172"/>
            <p:cNvSpPr/>
            <p:nvPr/>
          </p:nvSpPr>
          <p:spPr>
            <a:xfrm>
              <a:off x="2888457" y="3375027"/>
              <a:ext cx="238200" cy="442800"/>
            </a:xfrm>
            <a:custGeom>
              <a:avLst/>
              <a:gdLst/>
              <a:ahLst/>
              <a:cxnLst/>
              <a:rect l="0" t="0" r="0" b="0"/>
              <a:pathLst>
                <a:path w="120000" h="120000" extrusionOk="0">
                  <a:moveTo>
                    <a:pt x="120000" y="3043"/>
                  </a:moveTo>
                  <a:cubicBezTo>
                    <a:pt x="120000" y="17826"/>
                    <a:pt x="120000" y="17826"/>
                    <a:pt x="120000" y="17826"/>
                  </a:cubicBezTo>
                  <a:cubicBezTo>
                    <a:pt x="91006" y="120000"/>
                    <a:pt x="91006" y="120000"/>
                    <a:pt x="91006" y="120000"/>
                  </a:cubicBezTo>
                  <a:cubicBezTo>
                    <a:pt x="28993" y="120000"/>
                    <a:pt x="28993" y="120000"/>
                    <a:pt x="28993" y="120000"/>
                  </a:cubicBezTo>
                  <a:cubicBezTo>
                    <a:pt x="0" y="19130"/>
                    <a:pt x="0" y="19130"/>
                    <a:pt x="0" y="19130"/>
                  </a:cubicBezTo>
                  <a:cubicBezTo>
                    <a:pt x="0" y="3043"/>
                    <a:pt x="0" y="3043"/>
                    <a:pt x="0" y="3043"/>
                  </a:cubicBezTo>
                  <a:cubicBezTo>
                    <a:pt x="805" y="3043"/>
                    <a:pt x="805" y="3043"/>
                    <a:pt x="805" y="3043"/>
                  </a:cubicBezTo>
                  <a:cubicBezTo>
                    <a:pt x="1610" y="2173"/>
                    <a:pt x="115167" y="1304"/>
                    <a:pt x="115973" y="0"/>
                  </a:cubicBezTo>
                  <a:cubicBezTo>
                    <a:pt x="117583" y="869"/>
                    <a:pt x="118389" y="1739"/>
                    <a:pt x="120000" y="3043"/>
                  </a:cubicBezTo>
                  <a:close/>
                </a:path>
              </a:pathLst>
            </a:custGeom>
            <a:solidFill>
              <a:srgbClr val="FFFFF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73" name="Shape 173"/>
            <p:cNvSpPr/>
            <p:nvPr/>
          </p:nvSpPr>
          <p:spPr>
            <a:xfrm>
              <a:off x="2890045" y="2976564"/>
              <a:ext cx="234900" cy="571500"/>
            </a:xfrm>
            <a:custGeom>
              <a:avLst/>
              <a:gdLst/>
              <a:ahLst/>
              <a:cxnLst/>
              <a:rect l="0" t="0" r="0" b="0"/>
              <a:pathLst>
                <a:path w="120000" h="120000" extrusionOk="0">
                  <a:moveTo>
                    <a:pt x="0" y="33033"/>
                  </a:moveTo>
                  <a:cubicBezTo>
                    <a:pt x="0" y="73820"/>
                    <a:pt x="0" y="73820"/>
                    <a:pt x="0" y="73820"/>
                  </a:cubicBezTo>
                  <a:cubicBezTo>
                    <a:pt x="0" y="93707"/>
                    <a:pt x="0" y="93707"/>
                    <a:pt x="0" y="93707"/>
                  </a:cubicBezTo>
                  <a:cubicBezTo>
                    <a:pt x="30204" y="119325"/>
                    <a:pt x="84081" y="120000"/>
                    <a:pt x="120000" y="93707"/>
                  </a:cubicBezTo>
                  <a:cubicBezTo>
                    <a:pt x="120000" y="73820"/>
                    <a:pt x="120000" y="73820"/>
                    <a:pt x="120000" y="73820"/>
                  </a:cubicBezTo>
                  <a:cubicBezTo>
                    <a:pt x="120000" y="33033"/>
                    <a:pt x="120000" y="33033"/>
                    <a:pt x="120000" y="33033"/>
                  </a:cubicBezTo>
                  <a:cubicBezTo>
                    <a:pt x="120000" y="0"/>
                    <a:pt x="0" y="0"/>
                    <a:pt x="0" y="33033"/>
                  </a:cubicBezTo>
                </a:path>
              </a:pathLst>
            </a:custGeom>
            <a:solidFill>
              <a:srgbClr val="F6DBC2"/>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pSp>
          <p:nvGrpSpPr>
            <p:cNvPr id="174" name="Shape 174"/>
            <p:cNvGrpSpPr/>
            <p:nvPr/>
          </p:nvGrpSpPr>
          <p:grpSpPr>
            <a:xfrm>
              <a:off x="3186172" y="2302670"/>
              <a:ext cx="468241" cy="828601"/>
              <a:chOff x="2548790" y="2218532"/>
              <a:chExt cx="468241" cy="828601"/>
            </a:xfrm>
          </p:grpSpPr>
          <p:grpSp>
            <p:nvGrpSpPr>
              <p:cNvPr id="175" name="Shape 175"/>
              <p:cNvGrpSpPr/>
              <p:nvPr/>
            </p:nvGrpSpPr>
            <p:grpSpPr>
              <a:xfrm>
                <a:off x="2663031" y="2218532"/>
                <a:ext cx="354000" cy="827112"/>
                <a:chOff x="2291616" y="2152651"/>
                <a:chExt cx="354000" cy="827112"/>
              </a:xfrm>
            </p:grpSpPr>
            <p:sp>
              <p:nvSpPr>
                <p:cNvPr id="176" name="Shape 176"/>
                <p:cNvSpPr/>
                <p:nvPr/>
              </p:nvSpPr>
              <p:spPr>
                <a:xfrm>
                  <a:off x="2291616" y="2544763"/>
                  <a:ext cx="354000" cy="435000"/>
                </a:xfrm>
                <a:custGeom>
                  <a:avLst/>
                  <a:gdLst/>
                  <a:ahLst/>
                  <a:cxnLst/>
                  <a:rect l="0" t="0" r="0" b="0"/>
                  <a:pathLst>
                    <a:path w="120000" h="120000" extrusionOk="0">
                      <a:moveTo>
                        <a:pt x="63272" y="0"/>
                      </a:moveTo>
                      <a:cubicBezTo>
                        <a:pt x="63272" y="0"/>
                        <a:pt x="0" y="12398"/>
                        <a:pt x="0" y="15498"/>
                      </a:cubicBezTo>
                      <a:cubicBezTo>
                        <a:pt x="0" y="18597"/>
                        <a:pt x="24000" y="120000"/>
                        <a:pt x="24000" y="120000"/>
                      </a:cubicBezTo>
                      <a:cubicBezTo>
                        <a:pt x="110181" y="120000"/>
                        <a:pt x="110181" y="120000"/>
                        <a:pt x="110181" y="120000"/>
                      </a:cubicBezTo>
                      <a:cubicBezTo>
                        <a:pt x="120000" y="15940"/>
                        <a:pt x="120000" y="15940"/>
                        <a:pt x="120000" y="15940"/>
                      </a:cubicBezTo>
                      <a:cubicBezTo>
                        <a:pt x="63272" y="0"/>
                        <a:pt x="63272" y="0"/>
                        <a:pt x="63272" y="0"/>
                      </a:cubicBezTo>
                    </a:path>
                  </a:pathLst>
                </a:custGeom>
                <a:solidFill>
                  <a:srgbClr val="343434"/>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77" name="Shape 177"/>
                <p:cNvSpPr/>
                <p:nvPr/>
              </p:nvSpPr>
              <p:spPr>
                <a:xfrm>
                  <a:off x="2420204" y="2544763"/>
                  <a:ext cx="114300" cy="112800"/>
                </a:xfrm>
                <a:custGeom>
                  <a:avLst/>
                  <a:gdLst/>
                  <a:ahLst/>
                  <a:cxnLst/>
                  <a:rect l="0" t="0" r="0" b="0"/>
                  <a:pathLst>
                    <a:path w="120000" h="120000" extrusionOk="0">
                      <a:moveTo>
                        <a:pt x="0" y="66857"/>
                      </a:moveTo>
                      <a:cubicBezTo>
                        <a:pt x="33802" y="120000"/>
                        <a:pt x="33802" y="120000"/>
                        <a:pt x="33802" y="120000"/>
                      </a:cubicBezTo>
                      <a:cubicBezTo>
                        <a:pt x="50704" y="120000"/>
                        <a:pt x="69295" y="120000"/>
                        <a:pt x="86197" y="120000"/>
                      </a:cubicBezTo>
                      <a:cubicBezTo>
                        <a:pt x="120000" y="66857"/>
                        <a:pt x="120000" y="66857"/>
                        <a:pt x="120000" y="66857"/>
                      </a:cubicBezTo>
                      <a:cubicBezTo>
                        <a:pt x="60845" y="0"/>
                        <a:pt x="60845" y="0"/>
                        <a:pt x="60845" y="0"/>
                      </a:cubicBezTo>
                      <a:cubicBezTo>
                        <a:pt x="0" y="66857"/>
                        <a:pt x="0" y="66857"/>
                        <a:pt x="0" y="66857"/>
                      </a:cubicBezTo>
                    </a:path>
                  </a:pathLst>
                </a:custGeom>
                <a:solidFill>
                  <a:srgbClr val="268085"/>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78" name="Shape 178"/>
                <p:cNvSpPr/>
                <p:nvPr/>
              </p:nvSpPr>
              <p:spPr>
                <a:xfrm>
                  <a:off x="2405916" y="2657476"/>
                  <a:ext cx="142800" cy="322200"/>
                </a:xfrm>
                <a:custGeom>
                  <a:avLst/>
                  <a:gdLst/>
                  <a:ahLst/>
                  <a:cxnLst/>
                  <a:rect l="0" t="0" r="0" b="0"/>
                  <a:pathLst>
                    <a:path w="120000" h="120000" extrusionOk="0">
                      <a:moveTo>
                        <a:pt x="38666" y="0"/>
                      </a:moveTo>
                      <a:lnTo>
                        <a:pt x="0" y="120000"/>
                      </a:lnTo>
                      <a:lnTo>
                        <a:pt x="120000" y="120000"/>
                      </a:lnTo>
                      <a:lnTo>
                        <a:pt x="81333" y="0"/>
                      </a:lnTo>
                      <a:lnTo>
                        <a:pt x="38666" y="0"/>
                      </a:lnTo>
                      <a:close/>
                    </a:path>
                  </a:pathLst>
                </a:custGeom>
                <a:solidFill>
                  <a:srgbClr val="268085"/>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79" name="Shape 179"/>
                <p:cNvSpPr/>
                <p:nvPr/>
              </p:nvSpPr>
              <p:spPr>
                <a:xfrm>
                  <a:off x="2405916" y="2657476"/>
                  <a:ext cx="142800" cy="322200"/>
                </a:xfrm>
                <a:custGeom>
                  <a:avLst/>
                  <a:gdLst/>
                  <a:ahLst/>
                  <a:cxnLst/>
                  <a:rect l="0" t="0" r="0" b="0"/>
                  <a:pathLst>
                    <a:path w="120000" h="120000" extrusionOk="0">
                      <a:moveTo>
                        <a:pt x="38666" y="0"/>
                      </a:moveTo>
                      <a:lnTo>
                        <a:pt x="0" y="120000"/>
                      </a:lnTo>
                      <a:lnTo>
                        <a:pt x="120000" y="120000"/>
                      </a:lnTo>
                      <a:lnTo>
                        <a:pt x="81333" y="0"/>
                      </a:lnTo>
                      <a:lnTo>
                        <a:pt x="38666"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80" name="Shape 180"/>
                <p:cNvSpPr/>
                <p:nvPr/>
              </p:nvSpPr>
              <p:spPr>
                <a:xfrm>
                  <a:off x="2331304" y="2378076"/>
                  <a:ext cx="146100" cy="282600"/>
                </a:xfrm>
                <a:custGeom>
                  <a:avLst/>
                  <a:gdLst/>
                  <a:ahLst/>
                  <a:cxnLst/>
                  <a:rect l="0" t="0" r="0" b="0"/>
                  <a:pathLst>
                    <a:path w="120000" h="120000" extrusionOk="0">
                      <a:moveTo>
                        <a:pt x="10434" y="0"/>
                      </a:moveTo>
                      <a:lnTo>
                        <a:pt x="0" y="18876"/>
                      </a:lnTo>
                      <a:lnTo>
                        <a:pt x="27391" y="120000"/>
                      </a:lnTo>
                      <a:lnTo>
                        <a:pt x="120000" y="70786"/>
                      </a:lnTo>
                      <a:lnTo>
                        <a:pt x="10434" y="0"/>
                      </a:lnTo>
                      <a:close/>
                    </a:path>
                  </a:pathLst>
                </a:custGeom>
                <a:solidFill>
                  <a:srgbClr val="343434"/>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81" name="Shape 181"/>
                <p:cNvSpPr/>
                <p:nvPr/>
              </p:nvSpPr>
              <p:spPr>
                <a:xfrm>
                  <a:off x="2331304" y="2378076"/>
                  <a:ext cx="146100" cy="282600"/>
                </a:xfrm>
                <a:custGeom>
                  <a:avLst/>
                  <a:gdLst/>
                  <a:ahLst/>
                  <a:cxnLst/>
                  <a:rect l="0" t="0" r="0" b="0"/>
                  <a:pathLst>
                    <a:path w="120000" h="120000" extrusionOk="0">
                      <a:moveTo>
                        <a:pt x="10434" y="0"/>
                      </a:moveTo>
                      <a:lnTo>
                        <a:pt x="0" y="18876"/>
                      </a:lnTo>
                      <a:lnTo>
                        <a:pt x="27391" y="120000"/>
                      </a:lnTo>
                      <a:lnTo>
                        <a:pt x="120000" y="70786"/>
                      </a:lnTo>
                      <a:lnTo>
                        <a:pt x="10434"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82" name="Shape 182"/>
                <p:cNvSpPr/>
                <p:nvPr/>
              </p:nvSpPr>
              <p:spPr>
                <a:xfrm>
                  <a:off x="2344004" y="2322513"/>
                  <a:ext cx="266700" cy="92100"/>
                </a:xfrm>
                <a:custGeom>
                  <a:avLst/>
                  <a:gdLst/>
                  <a:ahLst/>
                  <a:cxnLst/>
                  <a:rect l="0" t="0" r="0" b="0"/>
                  <a:pathLst>
                    <a:path w="120000" h="120000" extrusionOk="0">
                      <a:moveTo>
                        <a:pt x="0" y="0"/>
                      </a:moveTo>
                      <a:cubicBezTo>
                        <a:pt x="0" y="12413"/>
                        <a:pt x="0" y="12413"/>
                        <a:pt x="0" y="12413"/>
                      </a:cubicBezTo>
                      <a:cubicBezTo>
                        <a:pt x="0" y="12413"/>
                        <a:pt x="30898" y="115862"/>
                        <a:pt x="59640" y="120000"/>
                      </a:cubicBezTo>
                      <a:cubicBezTo>
                        <a:pt x="60359" y="120000"/>
                        <a:pt x="61077" y="120000"/>
                        <a:pt x="61077" y="120000"/>
                      </a:cubicBezTo>
                      <a:cubicBezTo>
                        <a:pt x="89820" y="120000"/>
                        <a:pt x="120000" y="18620"/>
                        <a:pt x="120000" y="18620"/>
                      </a:cubicBezTo>
                      <a:cubicBezTo>
                        <a:pt x="120000" y="0"/>
                        <a:pt x="120000" y="0"/>
                        <a:pt x="120000" y="0"/>
                      </a:cubicBezTo>
                      <a:cubicBezTo>
                        <a:pt x="0" y="0"/>
                        <a:pt x="0" y="0"/>
                        <a:pt x="0" y="0"/>
                      </a:cubicBezTo>
                    </a:path>
                  </a:pathLst>
                </a:custGeom>
                <a:solidFill>
                  <a:srgbClr val="C5A08A"/>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83" name="Shape 183"/>
                <p:cNvSpPr/>
                <p:nvPr/>
              </p:nvSpPr>
              <p:spPr>
                <a:xfrm>
                  <a:off x="2477354" y="2378076"/>
                  <a:ext cx="142800" cy="284100"/>
                </a:xfrm>
                <a:custGeom>
                  <a:avLst/>
                  <a:gdLst/>
                  <a:ahLst/>
                  <a:cxnLst/>
                  <a:rect l="0" t="0" r="0" b="0"/>
                  <a:pathLst>
                    <a:path w="120000" h="120000" extrusionOk="0">
                      <a:moveTo>
                        <a:pt x="112000" y="0"/>
                      </a:moveTo>
                      <a:lnTo>
                        <a:pt x="120000" y="18770"/>
                      </a:lnTo>
                      <a:lnTo>
                        <a:pt x="93333" y="120000"/>
                      </a:lnTo>
                      <a:lnTo>
                        <a:pt x="0" y="70391"/>
                      </a:lnTo>
                      <a:lnTo>
                        <a:pt x="112000" y="0"/>
                      </a:lnTo>
                      <a:close/>
                    </a:path>
                  </a:pathLst>
                </a:custGeom>
                <a:solidFill>
                  <a:srgbClr val="343434"/>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84" name="Shape 184"/>
                <p:cNvSpPr/>
                <p:nvPr/>
              </p:nvSpPr>
              <p:spPr>
                <a:xfrm>
                  <a:off x="2477354" y="2378076"/>
                  <a:ext cx="142800" cy="284100"/>
                </a:xfrm>
                <a:custGeom>
                  <a:avLst/>
                  <a:gdLst/>
                  <a:ahLst/>
                  <a:cxnLst/>
                  <a:rect l="0" t="0" r="0" b="0"/>
                  <a:pathLst>
                    <a:path w="120000" h="120000" extrusionOk="0">
                      <a:moveTo>
                        <a:pt x="112000" y="0"/>
                      </a:moveTo>
                      <a:lnTo>
                        <a:pt x="120000" y="18770"/>
                      </a:lnTo>
                      <a:lnTo>
                        <a:pt x="93333" y="120000"/>
                      </a:lnTo>
                      <a:lnTo>
                        <a:pt x="0" y="70391"/>
                      </a:lnTo>
                      <a:lnTo>
                        <a:pt x="11200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85" name="Shape 185"/>
                <p:cNvSpPr/>
                <p:nvPr/>
              </p:nvSpPr>
              <p:spPr>
                <a:xfrm>
                  <a:off x="2477354" y="2544763"/>
                  <a:ext cx="0" cy="0"/>
                </a:xfrm>
                <a:custGeom>
                  <a:avLst/>
                  <a:gdLst/>
                  <a:ahLst/>
                  <a:cxnLst/>
                  <a:rect l="0" t="0" r="0" b="0"/>
                  <a:pathLst>
                    <a:path w="120000" h="120000" extrusionOk="0">
                      <a:moveTo>
                        <a:pt x="0" y="0"/>
                      </a:moveTo>
                      <a:lnTo>
                        <a:pt x="0" y="0"/>
                      </a:lnTo>
                      <a:lnTo>
                        <a:pt x="0" y="0"/>
                      </a:lnTo>
                      <a:close/>
                    </a:path>
                  </a:pathLst>
                </a:custGeom>
                <a:solidFill>
                  <a:srgbClr val="E1E1E1"/>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86" name="Shape 186"/>
                <p:cNvSpPr/>
                <p:nvPr/>
              </p:nvSpPr>
              <p:spPr>
                <a:xfrm>
                  <a:off x="2477354" y="2544763"/>
                  <a:ext cx="0" cy="0"/>
                </a:xfrm>
                <a:custGeom>
                  <a:avLst/>
                  <a:gdLst/>
                  <a:ahLst/>
                  <a:cxnLst/>
                  <a:rect l="0" t="0" r="0" b="0"/>
                  <a:pathLst>
                    <a:path w="120000" h="120000" extrusionOk="0">
                      <a:moveTo>
                        <a:pt x="0" y="0"/>
                      </a:moveTo>
                      <a:lnTo>
                        <a:pt x="0" y="0"/>
                      </a:lnTo>
                      <a:lnTo>
                        <a:pt x="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87" name="Shape 187"/>
                <p:cNvSpPr/>
                <p:nvPr/>
              </p:nvSpPr>
              <p:spPr>
                <a:xfrm>
                  <a:off x="2344004" y="2373313"/>
                  <a:ext cx="266700" cy="171300"/>
                </a:xfrm>
                <a:custGeom>
                  <a:avLst/>
                  <a:gdLst/>
                  <a:ahLst/>
                  <a:cxnLst/>
                  <a:rect l="0" t="0" r="0" b="0"/>
                  <a:pathLst>
                    <a:path w="120000" h="120000" extrusionOk="0">
                      <a:moveTo>
                        <a:pt x="120000" y="0"/>
                      </a:moveTo>
                      <a:lnTo>
                        <a:pt x="60000" y="116666"/>
                      </a:lnTo>
                      <a:lnTo>
                        <a:pt x="0" y="0"/>
                      </a:lnTo>
                      <a:lnTo>
                        <a:pt x="0" y="3333"/>
                      </a:lnTo>
                      <a:lnTo>
                        <a:pt x="60000" y="120000"/>
                      </a:lnTo>
                      <a:lnTo>
                        <a:pt x="60000" y="120000"/>
                      </a:lnTo>
                      <a:lnTo>
                        <a:pt x="120000" y="3333"/>
                      </a:lnTo>
                      <a:lnTo>
                        <a:pt x="120000" y="0"/>
                      </a:lnTo>
                      <a:close/>
                    </a:path>
                  </a:pathLst>
                </a:custGeom>
                <a:solidFill>
                  <a:srgbClr val="E9BEA3"/>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88" name="Shape 188"/>
                <p:cNvSpPr/>
                <p:nvPr/>
              </p:nvSpPr>
              <p:spPr>
                <a:xfrm>
                  <a:off x="2344004" y="2373313"/>
                  <a:ext cx="266700" cy="171300"/>
                </a:xfrm>
                <a:custGeom>
                  <a:avLst/>
                  <a:gdLst/>
                  <a:ahLst/>
                  <a:cxnLst/>
                  <a:rect l="0" t="0" r="0" b="0"/>
                  <a:pathLst>
                    <a:path w="120000" h="120000" extrusionOk="0">
                      <a:moveTo>
                        <a:pt x="120000" y="0"/>
                      </a:moveTo>
                      <a:lnTo>
                        <a:pt x="60000" y="116666"/>
                      </a:lnTo>
                      <a:lnTo>
                        <a:pt x="0" y="0"/>
                      </a:lnTo>
                      <a:lnTo>
                        <a:pt x="0" y="3333"/>
                      </a:lnTo>
                      <a:lnTo>
                        <a:pt x="60000" y="120000"/>
                      </a:lnTo>
                      <a:lnTo>
                        <a:pt x="60000" y="120000"/>
                      </a:lnTo>
                      <a:lnTo>
                        <a:pt x="120000" y="3333"/>
                      </a:lnTo>
                      <a:lnTo>
                        <a:pt x="12000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89" name="Shape 189"/>
                <p:cNvSpPr/>
                <p:nvPr/>
              </p:nvSpPr>
              <p:spPr>
                <a:xfrm>
                  <a:off x="2451954" y="2657476"/>
                  <a:ext cx="50700" cy="1500"/>
                </a:xfrm>
                <a:custGeom>
                  <a:avLst/>
                  <a:gdLst/>
                  <a:ahLst/>
                  <a:cxnLst/>
                  <a:rect l="0" t="0" r="0" b="0"/>
                  <a:pathLst>
                    <a:path w="120000" h="120000" extrusionOk="0">
                      <a:moveTo>
                        <a:pt x="0" y="0"/>
                      </a:moveTo>
                      <a:lnTo>
                        <a:pt x="0" y="120000"/>
                      </a:lnTo>
                      <a:lnTo>
                        <a:pt x="0" y="120000"/>
                      </a:lnTo>
                      <a:lnTo>
                        <a:pt x="0" y="0"/>
                      </a:lnTo>
                      <a:close/>
                      <a:moveTo>
                        <a:pt x="120000" y="0"/>
                      </a:moveTo>
                      <a:lnTo>
                        <a:pt x="120000" y="0"/>
                      </a:lnTo>
                      <a:lnTo>
                        <a:pt x="120000" y="120000"/>
                      </a:lnTo>
                      <a:lnTo>
                        <a:pt x="120000" y="120000"/>
                      </a:lnTo>
                      <a:lnTo>
                        <a:pt x="120000" y="0"/>
                      </a:lnTo>
                      <a:close/>
                    </a:path>
                  </a:pathLst>
                </a:custGeom>
                <a:solidFill>
                  <a:srgbClr val="2F2F2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90" name="Shape 190"/>
                <p:cNvSpPr/>
                <p:nvPr/>
              </p:nvSpPr>
              <p:spPr>
                <a:xfrm>
                  <a:off x="2451954" y="2657476"/>
                  <a:ext cx="50700" cy="1500"/>
                </a:xfrm>
                <a:custGeom>
                  <a:avLst/>
                  <a:gdLst/>
                  <a:ahLst/>
                  <a:cxnLst/>
                  <a:rect l="0" t="0" r="0" b="0"/>
                  <a:pathLst>
                    <a:path w="120000" h="120000" extrusionOk="0">
                      <a:moveTo>
                        <a:pt x="0" y="0"/>
                      </a:moveTo>
                      <a:lnTo>
                        <a:pt x="0" y="120000"/>
                      </a:lnTo>
                      <a:lnTo>
                        <a:pt x="0" y="120000"/>
                      </a:lnTo>
                      <a:lnTo>
                        <a:pt x="0" y="0"/>
                      </a:lnTo>
                      <a:moveTo>
                        <a:pt x="120000" y="0"/>
                      </a:moveTo>
                      <a:lnTo>
                        <a:pt x="120000" y="0"/>
                      </a:lnTo>
                      <a:lnTo>
                        <a:pt x="120000" y="120000"/>
                      </a:lnTo>
                      <a:lnTo>
                        <a:pt x="120000" y="120000"/>
                      </a:lnTo>
                      <a:lnTo>
                        <a:pt x="12000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91" name="Shape 191"/>
                <p:cNvSpPr/>
                <p:nvPr/>
              </p:nvSpPr>
              <p:spPr>
                <a:xfrm>
                  <a:off x="2451954" y="2657476"/>
                  <a:ext cx="50700" cy="1500"/>
                </a:xfrm>
                <a:prstGeom prst="rect">
                  <a:avLst/>
                </a:prstGeom>
                <a:solidFill>
                  <a:srgbClr val="227377"/>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92" name="Shape 192"/>
                <p:cNvSpPr/>
                <p:nvPr/>
              </p:nvSpPr>
              <p:spPr>
                <a:xfrm>
                  <a:off x="2451954" y="2657476"/>
                  <a:ext cx="50700" cy="1500"/>
                </a:xfrm>
                <a:prstGeom prst="rect">
                  <a:avLst/>
                </a:pr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93" name="Shape 193"/>
                <p:cNvSpPr/>
                <p:nvPr/>
              </p:nvSpPr>
              <p:spPr>
                <a:xfrm>
                  <a:off x="2340829" y="2152651"/>
                  <a:ext cx="276300" cy="169800"/>
                </a:xfrm>
                <a:custGeom>
                  <a:avLst/>
                  <a:gdLst/>
                  <a:ahLst/>
                  <a:cxnLst/>
                  <a:rect l="0" t="0" r="0" b="0"/>
                  <a:pathLst>
                    <a:path w="120000" h="120000" extrusionOk="0">
                      <a:moveTo>
                        <a:pt x="113720" y="41142"/>
                      </a:moveTo>
                      <a:cubicBezTo>
                        <a:pt x="109534" y="26285"/>
                        <a:pt x="76046" y="6857"/>
                        <a:pt x="70465" y="3428"/>
                      </a:cubicBezTo>
                      <a:cubicBezTo>
                        <a:pt x="64186" y="0"/>
                        <a:pt x="60000" y="12571"/>
                        <a:pt x="60000" y="12571"/>
                      </a:cubicBezTo>
                      <a:cubicBezTo>
                        <a:pt x="60000" y="12571"/>
                        <a:pt x="55813" y="0"/>
                        <a:pt x="49534" y="3428"/>
                      </a:cubicBezTo>
                      <a:cubicBezTo>
                        <a:pt x="43953" y="6857"/>
                        <a:pt x="10465" y="26285"/>
                        <a:pt x="6279" y="41142"/>
                      </a:cubicBezTo>
                      <a:cubicBezTo>
                        <a:pt x="2093" y="54857"/>
                        <a:pt x="0" y="65142"/>
                        <a:pt x="0" y="74285"/>
                      </a:cubicBezTo>
                      <a:cubicBezTo>
                        <a:pt x="0" y="84571"/>
                        <a:pt x="0" y="118857"/>
                        <a:pt x="0" y="118857"/>
                      </a:cubicBezTo>
                      <a:cubicBezTo>
                        <a:pt x="0" y="118857"/>
                        <a:pt x="6279" y="120000"/>
                        <a:pt x="9767" y="115428"/>
                      </a:cubicBezTo>
                      <a:cubicBezTo>
                        <a:pt x="13255" y="112000"/>
                        <a:pt x="16744" y="99428"/>
                        <a:pt x="16744" y="84571"/>
                      </a:cubicBezTo>
                      <a:cubicBezTo>
                        <a:pt x="16744" y="69714"/>
                        <a:pt x="23720" y="57142"/>
                        <a:pt x="31395" y="54857"/>
                      </a:cubicBezTo>
                      <a:cubicBezTo>
                        <a:pt x="40465" y="52571"/>
                        <a:pt x="60000" y="46857"/>
                        <a:pt x="60000" y="37714"/>
                      </a:cubicBezTo>
                      <a:cubicBezTo>
                        <a:pt x="60000" y="46857"/>
                        <a:pt x="81627" y="52571"/>
                        <a:pt x="88604" y="54857"/>
                      </a:cubicBezTo>
                      <a:cubicBezTo>
                        <a:pt x="96976" y="57142"/>
                        <a:pt x="103255" y="69714"/>
                        <a:pt x="103255" y="84571"/>
                      </a:cubicBezTo>
                      <a:cubicBezTo>
                        <a:pt x="103255" y="99428"/>
                        <a:pt x="107441" y="112000"/>
                        <a:pt x="110930" y="115428"/>
                      </a:cubicBezTo>
                      <a:cubicBezTo>
                        <a:pt x="114418" y="120000"/>
                        <a:pt x="120000" y="118857"/>
                        <a:pt x="120000" y="118857"/>
                      </a:cubicBezTo>
                      <a:cubicBezTo>
                        <a:pt x="120000" y="118857"/>
                        <a:pt x="120000" y="84571"/>
                        <a:pt x="120000" y="74285"/>
                      </a:cubicBezTo>
                      <a:cubicBezTo>
                        <a:pt x="120000" y="65142"/>
                        <a:pt x="117906" y="54857"/>
                        <a:pt x="113720" y="41142"/>
                      </a:cubicBezTo>
                      <a:close/>
                    </a:path>
                  </a:pathLst>
                </a:custGeom>
                <a:solidFill>
                  <a:srgbClr val="605343"/>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pSp>
          <p:sp>
            <p:nvSpPr>
              <p:cNvPr id="194" name="Shape 194"/>
              <p:cNvSpPr/>
              <p:nvPr/>
            </p:nvSpPr>
            <p:spPr>
              <a:xfrm>
                <a:off x="2548790" y="2485233"/>
                <a:ext cx="233400" cy="561900"/>
              </a:xfrm>
              <a:custGeom>
                <a:avLst/>
                <a:gdLst/>
                <a:ahLst/>
                <a:cxnLst/>
                <a:rect l="0" t="0" r="0" b="0"/>
                <a:pathLst>
                  <a:path w="120000" h="120000" extrusionOk="0">
                    <a:moveTo>
                      <a:pt x="90612" y="0"/>
                    </a:moveTo>
                    <a:lnTo>
                      <a:pt x="90612" y="13220"/>
                    </a:lnTo>
                    <a:lnTo>
                      <a:pt x="120000" y="119999"/>
                    </a:lnTo>
                    <a:lnTo>
                      <a:pt x="68571" y="119999"/>
                    </a:lnTo>
                    <a:lnTo>
                      <a:pt x="12244" y="72542"/>
                    </a:lnTo>
                    <a:lnTo>
                      <a:pt x="66122" y="57288"/>
                    </a:lnTo>
                    <a:lnTo>
                      <a:pt x="0" y="44745"/>
                    </a:lnTo>
                    <a:lnTo>
                      <a:pt x="61224" y="5423"/>
                    </a:lnTo>
                    <a:lnTo>
                      <a:pt x="90612" y="0"/>
                    </a:lnTo>
                    <a:close/>
                  </a:path>
                </a:pathLst>
              </a:custGeom>
              <a:solidFill>
                <a:srgbClr val="1A1A1A"/>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pSp>
        <p:grpSp>
          <p:nvGrpSpPr>
            <p:cNvPr id="195" name="Shape 195"/>
            <p:cNvGrpSpPr/>
            <p:nvPr/>
          </p:nvGrpSpPr>
          <p:grpSpPr>
            <a:xfrm>
              <a:off x="2639220" y="2590802"/>
              <a:ext cx="709562" cy="769887"/>
              <a:chOff x="2668588" y="2424907"/>
              <a:chExt cx="709562" cy="769887"/>
            </a:xfrm>
          </p:grpSpPr>
          <p:sp>
            <p:nvSpPr>
              <p:cNvPr id="196" name="Shape 196"/>
              <p:cNvSpPr/>
              <p:nvPr/>
            </p:nvSpPr>
            <p:spPr>
              <a:xfrm>
                <a:off x="3257550" y="2820194"/>
                <a:ext cx="120600" cy="177900"/>
              </a:xfrm>
              <a:custGeom>
                <a:avLst/>
                <a:gdLst/>
                <a:ahLst/>
                <a:cxnLst/>
                <a:rect l="0" t="0" r="0" b="0"/>
                <a:pathLst>
                  <a:path w="120000" h="120000" extrusionOk="0">
                    <a:moveTo>
                      <a:pt x="91200" y="7567"/>
                    </a:moveTo>
                    <a:cubicBezTo>
                      <a:pt x="68800" y="0"/>
                      <a:pt x="35200" y="18378"/>
                      <a:pt x="17600" y="46486"/>
                    </a:cubicBezTo>
                    <a:cubicBezTo>
                      <a:pt x="0" y="75675"/>
                      <a:pt x="4800" y="104864"/>
                      <a:pt x="28800" y="112432"/>
                    </a:cubicBezTo>
                    <a:cubicBezTo>
                      <a:pt x="52800" y="120000"/>
                      <a:pt x="84800" y="101621"/>
                      <a:pt x="102400" y="73513"/>
                    </a:cubicBezTo>
                    <a:cubicBezTo>
                      <a:pt x="120000" y="44324"/>
                      <a:pt x="115200" y="15135"/>
                      <a:pt x="91200" y="7567"/>
                    </a:cubicBezTo>
                    <a:close/>
                  </a:path>
                </a:pathLst>
              </a:custGeom>
              <a:solidFill>
                <a:srgbClr val="F6DBC2"/>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97" name="Shape 197"/>
              <p:cNvSpPr/>
              <p:nvPr/>
            </p:nvSpPr>
            <p:spPr>
              <a:xfrm>
                <a:off x="2695575" y="2820194"/>
                <a:ext cx="122100" cy="177900"/>
              </a:xfrm>
              <a:custGeom>
                <a:avLst/>
                <a:gdLst/>
                <a:ahLst/>
                <a:cxnLst/>
                <a:rect l="0" t="0" r="0" b="0"/>
                <a:pathLst>
                  <a:path w="120000" h="120000" extrusionOk="0">
                    <a:moveTo>
                      <a:pt x="28421" y="7567"/>
                    </a:moveTo>
                    <a:cubicBezTo>
                      <a:pt x="52105" y="0"/>
                      <a:pt x="85263" y="18378"/>
                      <a:pt x="102631" y="46486"/>
                    </a:cubicBezTo>
                    <a:cubicBezTo>
                      <a:pt x="120000" y="75675"/>
                      <a:pt x="113684" y="104864"/>
                      <a:pt x="91578" y="112432"/>
                    </a:cubicBezTo>
                    <a:cubicBezTo>
                      <a:pt x="67894" y="120000"/>
                      <a:pt x="34736" y="101621"/>
                      <a:pt x="17368" y="73513"/>
                    </a:cubicBezTo>
                    <a:cubicBezTo>
                      <a:pt x="0" y="44324"/>
                      <a:pt x="4736" y="15135"/>
                      <a:pt x="28421" y="7567"/>
                    </a:cubicBezTo>
                    <a:close/>
                  </a:path>
                </a:pathLst>
              </a:custGeom>
              <a:solidFill>
                <a:srgbClr val="F6DBC2"/>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98" name="Shape 198"/>
              <p:cNvSpPr/>
              <p:nvPr/>
            </p:nvSpPr>
            <p:spPr>
              <a:xfrm>
                <a:off x="2919413" y="3112294"/>
                <a:ext cx="234900" cy="82500"/>
              </a:xfrm>
              <a:custGeom>
                <a:avLst/>
                <a:gdLst/>
                <a:ahLst/>
                <a:cxnLst/>
                <a:rect l="0" t="0" r="0" b="0"/>
                <a:pathLst>
                  <a:path w="120000" h="120000" extrusionOk="0">
                    <a:moveTo>
                      <a:pt x="120000" y="0"/>
                    </a:moveTo>
                    <a:cubicBezTo>
                      <a:pt x="0" y="0"/>
                      <a:pt x="0" y="0"/>
                      <a:pt x="0" y="0"/>
                    </a:cubicBezTo>
                    <a:cubicBezTo>
                      <a:pt x="0" y="11764"/>
                      <a:pt x="0" y="11764"/>
                      <a:pt x="0" y="11764"/>
                    </a:cubicBezTo>
                    <a:cubicBezTo>
                      <a:pt x="0" y="11764"/>
                      <a:pt x="37551" y="120000"/>
                      <a:pt x="59591" y="120000"/>
                    </a:cubicBezTo>
                    <a:cubicBezTo>
                      <a:pt x="81632" y="120000"/>
                      <a:pt x="120000" y="9411"/>
                      <a:pt x="120000" y="9411"/>
                    </a:cubicBezTo>
                    <a:cubicBezTo>
                      <a:pt x="120000" y="0"/>
                      <a:pt x="120000" y="0"/>
                      <a:pt x="120000" y="0"/>
                    </a:cubicBezTo>
                  </a:path>
                </a:pathLst>
              </a:custGeom>
              <a:solidFill>
                <a:srgbClr val="C5AF9B"/>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99" name="Shape 199"/>
              <p:cNvSpPr/>
              <p:nvPr/>
            </p:nvSpPr>
            <p:spPr>
              <a:xfrm>
                <a:off x="2711450" y="2445544"/>
                <a:ext cx="652500" cy="723900"/>
              </a:xfrm>
              <a:custGeom>
                <a:avLst/>
                <a:gdLst/>
                <a:ahLst/>
                <a:cxnLst/>
                <a:rect l="0" t="0" r="0" b="0"/>
                <a:pathLst>
                  <a:path w="120000" h="120000" extrusionOk="0">
                    <a:moveTo>
                      <a:pt x="60000" y="120000"/>
                    </a:moveTo>
                    <a:cubicBezTo>
                      <a:pt x="46403" y="120000"/>
                      <a:pt x="17733" y="99733"/>
                      <a:pt x="8866" y="70933"/>
                    </a:cubicBezTo>
                    <a:cubicBezTo>
                      <a:pt x="0" y="41866"/>
                      <a:pt x="16847" y="0"/>
                      <a:pt x="60000" y="0"/>
                    </a:cubicBezTo>
                    <a:cubicBezTo>
                      <a:pt x="103152" y="0"/>
                      <a:pt x="120000" y="41866"/>
                      <a:pt x="110837" y="70933"/>
                    </a:cubicBezTo>
                    <a:cubicBezTo>
                      <a:pt x="102266" y="99733"/>
                      <a:pt x="73596" y="120000"/>
                      <a:pt x="60000" y="120000"/>
                    </a:cubicBezTo>
                    <a:close/>
                  </a:path>
                </a:pathLst>
              </a:custGeom>
              <a:solidFill>
                <a:srgbClr val="F6DBC2"/>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200" name="Shape 200"/>
              <p:cNvSpPr/>
              <p:nvPr/>
            </p:nvSpPr>
            <p:spPr>
              <a:xfrm>
                <a:off x="2668588" y="2424907"/>
                <a:ext cx="690600" cy="498600"/>
              </a:xfrm>
              <a:custGeom>
                <a:avLst/>
                <a:gdLst/>
                <a:ahLst/>
                <a:cxnLst/>
                <a:rect l="0" t="0" r="0" b="0"/>
                <a:pathLst>
                  <a:path w="120000" h="120000" extrusionOk="0">
                    <a:moveTo>
                      <a:pt x="72279" y="57290"/>
                    </a:moveTo>
                    <a:cubicBezTo>
                      <a:pt x="82325" y="86322"/>
                      <a:pt x="86511" y="95225"/>
                      <a:pt x="99627" y="87483"/>
                    </a:cubicBezTo>
                    <a:cubicBezTo>
                      <a:pt x="113023" y="79741"/>
                      <a:pt x="110511" y="101419"/>
                      <a:pt x="108000" y="116516"/>
                    </a:cubicBezTo>
                    <a:cubicBezTo>
                      <a:pt x="120000" y="96000"/>
                      <a:pt x="118604" y="76258"/>
                      <a:pt x="114697" y="56129"/>
                    </a:cubicBezTo>
                    <a:cubicBezTo>
                      <a:pt x="110790" y="34064"/>
                      <a:pt x="90697" y="774"/>
                      <a:pt x="71720" y="1548"/>
                    </a:cubicBezTo>
                    <a:cubicBezTo>
                      <a:pt x="61395" y="0"/>
                      <a:pt x="45767" y="1935"/>
                      <a:pt x="29023" y="18193"/>
                    </a:cubicBezTo>
                    <a:cubicBezTo>
                      <a:pt x="0" y="47225"/>
                      <a:pt x="9767" y="112258"/>
                      <a:pt x="17581" y="120000"/>
                    </a:cubicBezTo>
                    <a:cubicBezTo>
                      <a:pt x="10046" y="60000"/>
                      <a:pt x="28465" y="72000"/>
                      <a:pt x="41302" y="40645"/>
                    </a:cubicBezTo>
                    <a:cubicBezTo>
                      <a:pt x="45488" y="26709"/>
                      <a:pt x="61674" y="25935"/>
                      <a:pt x="72279" y="57290"/>
                    </a:cubicBezTo>
                    <a:close/>
                  </a:path>
                </a:pathLst>
              </a:custGeom>
              <a:solidFill>
                <a:srgbClr val="BF9741"/>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pSp>
        <p:sp>
          <p:nvSpPr>
            <p:cNvPr id="201" name="Shape 201"/>
            <p:cNvSpPr/>
            <p:nvPr/>
          </p:nvSpPr>
          <p:spPr>
            <a:xfrm>
              <a:off x="2712245" y="3384552"/>
              <a:ext cx="234900" cy="433500"/>
            </a:xfrm>
            <a:custGeom>
              <a:avLst/>
              <a:gdLst/>
              <a:ahLst/>
              <a:cxnLst/>
              <a:rect l="0" t="0" r="0" b="0"/>
              <a:pathLst>
                <a:path w="120000" h="120000" extrusionOk="0">
                  <a:moveTo>
                    <a:pt x="120000" y="119560"/>
                  </a:moveTo>
                  <a:lnTo>
                    <a:pt x="68108" y="119560"/>
                  </a:lnTo>
                  <a:lnTo>
                    <a:pt x="64864" y="119999"/>
                  </a:lnTo>
                  <a:lnTo>
                    <a:pt x="12972" y="93626"/>
                  </a:lnTo>
                  <a:lnTo>
                    <a:pt x="65675" y="74285"/>
                  </a:lnTo>
                  <a:lnTo>
                    <a:pt x="0" y="57582"/>
                  </a:lnTo>
                  <a:lnTo>
                    <a:pt x="43783" y="21098"/>
                  </a:lnTo>
                  <a:lnTo>
                    <a:pt x="60810" y="7032"/>
                  </a:lnTo>
                  <a:lnTo>
                    <a:pt x="90000" y="0"/>
                  </a:lnTo>
                  <a:lnTo>
                    <a:pt x="90000" y="16703"/>
                  </a:lnTo>
                  <a:lnTo>
                    <a:pt x="119189" y="119999"/>
                  </a:lnTo>
                  <a:lnTo>
                    <a:pt x="120000" y="119560"/>
                  </a:lnTo>
                  <a:close/>
                </a:path>
              </a:pathLst>
            </a:custGeom>
            <a:solidFill>
              <a:srgbClr val="EDEDED"/>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202" name="Shape 202"/>
            <p:cNvSpPr/>
            <p:nvPr/>
          </p:nvSpPr>
          <p:spPr>
            <a:xfrm>
              <a:off x="3067845" y="3381377"/>
              <a:ext cx="231900" cy="436500"/>
            </a:xfrm>
            <a:custGeom>
              <a:avLst/>
              <a:gdLst/>
              <a:ahLst/>
              <a:cxnLst/>
              <a:rect l="0" t="0" r="0" b="0"/>
              <a:pathLst>
                <a:path w="120000" h="120000" extrusionOk="0">
                  <a:moveTo>
                    <a:pt x="54246" y="73745"/>
                  </a:moveTo>
                  <a:lnTo>
                    <a:pt x="108493" y="92509"/>
                  </a:lnTo>
                  <a:lnTo>
                    <a:pt x="55068" y="120000"/>
                  </a:lnTo>
                  <a:lnTo>
                    <a:pt x="51780" y="119563"/>
                  </a:lnTo>
                  <a:lnTo>
                    <a:pt x="0" y="119563"/>
                  </a:lnTo>
                  <a:lnTo>
                    <a:pt x="821" y="120000"/>
                  </a:lnTo>
                  <a:lnTo>
                    <a:pt x="30410" y="16145"/>
                  </a:lnTo>
                  <a:lnTo>
                    <a:pt x="30410" y="0"/>
                  </a:lnTo>
                  <a:lnTo>
                    <a:pt x="66575" y="8290"/>
                  </a:lnTo>
                  <a:lnTo>
                    <a:pt x="82191" y="22254"/>
                  </a:lnTo>
                  <a:lnTo>
                    <a:pt x="119999" y="56727"/>
                  </a:lnTo>
                  <a:lnTo>
                    <a:pt x="54246" y="73745"/>
                  </a:lnTo>
                  <a:close/>
                </a:path>
              </a:pathLst>
            </a:custGeom>
            <a:solidFill>
              <a:srgbClr val="EDEDED"/>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203" name="Shape 203"/>
            <p:cNvSpPr/>
            <p:nvPr/>
          </p:nvSpPr>
          <p:spPr>
            <a:xfrm>
              <a:off x="5316538" y="1786732"/>
              <a:ext cx="379500" cy="960300"/>
            </a:xfrm>
            <a:custGeom>
              <a:avLst/>
              <a:gdLst/>
              <a:ahLst/>
              <a:cxnLst/>
              <a:rect l="0" t="0" r="0" b="0"/>
              <a:pathLst>
                <a:path w="120000" h="120000" extrusionOk="0">
                  <a:moveTo>
                    <a:pt x="43220" y="10836"/>
                  </a:moveTo>
                  <a:cubicBezTo>
                    <a:pt x="47796" y="5016"/>
                    <a:pt x="82881" y="0"/>
                    <a:pt x="97118" y="20668"/>
                  </a:cubicBezTo>
                  <a:cubicBezTo>
                    <a:pt x="111355" y="41337"/>
                    <a:pt x="104237" y="48762"/>
                    <a:pt x="112372" y="55986"/>
                  </a:cubicBezTo>
                  <a:cubicBezTo>
                    <a:pt x="120000" y="63411"/>
                    <a:pt x="101694" y="120000"/>
                    <a:pt x="57457" y="119799"/>
                  </a:cubicBezTo>
                  <a:cubicBezTo>
                    <a:pt x="10169" y="119598"/>
                    <a:pt x="0" y="65418"/>
                    <a:pt x="9152" y="54381"/>
                  </a:cubicBezTo>
                  <a:cubicBezTo>
                    <a:pt x="18813" y="43545"/>
                    <a:pt x="10169" y="10836"/>
                    <a:pt x="43220" y="10836"/>
                  </a:cubicBezTo>
                </a:path>
              </a:pathLst>
            </a:custGeom>
            <a:solidFill>
              <a:srgbClr val="605343"/>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204" name="Shape 204"/>
            <p:cNvSpPr/>
            <p:nvPr/>
          </p:nvSpPr>
          <p:spPr>
            <a:xfrm>
              <a:off x="5702300" y="1786732"/>
              <a:ext cx="379500" cy="960300"/>
            </a:xfrm>
            <a:custGeom>
              <a:avLst/>
              <a:gdLst/>
              <a:ahLst/>
              <a:cxnLst/>
              <a:rect l="0" t="0" r="0" b="0"/>
              <a:pathLst>
                <a:path w="120000" h="120000" extrusionOk="0">
                  <a:moveTo>
                    <a:pt x="76455" y="10836"/>
                  </a:moveTo>
                  <a:cubicBezTo>
                    <a:pt x="71898" y="5016"/>
                    <a:pt x="36962" y="0"/>
                    <a:pt x="22784" y="20668"/>
                  </a:cubicBezTo>
                  <a:cubicBezTo>
                    <a:pt x="8607" y="41337"/>
                    <a:pt x="15696" y="48762"/>
                    <a:pt x="7594" y="55986"/>
                  </a:cubicBezTo>
                  <a:cubicBezTo>
                    <a:pt x="0" y="63411"/>
                    <a:pt x="18734" y="120000"/>
                    <a:pt x="62278" y="119799"/>
                  </a:cubicBezTo>
                  <a:cubicBezTo>
                    <a:pt x="109367" y="119598"/>
                    <a:pt x="120000" y="65418"/>
                    <a:pt x="110379" y="54381"/>
                  </a:cubicBezTo>
                  <a:cubicBezTo>
                    <a:pt x="101265" y="43545"/>
                    <a:pt x="109367" y="10836"/>
                    <a:pt x="76455" y="10836"/>
                  </a:cubicBezTo>
                </a:path>
              </a:pathLst>
            </a:custGeom>
            <a:solidFill>
              <a:srgbClr val="605343"/>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205" name="Shape 205"/>
            <p:cNvSpPr/>
            <p:nvPr/>
          </p:nvSpPr>
          <p:spPr>
            <a:xfrm>
              <a:off x="5116513" y="2553494"/>
              <a:ext cx="1182600" cy="442800"/>
            </a:xfrm>
            <a:custGeom>
              <a:avLst/>
              <a:gdLst/>
              <a:ahLst/>
              <a:cxnLst/>
              <a:rect l="0" t="0" r="0" b="0"/>
              <a:pathLst>
                <a:path w="120000" h="120000" extrusionOk="0">
                  <a:moveTo>
                    <a:pt x="71316" y="0"/>
                  </a:moveTo>
                  <a:cubicBezTo>
                    <a:pt x="71153" y="1304"/>
                    <a:pt x="48195" y="2173"/>
                    <a:pt x="48032" y="3043"/>
                  </a:cubicBezTo>
                  <a:cubicBezTo>
                    <a:pt x="40705" y="30434"/>
                    <a:pt x="25237" y="35652"/>
                    <a:pt x="12862" y="43043"/>
                  </a:cubicBezTo>
                  <a:cubicBezTo>
                    <a:pt x="488" y="50434"/>
                    <a:pt x="0" y="92173"/>
                    <a:pt x="0" y="120000"/>
                  </a:cubicBezTo>
                  <a:cubicBezTo>
                    <a:pt x="120000" y="120000"/>
                    <a:pt x="120000" y="120000"/>
                    <a:pt x="120000" y="120000"/>
                  </a:cubicBezTo>
                  <a:cubicBezTo>
                    <a:pt x="120000" y="92173"/>
                    <a:pt x="119837" y="50434"/>
                    <a:pt x="107137" y="43043"/>
                  </a:cubicBezTo>
                  <a:cubicBezTo>
                    <a:pt x="94599" y="35217"/>
                    <a:pt x="78154" y="28695"/>
                    <a:pt x="71316" y="0"/>
                  </a:cubicBezTo>
                </a:path>
              </a:pathLst>
            </a:custGeom>
            <a:solidFill>
              <a:srgbClr val="C93838"/>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206" name="Shape 206"/>
            <p:cNvSpPr/>
            <p:nvPr/>
          </p:nvSpPr>
          <p:spPr>
            <a:xfrm>
              <a:off x="5588000" y="2553494"/>
              <a:ext cx="238200" cy="442800"/>
            </a:xfrm>
            <a:custGeom>
              <a:avLst/>
              <a:gdLst/>
              <a:ahLst/>
              <a:cxnLst/>
              <a:rect l="0" t="0" r="0" b="0"/>
              <a:pathLst>
                <a:path w="120000" h="120000" extrusionOk="0">
                  <a:moveTo>
                    <a:pt x="120000" y="3043"/>
                  </a:moveTo>
                  <a:cubicBezTo>
                    <a:pt x="120000" y="17826"/>
                    <a:pt x="120000" y="17826"/>
                    <a:pt x="120000" y="17826"/>
                  </a:cubicBezTo>
                  <a:cubicBezTo>
                    <a:pt x="91006" y="120000"/>
                    <a:pt x="91006" y="120000"/>
                    <a:pt x="91006" y="120000"/>
                  </a:cubicBezTo>
                  <a:cubicBezTo>
                    <a:pt x="28993" y="120000"/>
                    <a:pt x="28993" y="120000"/>
                    <a:pt x="28993" y="120000"/>
                  </a:cubicBezTo>
                  <a:cubicBezTo>
                    <a:pt x="0" y="19130"/>
                    <a:pt x="0" y="19130"/>
                    <a:pt x="0" y="19130"/>
                  </a:cubicBezTo>
                  <a:cubicBezTo>
                    <a:pt x="0" y="3043"/>
                    <a:pt x="0" y="3043"/>
                    <a:pt x="0" y="3043"/>
                  </a:cubicBezTo>
                  <a:cubicBezTo>
                    <a:pt x="805" y="3043"/>
                    <a:pt x="805" y="3043"/>
                    <a:pt x="805" y="3043"/>
                  </a:cubicBezTo>
                  <a:cubicBezTo>
                    <a:pt x="1610" y="2173"/>
                    <a:pt x="115167" y="1304"/>
                    <a:pt x="115973" y="0"/>
                  </a:cubicBezTo>
                  <a:cubicBezTo>
                    <a:pt x="117583" y="869"/>
                    <a:pt x="118389" y="1739"/>
                    <a:pt x="120000" y="3043"/>
                  </a:cubicBezTo>
                  <a:close/>
                </a:path>
              </a:pathLst>
            </a:custGeom>
            <a:solidFill>
              <a:srgbClr val="C93838"/>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207" name="Shape 207"/>
            <p:cNvSpPr/>
            <p:nvPr/>
          </p:nvSpPr>
          <p:spPr>
            <a:xfrm>
              <a:off x="5589588" y="2155032"/>
              <a:ext cx="234900" cy="571500"/>
            </a:xfrm>
            <a:custGeom>
              <a:avLst/>
              <a:gdLst/>
              <a:ahLst/>
              <a:cxnLst/>
              <a:rect l="0" t="0" r="0" b="0"/>
              <a:pathLst>
                <a:path w="120000" h="120000" extrusionOk="0">
                  <a:moveTo>
                    <a:pt x="0" y="33033"/>
                  </a:moveTo>
                  <a:cubicBezTo>
                    <a:pt x="0" y="73820"/>
                    <a:pt x="0" y="73820"/>
                    <a:pt x="0" y="73820"/>
                  </a:cubicBezTo>
                  <a:cubicBezTo>
                    <a:pt x="0" y="93707"/>
                    <a:pt x="0" y="93707"/>
                    <a:pt x="0" y="93707"/>
                  </a:cubicBezTo>
                  <a:cubicBezTo>
                    <a:pt x="30204" y="119325"/>
                    <a:pt x="84081" y="120000"/>
                    <a:pt x="120000" y="93707"/>
                  </a:cubicBezTo>
                  <a:cubicBezTo>
                    <a:pt x="120000" y="73820"/>
                    <a:pt x="120000" y="73820"/>
                    <a:pt x="120000" y="73820"/>
                  </a:cubicBezTo>
                  <a:cubicBezTo>
                    <a:pt x="120000" y="33033"/>
                    <a:pt x="120000" y="33033"/>
                    <a:pt x="120000" y="33033"/>
                  </a:cubicBezTo>
                  <a:cubicBezTo>
                    <a:pt x="120000" y="0"/>
                    <a:pt x="0" y="0"/>
                    <a:pt x="0" y="33033"/>
                  </a:cubicBezTo>
                </a:path>
              </a:pathLst>
            </a:custGeom>
            <a:solidFill>
              <a:srgbClr val="F6DCB9"/>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208" name="Shape 208"/>
            <p:cNvSpPr/>
            <p:nvPr/>
          </p:nvSpPr>
          <p:spPr>
            <a:xfrm>
              <a:off x="5927725" y="2164557"/>
              <a:ext cx="120600" cy="179400"/>
            </a:xfrm>
            <a:custGeom>
              <a:avLst/>
              <a:gdLst/>
              <a:ahLst/>
              <a:cxnLst/>
              <a:rect l="0" t="0" r="0" b="0"/>
              <a:pathLst>
                <a:path w="120000" h="120000" extrusionOk="0">
                  <a:moveTo>
                    <a:pt x="91200" y="7567"/>
                  </a:moveTo>
                  <a:cubicBezTo>
                    <a:pt x="68800" y="0"/>
                    <a:pt x="35200" y="18378"/>
                    <a:pt x="17600" y="46486"/>
                  </a:cubicBezTo>
                  <a:cubicBezTo>
                    <a:pt x="0" y="75675"/>
                    <a:pt x="4800" y="104864"/>
                    <a:pt x="28800" y="112432"/>
                  </a:cubicBezTo>
                  <a:cubicBezTo>
                    <a:pt x="52800" y="120000"/>
                    <a:pt x="84800" y="101621"/>
                    <a:pt x="102400" y="73513"/>
                  </a:cubicBezTo>
                  <a:cubicBezTo>
                    <a:pt x="120000" y="44324"/>
                    <a:pt x="115200" y="15135"/>
                    <a:pt x="91200" y="7567"/>
                  </a:cubicBezTo>
                  <a:close/>
                </a:path>
              </a:pathLst>
            </a:custGeom>
            <a:solidFill>
              <a:srgbClr val="F6DCB9"/>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209" name="Shape 209"/>
            <p:cNvSpPr/>
            <p:nvPr/>
          </p:nvSpPr>
          <p:spPr>
            <a:xfrm>
              <a:off x="5365750" y="2164557"/>
              <a:ext cx="122100" cy="179400"/>
            </a:xfrm>
            <a:custGeom>
              <a:avLst/>
              <a:gdLst/>
              <a:ahLst/>
              <a:cxnLst/>
              <a:rect l="0" t="0" r="0" b="0"/>
              <a:pathLst>
                <a:path w="120000" h="120000" extrusionOk="0">
                  <a:moveTo>
                    <a:pt x="28421" y="7567"/>
                  </a:moveTo>
                  <a:cubicBezTo>
                    <a:pt x="52105" y="0"/>
                    <a:pt x="85263" y="18378"/>
                    <a:pt x="102631" y="46486"/>
                  </a:cubicBezTo>
                  <a:cubicBezTo>
                    <a:pt x="120000" y="75675"/>
                    <a:pt x="113684" y="104864"/>
                    <a:pt x="91578" y="112432"/>
                  </a:cubicBezTo>
                  <a:cubicBezTo>
                    <a:pt x="67894" y="120000"/>
                    <a:pt x="34736" y="101621"/>
                    <a:pt x="17368" y="73513"/>
                  </a:cubicBezTo>
                  <a:cubicBezTo>
                    <a:pt x="0" y="44324"/>
                    <a:pt x="4736" y="15135"/>
                    <a:pt x="28421" y="7567"/>
                  </a:cubicBezTo>
                  <a:close/>
                </a:path>
              </a:pathLst>
            </a:custGeom>
            <a:solidFill>
              <a:srgbClr val="F6DCB9"/>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210" name="Shape 210"/>
            <p:cNvSpPr/>
            <p:nvPr/>
          </p:nvSpPr>
          <p:spPr>
            <a:xfrm>
              <a:off x="5589588" y="2458244"/>
              <a:ext cx="234900" cy="81000"/>
            </a:xfrm>
            <a:custGeom>
              <a:avLst/>
              <a:gdLst/>
              <a:ahLst/>
              <a:cxnLst/>
              <a:rect l="0" t="0" r="0" b="0"/>
              <a:pathLst>
                <a:path w="120000" h="120000" extrusionOk="0">
                  <a:moveTo>
                    <a:pt x="120000" y="0"/>
                  </a:moveTo>
                  <a:cubicBezTo>
                    <a:pt x="0" y="0"/>
                    <a:pt x="0" y="0"/>
                    <a:pt x="0" y="0"/>
                  </a:cubicBezTo>
                  <a:cubicBezTo>
                    <a:pt x="0" y="11764"/>
                    <a:pt x="0" y="11764"/>
                    <a:pt x="0" y="11764"/>
                  </a:cubicBezTo>
                  <a:cubicBezTo>
                    <a:pt x="0" y="11764"/>
                    <a:pt x="37551" y="120000"/>
                    <a:pt x="59591" y="120000"/>
                  </a:cubicBezTo>
                  <a:cubicBezTo>
                    <a:pt x="81632" y="120000"/>
                    <a:pt x="120000" y="9411"/>
                    <a:pt x="120000" y="9411"/>
                  </a:cubicBezTo>
                  <a:cubicBezTo>
                    <a:pt x="120000" y="0"/>
                    <a:pt x="120000" y="0"/>
                    <a:pt x="120000" y="0"/>
                  </a:cubicBezTo>
                </a:path>
              </a:pathLst>
            </a:custGeom>
            <a:solidFill>
              <a:srgbClr val="C5B094"/>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211" name="Shape 211"/>
            <p:cNvSpPr/>
            <p:nvPr/>
          </p:nvSpPr>
          <p:spPr>
            <a:xfrm>
              <a:off x="5381625" y="1791494"/>
              <a:ext cx="652500" cy="722400"/>
            </a:xfrm>
            <a:custGeom>
              <a:avLst/>
              <a:gdLst/>
              <a:ahLst/>
              <a:cxnLst/>
              <a:rect l="0" t="0" r="0" b="0"/>
              <a:pathLst>
                <a:path w="120000" h="120000" extrusionOk="0">
                  <a:moveTo>
                    <a:pt x="60000" y="120000"/>
                  </a:moveTo>
                  <a:cubicBezTo>
                    <a:pt x="46403" y="120000"/>
                    <a:pt x="17733" y="99733"/>
                    <a:pt x="8866" y="70933"/>
                  </a:cubicBezTo>
                  <a:cubicBezTo>
                    <a:pt x="0" y="41866"/>
                    <a:pt x="16847" y="0"/>
                    <a:pt x="60000" y="0"/>
                  </a:cubicBezTo>
                  <a:cubicBezTo>
                    <a:pt x="103152" y="0"/>
                    <a:pt x="120000" y="41866"/>
                    <a:pt x="110837" y="70933"/>
                  </a:cubicBezTo>
                  <a:cubicBezTo>
                    <a:pt x="102266" y="99733"/>
                    <a:pt x="73596" y="120000"/>
                    <a:pt x="60000" y="120000"/>
                  </a:cubicBezTo>
                  <a:close/>
                </a:path>
              </a:pathLst>
            </a:custGeom>
            <a:solidFill>
              <a:srgbClr val="F6DCB9"/>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212" name="Shape 212"/>
            <p:cNvSpPr/>
            <p:nvPr/>
          </p:nvSpPr>
          <p:spPr>
            <a:xfrm>
              <a:off x="5368925" y="1774032"/>
              <a:ext cx="657300" cy="493800"/>
            </a:xfrm>
            <a:custGeom>
              <a:avLst/>
              <a:gdLst/>
              <a:ahLst/>
              <a:cxnLst/>
              <a:rect l="0" t="0" r="0" b="0"/>
              <a:pathLst>
                <a:path w="120000" h="120000" extrusionOk="0">
                  <a:moveTo>
                    <a:pt x="115012" y="55714"/>
                  </a:moveTo>
                  <a:cubicBezTo>
                    <a:pt x="110904" y="33506"/>
                    <a:pt x="89779" y="0"/>
                    <a:pt x="69828" y="779"/>
                  </a:cubicBezTo>
                  <a:cubicBezTo>
                    <a:pt x="66894" y="389"/>
                    <a:pt x="63667" y="0"/>
                    <a:pt x="59853" y="389"/>
                  </a:cubicBezTo>
                  <a:cubicBezTo>
                    <a:pt x="56332" y="0"/>
                    <a:pt x="53105" y="389"/>
                    <a:pt x="50171" y="779"/>
                  </a:cubicBezTo>
                  <a:cubicBezTo>
                    <a:pt x="30220" y="0"/>
                    <a:pt x="9095" y="33506"/>
                    <a:pt x="4694" y="55714"/>
                  </a:cubicBezTo>
                  <a:cubicBezTo>
                    <a:pt x="1466" y="73636"/>
                    <a:pt x="0" y="91168"/>
                    <a:pt x="8215" y="109090"/>
                  </a:cubicBezTo>
                  <a:cubicBezTo>
                    <a:pt x="9388" y="114545"/>
                    <a:pt x="11149" y="118441"/>
                    <a:pt x="12909" y="120000"/>
                  </a:cubicBezTo>
                  <a:cubicBezTo>
                    <a:pt x="11149" y="106363"/>
                    <a:pt x="10855" y="96233"/>
                    <a:pt x="11442" y="88441"/>
                  </a:cubicBezTo>
                  <a:cubicBezTo>
                    <a:pt x="12909" y="85324"/>
                    <a:pt x="15843" y="84545"/>
                    <a:pt x="20831" y="87272"/>
                  </a:cubicBezTo>
                  <a:cubicBezTo>
                    <a:pt x="34621" y="95064"/>
                    <a:pt x="39022" y="86103"/>
                    <a:pt x="49290" y="56883"/>
                  </a:cubicBezTo>
                  <a:cubicBezTo>
                    <a:pt x="52518" y="47922"/>
                    <a:pt x="55158" y="37402"/>
                    <a:pt x="59853" y="37402"/>
                  </a:cubicBezTo>
                  <a:cubicBezTo>
                    <a:pt x="64841" y="37402"/>
                    <a:pt x="67481" y="47922"/>
                    <a:pt x="70415" y="56883"/>
                  </a:cubicBezTo>
                  <a:cubicBezTo>
                    <a:pt x="80977" y="86103"/>
                    <a:pt x="85378" y="95064"/>
                    <a:pt x="99168" y="87272"/>
                  </a:cubicBezTo>
                  <a:cubicBezTo>
                    <a:pt x="104156" y="84545"/>
                    <a:pt x="107090" y="85324"/>
                    <a:pt x="108557" y="88441"/>
                  </a:cubicBezTo>
                  <a:cubicBezTo>
                    <a:pt x="109144" y="96233"/>
                    <a:pt x="108850" y="106363"/>
                    <a:pt x="107090" y="120000"/>
                  </a:cubicBezTo>
                  <a:cubicBezTo>
                    <a:pt x="108850" y="118441"/>
                    <a:pt x="110317" y="114545"/>
                    <a:pt x="111784" y="109090"/>
                  </a:cubicBezTo>
                  <a:cubicBezTo>
                    <a:pt x="120000" y="91168"/>
                    <a:pt x="118533" y="73636"/>
                    <a:pt x="115012" y="55714"/>
                  </a:cubicBezTo>
                  <a:close/>
                </a:path>
              </a:pathLst>
            </a:custGeom>
            <a:solidFill>
              <a:srgbClr val="605343"/>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213" name="Shape 213"/>
            <p:cNvSpPr/>
            <p:nvPr/>
          </p:nvSpPr>
          <p:spPr>
            <a:xfrm>
              <a:off x="5413375" y="2563019"/>
              <a:ext cx="233400" cy="433500"/>
            </a:xfrm>
            <a:custGeom>
              <a:avLst/>
              <a:gdLst/>
              <a:ahLst/>
              <a:cxnLst/>
              <a:rect l="0" t="0" r="0" b="0"/>
              <a:pathLst>
                <a:path w="120000" h="120000" extrusionOk="0">
                  <a:moveTo>
                    <a:pt x="120000" y="119560"/>
                  </a:moveTo>
                  <a:lnTo>
                    <a:pt x="68571" y="119560"/>
                  </a:lnTo>
                  <a:lnTo>
                    <a:pt x="65306" y="119999"/>
                  </a:lnTo>
                  <a:lnTo>
                    <a:pt x="12244" y="94065"/>
                  </a:lnTo>
                  <a:lnTo>
                    <a:pt x="66122" y="74285"/>
                  </a:lnTo>
                  <a:lnTo>
                    <a:pt x="0" y="58021"/>
                  </a:lnTo>
                  <a:lnTo>
                    <a:pt x="43265" y="21538"/>
                  </a:lnTo>
                  <a:lnTo>
                    <a:pt x="60408" y="7032"/>
                  </a:lnTo>
                  <a:lnTo>
                    <a:pt x="89795" y="0"/>
                  </a:lnTo>
                  <a:lnTo>
                    <a:pt x="89795" y="17142"/>
                  </a:lnTo>
                  <a:lnTo>
                    <a:pt x="119183" y="119999"/>
                  </a:lnTo>
                  <a:lnTo>
                    <a:pt x="120000" y="119560"/>
                  </a:lnTo>
                  <a:close/>
                </a:path>
              </a:pathLst>
            </a:custGeom>
            <a:solidFill>
              <a:srgbClr val="EDEDED"/>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214" name="Shape 214"/>
            <p:cNvSpPr/>
            <p:nvPr/>
          </p:nvSpPr>
          <p:spPr>
            <a:xfrm>
              <a:off x="5767388" y="2559844"/>
              <a:ext cx="233400" cy="436500"/>
            </a:xfrm>
            <a:custGeom>
              <a:avLst/>
              <a:gdLst/>
              <a:ahLst/>
              <a:cxnLst/>
              <a:rect l="0" t="0" r="0" b="0"/>
              <a:pathLst>
                <a:path w="120000" h="120000" extrusionOk="0">
                  <a:moveTo>
                    <a:pt x="53877" y="73745"/>
                  </a:moveTo>
                  <a:lnTo>
                    <a:pt x="108571" y="92945"/>
                  </a:lnTo>
                  <a:lnTo>
                    <a:pt x="54693" y="120000"/>
                  </a:lnTo>
                  <a:lnTo>
                    <a:pt x="51428" y="119563"/>
                  </a:lnTo>
                  <a:lnTo>
                    <a:pt x="0" y="119563"/>
                  </a:lnTo>
                  <a:lnTo>
                    <a:pt x="816" y="120000"/>
                  </a:lnTo>
                  <a:lnTo>
                    <a:pt x="30204" y="16581"/>
                  </a:lnTo>
                  <a:lnTo>
                    <a:pt x="30204" y="0"/>
                  </a:lnTo>
                  <a:lnTo>
                    <a:pt x="66122" y="8290"/>
                  </a:lnTo>
                  <a:lnTo>
                    <a:pt x="81632" y="22690"/>
                  </a:lnTo>
                  <a:lnTo>
                    <a:pt x="120000" y="57163"/>
                  </a:lnTo>
                  <a:lnTo>
                    <a:pt x="53877" y="73745"/>
                  </a:lnTo>
                  <a:close/>
                </a:path>
              </a:pathLst>
            </a:custGeom>
            <a:solidFill>
              <a:srgbClr val="EDEDED"/>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215" name="Shape 215"/>
            <p:cNvSpPr/>
            <p:nvPr/>
          </p:nvSpPr>
          <p:spPr>
            <a:xfrm>
              <a:off x="5621338" y="3086894"/>
              <a:ext cx="1247700" cy="565200"/>
            </a:xfrm>
            <a:custGeom>
              <a:avLst/>
              <a:gdLst/>
              <a:ahLst/>
              <a:cxnLst/>
              <a:rect l="0" t="0" r="0" b="0"/>
              <a:pathLst>
                <a:path w="120000" h="120000" extrusionOk="0">
                  <a:moveTo>
                    <a:pt x="48030" y="0"/>
                  </a:moveTo>
                  <a:cubicBezTo>
                    <a:pt x="21467" y="25568"/>
                    <a:pt x="13436" y="39204"/>
                    <a:pt x="10347" y="45340"/>
                  </a:cubicBezTo>
                  <a:cubicBezTo>
                    <a:pt x="5559" y="54886"/>
                    <a:pt x="2779" y="90000"/>
                    <a:pt x="0" y="120000"/>
                  </a:cubicBezTo>
                  <a:cubicBezTo>
                    <a:pt x="59922" y="120000"/>
                    <a:pt x="59922" y="120000"/>
                    <a:pt x="59922" y="120000"/>
                  </a:cubicBezTo>
                  <a:cubicBezTo>
                    <a:pt x="119999" y="120000"/>
                    <a:pt x="119999" y="120000"/>
                    <a:pt x="119999" y="120000"/>
                  </a:cubicBezTo>
                  <a:cubicBezTo>
                    <a:pt x="117065" y="90000"/>
                    <a:pt x="114440" y="54886"/>
                    <a:pt x="109652" y="45340"/>
                  </a:cubicBezTo>
                  <a:cubicBezTo>
                    <a:pt x="106409" y="39204"/>
                    <a:pt x="98841" y="25909"/>
                    <a:pt x="72277" y="340"/>
                  </a:cubicBezTo>
                  <a:cubicBezTo>
                    <a:pt x="48030" y="0"/>
                    <a:pt x="48030" y="0"/>
                    <a:pt x="48030" y="0"/>
                  </a:cubicBezTo>
                </a:path>
              </a:pathLst>
            </a:custGeom>
            <a:solidFill>
              <a:srgbClr val="FFDECC"/>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216" name="Shape 216"/>
            <p:cNvSpPr/>
            <p:nvPr/>
          </p:nvSpPr>
          <p:spPr>
            <a:xfrm>
              <a:off x="5621338" y="3086894"/>
              <a:ext cx="1247700" cy="565200"/>
            </a:xfrm>
            <a:custGeom>
              <a:avLst/>
              <a:gdLst/>
              <a:ahLst/>
              <a:cxnLst/>
              <a:rect l="0" t="0" r="0" b="0"/>
              <a:pathLst>
                <a:path w="120000" h="120000" extrusionOk="0">
                  <a:moveTo>
                    <a:pt x="48030" y="0"/>
                  </a:moveTo>
                  <a:cubicBezTo>
                    <a:pt x="21467" y="25568"/>
                    <a:pt x="13436" y="39204"/>
                    <a:pt x="10347" y="45340"/>
                  </a:cubicBezTo>
                  <a:cubicBezTo>
                    <a:pt x="5559" y="54886"/>
                    <a:pt x="2779" y="90000"/>
                    <a:pt x="0" y="120000"/>
                  </a:cubicBezTo>
                  <a:cubicBezTo>
                    <a:pt x="59922" y="120000"/>
                    <a:pt x="59922" y="120000"/>
                    <a:pt x="59922" y="120000"/>
                  </a:cubicBezTo>
                  <a:cubicBezTo>
                    <a:pt x="119999" y="120000"/>
                    <a:pt x="119999" y="120000"/>
                    <a:pt x="119999" y="120000"/>
                  </a:cubicBezTo>
                  <a:cubicBezTo>
                    <a:pt x="117065" y="90000"/>
                    <a:pt x="114440" y="54886"/>
                    <a:pt x="109652" y="45340"/>
                  </a:cubicBezTo>
                  <a:cubicBezTo>
                    <a:pt x="106409" y="39204"/>
                    <a:pt x="98841" y="25909"/>
                    <a:pt x="72277" y="340"/>
                  </a:cubicBezTo>
                  <a:cubicBezTo>
                    <a:pt x="48030" y="0"/>
                    <a:pt x="48030" y="0"/>
                    <a:pt x="48030" y="0"/>
                  </a:cubicBezTo>
                </a:path>
              </a:pathLst>
            </a:custGeom>
            <a:solidFill>
              <a:srgbClr val="BFBFB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217" name="Shape 217"/>
            <p:cNvSpPr/>
            <p:nvPr/>
          </p:nvSpPr>
          <p:spPr>
            <a:xfrm>
              <a:off x="6110288" y="2680494"/>
              <a:ext cx="268200" cy="560400"/>
            </a:xfrm>
            <a:custGeom>
              <a:avLst/>
              <a:gdLst/>
              <a:ahLst/>
              <a:cxnLst/>
              <a:rect l="0" t="0" r="0" b="0"/>
              <a:pathLst>
                <a:path w="120000" h="120000" extrusionOk="0">
                  <a:moveTo>
                    <a:pt x="0" y="35071"/>
                  </a:moveTo>
                  <a:cubicBezTo>
                    <a:pt x="0" y="79083"/>
                    <a:pt x="0" y="79083"/>
                    <a:pt x="0" y="79083"/>
                  </a:cubicBezTo>
                  <a:cubicBezTo>
                    <a:pt x="0" y="100744"/>
                    <a:pt x="0" y="100744"/>
                    <a:pt x="0" y="100744"/>
                  </a:cubicBezTo>
                  <a:cubicBezTo>
                    <a:pt x="33053" y="119312"/>
                    <a:pt x="86946" y="120000"/>
                    <a:pt x="120000" y="100744"/>
                  </a:cubicBezTo>
                  <a:cubicBezTo>
                    <a:pt x="120000" y="79083"/>
                    <a:pt x="120000" y="79083"/>
                    <a:pt x="120000" y="79083"/>
                  </a:cubicBezTo>
                  <a:cubicBezTo>
                    <a:pt x="120000" y="35071"/>
                    <a:pt x="120000" y="35071"/>
                    <a:pt x="120000" y="35071"/>
                  </a:cubicBezTo>
                  <a:cubicBezTo>
                    <a:pt x="120000" y="0"/>
                    <a:pt x="0" y="0"/>
                    <a:pt x="0" y="35071"/>
                  </a:cubicBezTo>
                </a:path>
              </a:pathLst>
            </a:custGeom>
            <a:solidFill>
              <a:srgbClr val="DBB18A"/>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218" name="Shape 218"/>
            <p:cNvSpPr/>
            <p:nvPr/>
          </p:nvSpPr>
          <p:spPr>
            <a:xfrm>
              <a:off x="5934075" y="2645569"/>
              <a:ext cx="112800" cy="163500"/>
            </a:xfrm>
            <a:custGeom>
              <a:avLst/>
              <a:gdLst/>
              <a:ahLst/>
              <a:cxnLst/>
              <a:rect l="0" t="0" r="0" b="0"/>
              <a:pathLst>
                <a:path w="120000" h="120000" extrusionOk="0">
                  <a:moveTo>
                    <a:pt x="32571" y="5882"/>
                  </a:moveTo>
                  <a:cubicBezTo>
                    <a:pt x="58285" y="0"/>
                    <a:pt x="90857" y="20000"/>
                    <a:pt x="104571" y="49411"/>
                  </a:cubicBezTo>
                  <a:cubicBezTo>
                    <a:pt x="120000" y="78823"/>
                    <a:pt x="109714" y="108235"/>
                    <a:pt x="85714" y="114117"/>
                  </a:cubicBezTo>
                  <a:cubicBezTo>
                    <a:pt x="60000" y="120000"/>
                    <a:pt x="27428" y="100000"/>
                    <a:pt x="13714" y="70588"/>
                  </a:cubicBezTo>
                  <a:cubicBezTo>
                    <a:pt x="0" y="40000"/>
                    <a:pt x="8571" y="11764"/>
                    <a:pt x="32571" y="5882"/>
                  </a:cubicBezTo>
                  <a:close/>
                </a:path>
              </a:pathLst>
            </a:custGeom>
            <a:solidFill>
              <a:srgbClr val="F6D1A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219" name="Shape 219"/>
            <p:cNvSpPr/>
            <p:nvPr/>
          </p:nvSpPr>
          <p:spPr>
            <a:xfrm>
              <a:off x="6442075" y="2645569"/>
              <a:ext cx="111000" cy="163500"/>
            </a:xfrm>
            <a:custGeom>
              <a:avLst/>
              <a:gdLst/>
              <a:ahLst/>
              <a:cxnLst/>
              <a:rect l="0" t="0" r="0" b="0"/>
              <a:pathLst>
                <a:path w="120000" h="120000" extrusionOk="0">
                  <a:moveTo>
                    <a:pt x="85714" y="5882"/>
                  </a:moveTo>
                  <a:cubicBezTo>
                    <a:pt x="61714" y="0"/>
                    <a:pt x="29142" y="20000"/>
                    <a:pt x="15428" y="49411"/>
                  </a:cubicBezTo>
                  <a:cubicBezTo>
                    <a:pt x="0" y="78823"/>
                    <a:pt x="8571" y="108235"/>
                    <a:pt x="34285" y="114117"/>
                  </a:cubicBezTo>
                  <a:cubicBezTo>
                    <a:pt x="60000" y="120000"/>
                    <a:pt x="92571" y="100000"/>
                    <a:pt x="106285" y="70588"/>
                  </a:cubicBezTo>
                  <a:cubicBezTo>
                    <a:pt x="120000" y="40000"/>
                    <a:pt x="111428" y="11764"/>
                    <a:pt x="85714" y="5882"/>
                  </a:cubicBezTo>
                  <a:close/>
                </a:path>
              </a:pathLst>
            </a:custGeom>
            <a:solidFill>
              <a:srgbClr val="F6D1A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220" name="Shape 220"/>
            <p:cNvSpPr/>
            <p:nvPr/>
          </p:nvSpPr>
          <p:spPr>
            <a:xfrm>
              <a:off x="6186488" y="3217069"/>
              <a:ext cx="115800" cy="112800"/>
            </a:xfrm>
            <a:custGeom>
              <a:avLst/>
              <a:gdLst/>
              <a:ahLst/>
              <a:cxnLst/>
              <a:rect l="0" t="0" r="0" b="0"/>
              <a:pathLst>
                <a:path w="120000" h="120000" extrusionOk="0">
                  <a:moveTo>
                    <a:pt x="0" y="66857"/>
                  </a:moveTo>
                  <a:cubicBezTo>
                    <a:pt x="35000" y="120000"/>
                    <a:pt x="35000" y="120000"/>
                    <a:pt x="35000" y="120000"/>
                  </a:cubicBezTo>
                  <a:cubicBezTo>
                    <a:pt x="51666" y="120000"/>
                    <a:pt x="70000" y="120000"/>
                    <a:pt x="86666" y="120000"/>
                  </a:cubicBezTo>
                  <a:cubicBezTo>
                    <a:pt x="120000" y="66857"/>
                    <a:pt x="120000" y="66857"/>
                    <a:pt x="120000" y="66857"/>
                  </a:cubicBezTo>
                  <a:cubicBezTo>
                    <a:pt x="61666" y="0"/>
                    <a:pt x="61666" y="0"/>
                    <a:pt x="61666" y="0"/>
                  </a:cubicBezTo>
                  <a:cubicBezTo>
                    <a:pt x="0" y="66857"/>
                    <a:pt x="0" y="66857"/>
                    <a:pt x="0" y="66857"/>
                  </a:cubicBezTo>
                </a:path>
              </a:pathLst>
            </a:custGeom>
            <a:solidFill>
              <a:srgbClr val="343434"/>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221" name="Shape 221"/>
            <p:cNvSpPr/>
            <p:nvPr/>
          </p:nvSpPr>
          <p:spPr>
            <a:xfrm>
              <a:off x="6173788" y="3329782"/>
              <a:ext cx="142800" cy="322200"/>
            </a:xfrm>
            <a:custGeom>
              <a:avLst/>
              <a:gdLst/>
              <a:ahLst/>
              <a:cxnLst/>
              <a:rect l="0" t="0" r="0" b="0"/>
              <a:pathLst>
                <a:path w="120000" h="120000" extrusionOk="0">
                  <a:moveTo>
                    <a:pt x="38666" y="0"/>
                  </a:moveTo>
                  <a:lnTo>
                    <a:pt x="0" y="120000"/>
                  </a:lnTo>
                  <a:lnTo>
                    <a:pt x="120000" y="120000"/>
                  </a:lnTo>
                  <a:lnTo>
                    <a:pt x="80000" y="0"/>
                  </a:lnTo>
                  <a:lnTo>
                    <a:pt x="38666" y="0"/>
                  </a:lnTo>
                  <a:close/>
                </a:path>
              </a:pathLst>
            </a:custGeom>
            <a:solidFill>
              <a:srgbClr val="343434"/>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222" name="Shape 222"/>
            <p:cNvSpPr/>
            <p:nvPr/>
          </p:nvSpPr>
          <p:spPr>
            <a:xfrm>
              <a:off x="6173788" y="3329782"/>
              <a:ext cx="142800" cy="322200"/>
            </a:xfrm>
            <a:custGeom>
              <a:avLst/>
              <a:gdLst/>
              <a:ahLst/>
              <a:cxnLst/>
              <a:rect l="0" t="0" r="0" b="0"/>
              <a:pathLst>
                <a:path w="120000" h="120000" extrusionOk="0">
                  <a:moveTo>
                    <a:pt x="38666" y="0"/>
                  </a:moveTo>
                  <a:lnTo>
                    <a:pt x="0" y="120000"/>
                  </a:lnTo>
                  <a:lnTo>
                    <a:pt x="120000" y="120000"/>
                  </a:lnTo>
                  <a:lnTo>
                    <a:pt x="80000" y="0"/>
                  </a:lnTo>
                  <a:lnTo>
                    <a:pt x="38666"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223" name="Shape 223"/>
            <p:cNvSpPr/>
            <p:nvPr/>
          </p:nvSpPr>
          <p:spPr>
            <a:xfrm>
              <a:off x="6099175" y="3050382"/>
              <a:ext cx="146100" cy="282600"/>
            </a:xfrm>
            <a:custGeom>
              <a:avLst/>
              <a:gdLst/>
              <a:ahLst/>
              <a:cxnLst/>
              <a:rect l="0" t="0" r="0" b="0"/>
              <a:pathLst>
                <a:path w="120000" h="120000" extrusionOk="0">
                  <a:moveTo>
                    <a:pt x="9130" y="0"/>
                  </a:moveTo>
                  <a:lnTo>
                    <a:pt x="0" y="18876"/>
                  </a:lnTo>
                  <a:lnTo>
                    <a:pt x="27391" y="120000"/>
                  </a:lnTo>
                  <a:lnTo>
                    <a:pt x="120000" y="70786"/>
                  </a:lnTo>
                  <a:lnTo>
                    <a:pt x="9130" y="0"/>
                  </a:lnTo>
                  <a:close/>
                </a:path>
              </a:pathLst>
            </a:custGeom>
            <a:solidFill>
              <a:srgbClr val="EDEDED"/>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224" name="Shape 224"/>
            <p:cNvSpPr/>
            <p:nvPr/>
          </p:nvSpPr>
          <p:spPr>
            <a:xfrm>
              <a:off x="6099175" y="3050382"/>
              <a:ext cx="146100" cy="282600"/>
            </a:xfrm>
            <a:custGeom>
              <a:avLst/>
              <a:gdLst/>
              <a:ahLst/>
              <a:cxnLst/>
              <a:rect l="0" t="0" r="0" b="0"/>
              <a:pathLst>
                <a:path w="120000" h="120000" extrusionOk="0">
                  <a:moveTo>
                    <a:pt x="9130" y="0"/>
                  </a:moveTo>
                  <a:lnTo>
                    <a:pt x="0" y="18876"/>
                  </a:lnTo>
                  <a:lnTo>
                    <a:pt x="27391" y="120000"/>
                  </a:lnTo>
                  <a:lnTo>
                    <a:pt x="120000" y="70786"/>
                  </a:lnTo>
                  <a:lnTo>
                    <a:pt x="913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225" name="Shape 225"/>
            <p:cNvSpPr/>
            <p:nvPr/>
          </p:nvSpPr>
          <p:spPr>
            <a:xfrm>
              <a:off x="6110288" y="2993232"/>
              <a:ext cx="268200" cy="93600"/>
            </a:xfrm>
            <a:custGeom>
              <a:avLst/>
              <a:gdLst/>
              <a:ahLst/>
              <a:cxnLst/>
              <a:rect l="0" t="0" r="0" b="0"/>
              <a:pathLst>
                <a:path w="120000" h="120000" extrusionOk="0">
                  <a:moveTo>
                    <a:pt x="0" y="0"/>
                  </a:moveTo>
                  <a:cubicBezTo>
                    <a:pt x="0" y="12413"/>
                    <a:pt x="0" y="12413"/>
                    <a:pt x="0" y="12413"/>
                  </a:cubicBezTo>
                  <a:cubicBezTo>
                    <a:pt x="0" y="12413"/>
                    <a:pt x="30898" y="115862"/>
                    <a:pt x="59640" y="120000"/>
                  </a:cubicBezTo>
                  <a:cubicBezTo>
                    <a:pt x="60359" y="120000"/>
                    <a:pt x="61077" y="120000"/>
                    <a:pt x="61077" y="120000"/>
                  </a:cubicBezTo>
                  <a:cubicBezTo>
                    <a:pt x="89820" y="120000"/>
                    <a:pt x="120000" y="18620"/>
                    <a:pt x="120000" y="18620"/>
                  </a:cubicBezTo>
                  <a:cubicBezTo>
                    <a:pt x="120000" y="0"/>
                    <a:pt x="120000" y="0"/>
                    <a:pt x="120000" y="0"/>
                  </a:cubicBezTo>
                  <a:cubicBezTo>
                    <a:pt x="0" y="0"/>
                    <a:pt x="0" y="0"/>
                    <a:pt x="0" y="0"/>
                  </a:cubicBezTo>
                </a:path>
              </a:pathLst>
            </a:custGeom>
            <a:solidFill>
              <a:srgbClr val="AF8E6E"/>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226" name="Shape 226"/>
            <p:cNvSpPr/>
            <p:nvPr/>
          </p:nvSpPr>
          <p:spPr>
            <a:xfrm>
              <a:off x="5834063" y="2296319"/>
              <a:ext cx="822300" cy="760500"/>
            </a:xfrm>
            <a:custGeom>
              <a:avLst/>
              <a:gdLst/>
              <a:ahLst/>
              <a:cxnLst/>
              <a:rect l="0" t="0" r="0" b="0"/>
              <a:pathLst>
                <a:path w="120000" h="120000" extrusionOk="0">
                  <a:moveTo>
                    <a:pt x="59883" y="0"/>
                  </a:moveTo>
                  <a:cubicBezTo>
                    <a:pt x="0" y="0"/>
                    <a:pt x="22923" y="89048"/>
                    <a:pt x="26900" y="95898"/>
                  </a:cubicBezTo>
                  <a:cubicBezTo>
                    <a:pt x="31345" y="103509"/>
                    <a:pt x="50292" y="120000"/>
                    <a:pt x="59883" y="120000"/>
                  </a:cubicBezTo>
                  <a:cubicBezTo>
                    <a:pt x="69707" y="120000"/>
                    <a:pt x="88654" y="103509"/>
                    <a:pt x="93099" y="95898"/>
                  </a:cubicBezTo>
                  <a:cubicBezTo>
                    <a:pt x="97076" y="89048"/>
                    <a:pt x="120000" y="0"/>
                    <a:pt x="59883" y="0"/>
                  </a:cubicBezTo>
                  <a:close/>
                </a:path>
              </a:pathLst>
            </a:custGeom>
            <a:solidFill>
              <a:srgbClr val="DBB18A"/>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227" name="Shape 227"/>
            <p:cNvSpPr/>
            <p:nvPr/>
          </p:nvSpPr>
          <p:spPr>
            <a:xfrm>
              <a:off x="5916613" y="2201069"/>
              <a:ext cx="625500" cy="582600"/>
            </a:xfrm>
            <a:custGeom>
              <a:avLst/>
              <a:gdLst/>
              <a:ahLst/>
              <a:cxnLst/>
              <a:rect l="0" t="0" r="0" b="0"/>
              <a:pathLst>
                <a:path w="120000" h="120000" extrusionOk="0">
                  <a:moveTo>
                    <a:pt x="28615" y="22479"/>
                  </a:moveTo>
                  <a:cubicBezTo>
                    <a:pt x="55076" y="0"/>
                    <a:pt x="107692" y="3305"/>
                    <a:pt x="120000" y="21818"/>
                  </a:cubicBezTo>
                  <a:cubicBezTo>
                    <a:pt x="115076" y="40661"/>
                    <a:pt x="118769" y="91239"/>
                    <a:pt x="115076" y="118016"/>
                  </a:cubicBezTo>
                  <a:cubicBezTo>
                    <a:pt x="115076" y="118016"/>
                    <a:pt x="115076" y="118016"/>
                    <a:pt x="115076" y="118016"/>
                  </a:cubicBezTo>
                  <a:cubicBezTo>
                    <a:pt x="115076" y="118347"/>
                    <a:pt x="115076" y="118677"/>
                    <a:pt x="115076" y="119008"/>
                  </a:cubicBezTo>
                  <a:cubicBezTo>
                    <a:pt x="114769" y="119008"/>
                    <a:pt x="114461" y="119669"/>
                    <a:pt x="114461" y="120000"/>
                  </a:cubicBezTo>
                  <a:cubicBezTo>
                    <a:pt x="114153" y="120000"/>
                    <a:pt x="113230" y="120000"/>
                    <a:pt x="112923" y="119669"/>
                  </a:cubicBezTo>
                  <a:cubicBezTo>
                    <a:pt x="112923" y="119669"/>
                    <a:pt x="112615" y="119338"/>
                    <a:pt x="112615" y="119338"/>
                  </a:cubicBezTo>
                  <a:cubicBezTo>
                    <a:pt x="112615" y="117024"/>
                    <a:pt x="112615" y="112396"/>
                    <a:pt x="112615" y="112066"/>
                  </a:cubicBezTo>
                  <a:cubicBezTo>
                    <a:pt x="112923" y="108429"/>
                    <a:pt x="113846" y="105123"/>
                    <a:pt x="114153" y="101487"/>
                  </a:cubicBezTo>
                  <a:cubicBezTo>
                    <a:pt x="111692" y="84297"/>
                    <a:pt x="104307" y="80991"/>
                    <a:pt x="100615" y="60495"/>
                  </a:cubicBezTo>
                  <a:cubicBezTo>
                    <a:pt x="99692" y="59173"/>
                    <a:pt x="98769" y="57851"/>
                    <a:pt x="97846" y="56528"/>
                  </a:cubicBezTo>
                  <a:cubicBezTo>
                    <a:pt x="96923" y="55206"/>
                    <a:pt x="95692" y="53553"/>
                    <a:pt x="94461" y="52231"/>
                  </a:cubicBezTo>
                  <a:cubicBezTo>
                    <a:pt x="93846" y="51900"/>
                    <a:pt x="93230" y="51570"/>
                    <a:pt x="92615" y="50909"/>
                  </a:cubicBezTo>
                  <a:cubicBezTo>
                    <a:pt x="78153" y="45289"/>
                    <a:pt x="78769" y="49586"/>
                    <a:pt x="65230" y="55537"/>
                  </a:cubicBezTo>
                  <a:cubicBezTo>
                    <a:pt x="60000" y="57851"/>
                    <a:pt x="45538" y="62148"/>
                    <a:pt x="39692" y="61487"/>
                  </a:cubicBezTo>
                  <a:cubicBezTo>
                    <a:pt x="37230" y="61487"/>
                    <a:pt x="28923" y="60495"/>
                    <a:pt x="28615" y="58181"/>
                  </a:cubicBezTo>
                  <a:cubicBezTo>
                    <a:pt x="17846" y="76033"/>
                    <a:pt x="16923" y="88925"/>
                    <a:pt x="13846" y="104132"/>
                  </a:cubicBezTo>
                  <a:cubicBezTo>
                    <a:pt x="14153" y="106776"/>
                    <a:pt x="14769" y="109421"/>
                    <a:pt x="14769" y="112066"/>
                  </a:cubicBezTo>
                  <a:cubicBezTo>
                    <a:pt x="14769" y="112396"/>
                    <a:pt x="15076" y="117024"/>
                    <a:pt x="14769" y="119338"/>
                  </a:cubicBezTo>
                  <a:cubicBezTo>
                    <a:pt x="14769" y="119338"/>
                    <a:pt x="14769" y="119669"/>
                    <a:pt x="14769" y="119669"/>
                  </a:cubicBezTo>
                  <a:cubicBezTo>
                    <a:pt x="14461" y="120000"/>
                    <a:pt x="13230" y="120000"/>
                    <a:pt x="13230" y="120000"/>
                  </a:cubicBezTo>
                  <a:cubicBezTo>
                    <a:pt x="13230" y="119669"/>
                    <a:pt x="12615" y="119008"/>
                    <a:pt x="12615" y="119008"/>
                  </a:cubicBezTo>
                  <a:cubicBezTo>
                    <a:pt x="12307" y="117685"/>
                    <a:pt x="12307" y="117024"/>
                    <a:pt x="12307" y="116033"/>
                  </a:cubicBezTo>
                  <a:cubicBezTo>
                    <a:pt x="12000" y="114710"/>
                    <a:pt x="12000" y="113057"/>
                    <a:pt x="11692" y="111735"/>
                  </a:cubicBezTo>
                  <a:cubicBezTo>
                    <a:pt x="7692" y="95206"/>
                    <a:pt x="0" y="29421"/>
                    <a:pt x="28615" y="22479"/>
                  </a:cubicBezTo>
                  <a:close/>
                  <a:moveTo>
                    <a:pt x="68923" y="44628"/>
                  </a:moveTo>
                  <a:cubicBezTo>
                    <a:pt x="69230" y="44628"/>
                    <a:pt x="69846" y="44297"/>
                    <a:pt x="70153" y="44297"/>
                  </a:cubicBezTo>
                  <a:cubicBezTo>
                    <a:pt x="69538" y="44297"/>
                    <a:pt x="68923" y="44628"/>
                    <a:pt x="68307" y="44628"/>
                  </a:cubicBezTo>
                  <a:cubicBezTo>
                    <a:pt x="68307" y="44628"/>
                    <a:pt x="68615" y="44628"/>
                    <a:pt x="68923" y="44628"/>
                  </a:cubicBezTo>
                  <a:close/>
                </a:path>
              </a:pathLst>
            </a:custGeom>
            <a:solidFill>
              <a:srgbClr val="343434"/>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228" name="Shape 228"/>
            <p:cNvSpPr/>
            <p:nvPr/>
          </p:nvSpPr>
          <p:spPr>
            <a:xfrm>
              <a:off x="6245225" y="3050382"/>
              <a:ext cx="141300" cy="284100"/>
            </a:xfrm>
            <a:custGeom>
              <a:avLst/>
              <a:gdLst/>
              <a:ahLst/>
              <a:cxnLst/>
              <a:rect l="0" t="0" r="0" b="0"/>
              <a:pathLst>
                <a:path w="120000" h="120000" extrusionOk="0">
                  <a:moveTo>
                    <a:pt x="113258" y="0"/>
                  </a:moveTo>
                  <a:lnTo>
                    <a:pt x="120000" y="18770"/>
                  </a:lnTo>
                  <a:lnTo>
                    <a:pt x="94382" y="120000"/>
                  </a:lnTo>
                  <a:lnTo>
                    <a:pt x="0" y="70391"/>
                  </a:lnTo>
                  <a:lnTo>
                    <a:pt x="113258" y="0"/>
                  </a:lnTo>
                  <a:close/>
                </a:path>
              </a:pathLst>
            </a:custGeom>
            <a:solidFill>
              <a:srgbClr val="EDEDED"/>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229" name="Shape 229"/>
            <p:cNvSpPr/>
            <p:nvPr/>
          </p:nvSpPr>
          <p:spPr>
            <a:xfrm>
              <a:off x="6245225" y="3050382"/>
              <a:ext cx="141300" cy="284100"/>
            </a:xfrm>
            <a:custGeom>
              <a:avLst/>
              <a:gdLst/>
              <a:ahLst/>
              <a:cxnLst/>
              <a:rect l="0" t="0" r="0" b="0"/>
              <a:pathLst>
                <a:path w="120000" h="120000" extrusionOk="0">
                  <a:moveTo>
                    <a:pt x="113258" y="0"/>
                  </a:moveTo>
                  <a:lnTo>
                    <a:pt x="120000" y="18770"/>
                  </a:lnTo>
                  <a:lnTo>
                    <a:pt x="94382" y="120000"/>
                  </a:lnTo>
                  <a:lnTo>
                    <a:pt x="0" y="70391"/>
                  </a:lnTo>
                  <a:lnTo>
                    <a:pt x="113258"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230" name="Shape 230"/>
            <p:cNvSpPr/>
            <p:nvPr/>
          </p:nvSpPr>
          <p:spPr>
            <a:xfrm>
              <a:off x="6110288" y="3045619"/>
              <a:ext cx="268200" cy="171300"/>
            </a:xfrm>
            <a:custGeom>
              <a:avLst/>
              <a:gdLst/>
              <a:ahLst/>
              <a:cxnLst/>
              <a:rect l="0" t="0" r="0" b="0"/>
              <a:pathLst>
                <a:path w="120000" h="120000" extrusionOk="0">
                  <a:moveTo>
                    <a:pt x="120000" y="0"/>
                  </a:moveTo>
                  <a:lnTo>
                    <a:pt x="60355" y="116666"/>
                  </a:lnTo>
                  <a:lnTo>
                    <a:pt x="0" y="0"/>
                  </a:lnTo>
                  <a:lnTo>
                    <a:pt x="0" y="3333"/>
                  </a:lnTo>
                  <a:lnTo>
                    <a:pt x="60355" y="120000"/>
                  </a:lnTo>
                  <a:lnTo>
                    <a:pt x="60355" y="120000"/>
                  </a:lnTo>
                  <a:lnTo>
                    <a:pt x="120000" y="3333"/>
                  </a:lnTo>
                  <a:lnTo>
                    <a:pt x="120000" y="0"/>
                  </a:lnTo>
                  <a:close/>
                </a:path>
              </a:pathLst>
            </a:custGeom>
            <a:solidFill>
              <a:srgbClr val="D0A883"/>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231" name="Shape 231"/>
            <p:cNvSpPr/>
            <p:nvPr/>
          </p:nvSpPr>
          <p:spPr>
            <a:xfrm>
              <a:off x="6110288" y="3045619"/>
              <a:ext cx="268200" cy="171300"/>
            </a:xfrm>
            <a:custGeom>
              <a:avLst/>
              <a:gdLst/>
              <a:ahLst/>
              <a:cxnLst/>
              <a:rect l="0" t="0" r="0" b="0"/>
              <a:pathLst>
                <a:path w="120000" h="120000" extrusionOk="0">
                  <a:moveTo>
                    <a:pt x="120000" y="0"/>
                  </a:moveTo>
                  <a:lnTo>
                    <a:pt x="60355" y="116666"/>
                  </a:lnTo>
                  <a:lnTo>
                    <a:pt x="0" y="0"/>
                  </a:lnTo>
                  <a:lnTo>
                    <a:pt x="0" y="3333"/>
                  </a:lnTo>
                  <a:lnTo>
                    <a:pt x="60355" y="120000"/>
                  </a:lnTo>
                  <a:lnTo>
                    <a:pt x="60355" y="120000"/>
                  </a:lnTo>
                  <a:lnTo>
                    <a:pt x="120000" y="3333"/>
                  </a:lnTo>
                  <a:lnTo>
                    <a:pt x="12000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232" name="Shape 232"/>
            <p:cNvSpPr/>
            <p:nvPr/>
          </p:nvSpPr>
          <p:spPr>
            <a:xfrm>
              <a:off x="6219825" y="3329782"/>
              <a:ext cx="49200" cy="1500"/>
            </a:xfrm>
            <a:custGeom>
              <a:avLst/>
              <a:gdLst/>
              <a:ahLst/>
              <a:cxnLst/>
              <a:rect l="0" t="0" r="0" b="0"/>
              <a:pathLst>
                <a:path w="120000" h="120000" extrusionOk="0">
                  <a:moveTo>
                    <a:pt x="0" y="0"/>
                  </a:moveTo>
                  <a:lnTo>
                    <a:pt x="0" y="120000"/>
                  </a:lnTo>
                  <a:lnTo>
                    <a:pt x="0" y="120000"/>
                  </a:lnTo>
                  <a:lnTo>
                    <a:pt x="0" y="0"/>
                  </a:lnTo>
                  <a:close/>
                  <a:moveTo>
                    <a:pt x="120000" y="0"/>
                  </a:moveTo>
                  <a:lnTo>
                    <a:pt x="120000" y="0"/>
                  </a:lnTo>
                  <a:lnTo>
                    <a:pt x="120000" y="120000"/>
                  </a:lnTo>
                  <a:lnTo>
                    <a:pt x="120000" y="120000"/>
                  </a:lnTo>
                  <a:lnTo>
                    <a:pt x="120000" y="0"/>
                  </a:lnTo>
                  <a:close/>
                </a:path>
              </a:pathLst>
            </a:custGeom>
            <a:solidFill>
              <a:srgbClr val="E5E5E5"/>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233" name="Shape 233"/>
            <p:cNvSpPr/>
            <p:nvPr/>
          </p:nvSpPr>
          <p:spPr>
            <a:xfrm>
              <a:off x="6219825" y="3329782"/>
              <a:ext cx="49200" cy="1500"/>
            </a:xfrm>
            <a:custGeom>
              <a:avLst/>
              <a:gdLst/>
              <a:ahLst/>
              <a:cxnLst/>
              <a:rect l="0" t="0" r="0" b="0"/>
              <a:pathLst>
                <a:path w="120000" h="120000" extrusionOk="0">
                  <a:moveTo>
                    <a:pt x="0" y="0"/>
                  </a:moveTo>
                  <a:lnTo>
                    <a:pt x="0" y="120000"/>
                  </a:lnTo>
                  <a:lnTo>
                    <a:pt x="0" y="120000"/>
                  </a:lnTo>
                  <a:lnTo>
                    <a:pt x="0" y="0"/>
                  </a:lnTo>
                  <a:moveTo>
                    <a:pt x="120000" y="0"/>
                  </a:moveTo>
                  <a:lnTo>
                    <a:pt x="120000" y="0"/>
                  </a:lnTo>
                  <a:lnTo>
                    <a:pt x="120000" y="120000"/>
                  </a:lnTo>
                  <a:lnTo>
                    <a:pt x="120000" y="120000"/>
                  </a:lnTo>
                  <a:lnTo>
                    <a:pt x="12000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234" name="Shape 234"/>
            <p:cNvSpPr/>
            <p:nvPr/>
          </p:nvSpPr>
          <p:spPr>
            <a:xfrm>
              <a:off x="6219825" y="3329782"/>
              <a:ext cx="49200" cy="1500"/>
            </a:xfrm>
            <a:prstGeom prst="rect">
              <a:avLst/>
            </a:prstGeom>
            <a:solidFill>
              <a:srgbClr val="2F2F2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235" name="Shape 235"/>
            <p:cNvSpPr/>
            <p:nvPr/>
          </p:nvSpPr>
          <p:spPr>
            <a:xfrm>
              <a:off x="6219825" y="3329782"/>
              <a:ext cx="49200" cy="1500"/>
            </a:xfrm>
            <a:prstGeom prst="rect">
              <a:avLst/>
            </a:pr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236" name="Shape 236"/>
            <p:cNvSpPr/>
            <p:nvPr/>
          </p:nvSpPr>
          <p:spPr>
            <a:xfrm>
              <a:off x="3990975" y="2572544"/>
              <a:ext cx="1246200" cy="565200"/>
            </a:xfrm>
            <a:custGeom>
              <a:avLst/>
              <a:gdLst/>
              <a:ahLst/>
              <a:cxnLst/>
              <a:rect l="0" t="0" r="0" b="0"/>
              <a:pathLst>
                <a:path w="120000" h="120000" extrusionOk="0">
                  <a:moveTo>
                    <a:pt x="48030" y="0"/>
                  </a:moveTo>
                  <a:cubicBezTo>
                    <a:pt x="21467" y="25568"/>
                    <a:pt x="13436" y="39204"/>
                    <a:pt x="10347" y="45340"/>
                  </a:cubicBezTo>
                  <a:cubicBezTo>
                    <a:pt x="5559" y="54886"/>
                    <a:pt x="2779" y="90000"/>
                    <a:pt x="0" y="120000"/>
                  </a:cubicBezTo>
                  <a:cubicBezTo>
                    <a:pt x="59922" y="120000"/>
                    <a:pt x="59922" y="120000"/>
                    <a:pt x="59922" y="120000"/>
                  </a:cubicBezTo>
                  <a:cubicBezTo>
                    <a:pt x="119999" y="120000"/>
                    <a:pt x="119999" y="120000"/>
                    <a:pt x="119999" y="120000"/>
                  </a:cubicBezTo>
                  <a:cubicBezTo>
                    <a:pt x="117065" y="90000"/>
                    <a:pt x="114440" y="54886"/>
                    <a:pt x="109652" y="45340"/>
                  </a:cubicBezTo>
                  <a:cubicBezTo>
                    <a:pt x="106409" y="39204"/>
                    <a:pt x="98841" y="25909"/>
                    <a:pt x="72277" y="340"/>
                  </a:cubicBezTo>
                  <a:cubicBezTo>
                    <a:pt x="48030" y="0"/>
                    <a:pt x="48030" y="0"/>
                    <a:pt x="48030" y="0"/>
                  </a:cubicBezTo>
                </a:path>
              </a:pathLst>
            </a:custGeom>
            <a:solidFill>
              <a:srgbClr val="FFDECC"/>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237" name="Shape 237"/>
            <p:cNvSpPr/>
            <p:nvPr/>
          </p:nvSpPr>
          <p:spPr>
            <a:xfrm>
              <a:off x="3990975" y="2572544"/>
              <a:ext cx="1246200" cy="565200"/>
            </a:xfrm>
            <a:custGeom>
              <a:avLst/>
              <a:gdLst/>
              <a:ahLst/>
              <a:cxnLst/>
              <a:rect l="0" t="0" r="0" b="0"/>
              <a:pathLst>
                <a:path w="120000" h="120000" extrusionOk="0">
                  <a:moveTo>
                    <a:pt x="48030" y="0"/>
                  </a:moveTo>
                  <a:cubicBezTo>
                    <a:pt x="21467" y="25568"/>
                    <a:pt x="13436" y="39204"/>
                    <a:pt x="10347" y="45340"/>
                  </a:cubicBezTo>
                  <a:cubicBezTo>
                    <a:pt x="5559" y="54886"/>
                    <a:pt x="2779" y="90000"/>
                    <a:pt x="0" y="120000"/>
                  </a:cubicBezTo>
                  <a:cubicBezTo>
                    <a:pt x="59922" y="120000"/>
                    <a:pt x="59922" y="120000"/>
                    <a:pt x="59922" y="120000"/>
                  </a:cubicBezTo>
                  <a:cubicBezTo>
                    <a:pt x="119999" y="120000"/>
                    <a:pt x="119999" y="120000"/>
                    <a:pt x="119999" y="120000"/>
                  </a:cubicBezTo>
                  <a:cubicBezTo>
                    <a:pt x="117065" y="90000"/>
                    <a:pt x="114440" y="54886"/>
                    <a:pt x="109652" y="45340"/>
                  </a:cubicBezTo>
                  <a:cubicBezTo>
                    <a:pt x="106409" y="39204"/>
                    <a:pt x="98841" y="25909"/>
                    <a:pt x="72277" y="340"/>
                  </a:cubicBezTo>
                  <a:cubicBezTo>
                    <a:pt x="48030" y="0"/>
                    <a:pt x="48030" y="0"/>
                    <a:pt x="48030" y="0"/>
                  </a:cubicBezTo>
                </a:path>
              </a:pathLst>
            </a:custGeom>
            <a:solidFill>
              <a:srgbClr val="7491A0"/>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238" name="Shape 238"/>
            <p:cNvSpPr/>
            <p:nvPr/>
          </p:nvSpPr>
          <p:spPr>
            <a:xfrm>
              <a:off x="4479925" y="2167732"/>
              <a:ext cx="268200" cy="558900"/>
            </a:xfrm>
            <a:custGeom>
              <a:avLst/>
              <a:gdLst/>
              <a:ahLst/>
              <a:cxnLst/>
              <a:rect l="0" t="0" r="0" b="0"/>
              <a:pathLst>
                <a:path w="120000" h="120000" extrusionOk="0">
                  <a:moveTo>
                    <a:pt x="0" y="35071"/>
                  </a:moveTo>
                  <a:cubicBezTo>
                    <a:pt x="0" y="79083"/>
                    <a:pt x="0" y="79083"/>
                    <a:pt x="0" y="79083"/>
                  </a:cubicBezTo>
                  <a:cubicBezTo>
                    <a:pt x="0" y="100744"/>
                    <a:pt x="0" y="100744"/>
                    <a:pt x="0" y="100744"/>
                  </a:cubicBezTo>
                  <a:cubicBezTo>
                    <a:pt x="33053" y="119312"/>
                    <a:pt x="86946" y="120000"/>
                    <a:pt x="120000" y="100744"/>
                  </a:cubicBezTo>
                  <a:cubicBezTo>
                    <a:pt x="120000" y="79083"/>
                    <a:pt x="120000" y="79083"/>
                    <a:pt x="120000" y="79083"/>
                  </a:cubicBezTo>
                  <a:cubicBezTo>
                    <a:pt x="120000" y="35071"/>
                    <a:pt x="120000" y="35071"/>
                    <a:pt x="120000" y="35071"/>
                  </a:cubicBezTo>
                  <a:cubicBezTo>
                    <a:pt x="120000" y="0"/>
                    <a:pt x="0" y="0"/>
                    <a:pt x="0" y="35071"/>
                  </a:cubicBezTo>
                </a:path>
              </a:pathLst>
            </a:custGeom>
            <a:solidFill>
              <a:srgbClr val="F6D9C7"/>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239" name="Shape 239"/>
            <p:cNvSpPr/>
            <p:nvPr/>
          </p:nvSpPr>
          <p:spPr>
            <a:xfrm>
              <a:off x="4303713" y="2131219"/>
              <a:ext cx="112800" cy="163500"/>
            </a:xfrm>
            <a:custGeom>
              <a:avLst/>
              <a:gdLst/>
              <a:ahLst/>
              <a:cxnLst/>
              <a:rect l="0" t="0" r="0" b="0"/>
              <a:pathLst>
                <a:path w="120000" h="120000" extrusionOk="0">
                  <a:moveTo>
                    <a:pt x="32571" y="5882"/>
                  </a:moveTo>
                  <a:cubicBezTo>
                    <a:pt x="58285" y="0"/>
                    <a:pt x="90857" y="20000"/>
                    <a:pt x="104571" y="49411"/>
                  </a:cubicBezTo>
                  <a:cubicBezTo>
                    <a:pt x="120000" y="78823"/>
                    <a:pt x="109714" y="108235"/>
                    <a:pt x="85714" y="114117"/>
                  </a:cubicBezTo>
                  <a:cubicBezTo>
                    <a:pt x="60000" y="120000"/>
                    <a:pt x="27428" y="100000"/>
                    <a:pt x="13714" y="70588"/>
                  </a:cubicBezTo>
                  <a:cubicBezTo>
                    <a:pt x="0" y="40000"/>
                    <a:pt x="8571" y="11764"/>
                    <a:pt x="32571" y="5882"/>
                  </a:cubicBezTo>
                  <a:close/>
                </a:path>
              </a:pathLst>
            </a:custGeom>
            <a:solidFill>
              <a:srgbClr val="F6D9C7"/>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240" name="Shape 240"/>
            <p:cNvSpPr/>
            <p:nvPr/>
          </p:nvSpPr>
          <p:spPr>
            <a:xfrm>
              <a:off x="4811713" y="2131219"/>
              <a:ext cx="111000" cy="163500"/>
            </a:xfrm>
            <a:custGeom>
              <a:avLst/>
              <a:gdLst/>
              <a:ahLst/>
              <a:cxnLst/>
              <a:rect l="0" t="0" r="0" b="0"/>
              <a:pathLst>
                <a:path w="120000" h="120000" extrusionOk="0">
                  <a:moveTo>
                    <a:pt x="85714" y="5882"/>
                  </a:moveTo>
                  <a:cubicBezTo>
                    <a:pt x="61714" y="0"/>
                    <a:pt x="29142" y="20000"/>
                    <a:pt x="15428" y="49411"/>
                  </a:cubicBezTo>
                  <a:cubicBezTo>
                    <a:pt x="0" y="78823"/>
                    <a:pt x="8571" y="108235"/>
                    <a:pt x="34285" y="114117"/>
                  </a:cubicBezTo>
                  <a:cubicBezTo>
                    <a:pt x="60000" y="120000"/>
                    <a:pt x="92571" y="100000"/>
                    <a:pt x="106285" y="70588"/>
                  </a:cubicBezTo>
                  <a:cubicBezTo>
                    <a:pt x="120000" y="40000"/>
                    <a:pt x="111428" y="11764"/>
                    <a:pt x="85714" y="5882"/>
                  </a:cubicBezTo>
                  <a:close/>
                </a:path>
              </a:pathLst>
            </a:custGeom>
            <a:solidFill>
              <a:srgbClr val="F6D9C7"/>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241" name="Shape 241"/>
            <p:cNvSpPr/>
            <p:nvPr/>
          </p:nvSpPr>
          <p:spPr>
            <a:xfrm>
              <a:off x="4556125" y="2702719"/>
              <a:ext cx="115800" cy="112800"/>
            </a:xfrm>
            <a:custGeom>
              <a:avLst/>
              <a:gdLst/>
              <a:ahLst/>
              <a:cxnLst/>
              <a:rect l="0" t="0" r="0" b="0"/>
              <a:pathLst>
                <a:path w="120000" h="120000" extrusionOk="0">
                  <a:moveTo>
                    <a:pt x="0" y="66857"/>
                  </a:moveTo>
                  <a:cubicBezTo>
                    <a:pt x="35000" y="120000"/>
                    <a:pt x="35000" y="120000"/>
                    <a:pt x="35000" y="120000"/>
                  </a:cubicBezTo>
                  <a:cubicBezTo>
                    <a:pt x="51666" y="120000"/>
                    <a:pt x="70000" y="120000"/>
                    <a:pt x="86666" y="120000"/>
                  </a:cubicBezTo>
                  <a:cubicBezTo>
                    <a:pt x="120000" y="66857"/>
                    <a:pt x="120000" y="66857"/>
                    <a:pt x="120000" y="66857"/>
                  </a:cubicBezTo>
                  <a:cubicBezTo>
                    <a:pt x="61666" y="0"/>
                    <a:pt x="61666" y="0"/>
                    <a:pt x="61666" y="0"/>
                  </a:cubicBezTo>
                  <a:cubicBezTo>
                    <a:pt x="0" y="66857"/>
                    <a:pt x="0" y="66857"/>
                    <a:pt x="0" y="66857"/>
                  </a:cubicBezTo>
                </a:path>
              </a:pathLst>
            </a:custGeom>
            <a:solidFill>
              <a:srgbClr val="343434"/>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242" name="Shape 242"/>
            <p:cNvSpPr/>
            <p:nvPr/>
          </p:nvSpPr>
          <p:spPr>
            <a:xfrm>
              <a:off x="4543425" y="2815432"/>
              <a:ext cx="142800" cy="322200"/>
            </a:xfrm>
            <a:custGeom>
              <a:avLst/>
              <a:gdLst/>
              <a:ahLst/>
              <a:cxnLst/>
              <a:rect l="0" t="0" r="0" b="0"/>
              <a:pathLst>
                <a:path w="120000" h="120000" extrusionOk="0">
                  <a:moveTo>
                    <a:pt x="38666" y="0"/>
                  </a:moveTo>
                  <a:lnTo>
                    <a:pt x="0" y="120000"/>
                  </a:lnTo>
                  <a:lnTo>
                    <a:pt x="120000" y="120000"/>
                  </a:lnTo>
                  <a:lnTo>
                    <a:pt x="80000" y="0"/>
                  </a:lnTo>
                  <a:lnTo>
                    <a:pt x="38666" y="0"/>
                  </a:lnTo>
                  <a:close/>
                </a:path>
              </a:pathLst>
            </a:custGeom>
            <a:solidFill>
              <a:srgbClr val="343434"/>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243" name="Shape 243"/>
            <p:cNvSpPr/>
            <p:nvPr/>
          </p:nvSpPr>
          <p:spPr>
            <a:xfrm>
              <a:off x="4543425" y="2815432"/>
              <a:ext cx="142800" cy="322200"/>
            </a:xfrm>
            <a:custGeom>
              <a:avLst/>
              <a:gdLst/>
              <a:ahLst/>
              <a:cxnLst/>
              <a:rect l="0" t="0" r="0" b="0"/>
              <a:pathLst>
                <a:path w="120000" h="120000" extrusionOk="0">
                  <a:moveTo>
                    <a:pt x="38666" y="0"/>
                  </a:moveTo>
                  <a:lnTo>
                    <a:pt x="0" y="120000"/>
                  </a:lnTo>
                  <a:lnTo>
                    <a:pt x="120000" y="120000"/>
                  </a:lnTo>
                  <a:lnTo>
                    <a:pt x="80000" y="0"/>
                  </a:lnTo>
                  <a:lnTo>
                    <a:pt x="38666"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244" name="Shape 244"/>
            <p:cNvSpPr/>
            <p:nvPr/>
          </p:nvSpPr>
          <p:spPr>
            <a:xfrm>
              <a:off x="4468813" y="2536032"/>
              <a:ext cx="146100" cy="282600"/>
            </a:xfrm>
            <a:custGeom>
              <a:avLst/>
              <a:gdLst/>
              <a:ahLst/>
              <a:cxnLst/>
              <a:rect l="0" t="0" r="0" b="0"/>
              <a:pathLst>
                <a:path w="120000" h="120000" extrusionOk="0">
                  <a:moveTo>
                    <a:pt x="9130" y="0"/>
                  </a:moveTo>
                  <a:lnTo>
                    <a:pt x="0" y="18876"/>
                  </a:lnTo>
                  <a:lnTo>
                    <a:pt x="26086" y="120000"/>
                  </a:lnTo>
                  <a:lnTo>
                    <a:pt x="120000" y="70786"/>
                  </a:lnTo>
                  <a:lnTo>
                    <a:pt x="9130" y="0"/>
                  </a:lnTo>
                  <a:close/>
                </a:path>
              </a:pathLst>
            </a:custGeom>
            <a:solidFill>
              <a:srgbClr val="EDEDED"/>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245" name="Shape 245"/>
            <p:cNvSpPr/>
            <p:nvPr/>
          </p:nvSpPr>
          <p:spPr>
            <a:xfrm>
              <a:off x="4468813" y="2536032"/>
              <a:ext cx="146100" cy="282600"/>
            </a:xfrm>
            <a:custGeom>
              <a:avLst/>
              <a:gdLst/>
              <a:ahLst/>
              <a:cxnLst/>
              <a:rect l="0" t="0" r="0" b="0"/>
              <a:pathLst>
                <a:path w="120000" h="120000" extrusionOk="0">
                  <a:moveTo>
                    <a:pt x="9130" y="0"/>
                  </a:moveTo>
                  <a:lnTo>
                    <a:pt x="0" y="18876"/>
                  </a:lnTo>
                  <a:lnTo>
                    <a:pt x="26086" y="120000"/>
                  </a:lnTo>
                  <a:lnTo>
                    <a:pt x="120000" y="70786"/>
                  </a:lnTo>
                  <a:lnTo>
                    <a:pt x="913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246" name="Shape 246"/>
            <p:cNvSpPr/>
            <p:nvPr/>
          </p:nvSpPr>
          <p:spPr>
            <a:xfrm>
              <a:off x="4479925" y="2480469"/>
              <a:ext cx="268200" cy="92100"/>
            </a:xfrm>
            <a:custGeom>
              <a:avLst/>
              <a:gdLst/>
              <a:ahLst/>
              <a:cxnLst/>
              <a:rect l="0" t="0" r="0" b="0"/>
              <a:pathLst>
                <a:path w="120000" h="120000" extrusionOk="0">
                  <a:moveTo>
                    <a:pt x="0" y="0"/>
                  </a:moveTo>
                  <a:cubicBezTo>
                    <a:pt x="0" y="12413"/>
                    <a:pt x="0" y="12413"/>
                    <a:pt x="0" y="12413"/>
                  </a:cubicBezTo>
                  <a:cubicBezTo>
                    <a:pt x="0" y="12413"/>
                    <a:pt x="30898" y="115862"/>
                    <a:pt x="59640" y="120000"/>
                  </a:cubicBezTo>
                  <a:cubicBezTo>
                    <a:pt x="60359" y="120000"/>
                    <a:pt x="61077" y="120000"/>
                    <a:pt x="61077" y="120000"/>
                  </a:cubicBezTo>
                  <a:cubicBezTo>
                    <a:pt x="89820" y="120000"/>
                    <a:pt x="120000" y="18620"/>
                    <a:pt x="120000" y="18620"/>
                  </a:cubicBezTo>
                  <a:cubicBezTo>
                    <a:pt x="120000" y="0"/>
                    <a:pt x="120000" y="0"/>
                    <a:pt x="120000" y="0"/>
                  </a:cubicBezTo>
                  <a:cubicBezTo>
                    <a:pt x="0" y="0"/>
                    <a:pt x="0" y="0"/>
                    <a:pt x="0" y="0"/>
                  </a:cubicBezTo>
                </a:path>
              </a:pathLst>
            </a:custGeom>
            <a:solidFill>
              <a:srgbClr val="C5AE9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247" name="Shape 247"/>
            <p:cNvSpPr/>
            <p:nvPr/>
          </p:nvSpPr>
          <p:spPr>
            <a:xfrm>
              <a:off x="4202113" y="1783557"/>
              <a:ext cx="823800" cy="758700"/>
            </a:xfrm>
            <a:custGeom>
              <a:avLst/>
              <a:gdLst/>
              <a:ahLst/>
              <a:cxnLst/>
              <a:rect l="0" t="0" r="0" b="0"/>
              <a:pathLst>
                <a:path w="120000" h="120000" extrusionOk="0">
                  <a:moveTo>
                    <a:pt x="59883" y="0"/>
                  </a:moveTo>
                  <a:cubicBezTo>
                    <a:pt x="0" y="0"/>
                    <a:pt x="22923" y="89048"/>
                    <a:pt x="26900" y="95898"/>
                  </a:cubicBezTo>
                  <a:cubicBezTo>
                    <a:pt x="31345" y="103509"/>
                    <a:pt x="50292" y="120000"/>
                    <a:pt x="59883" y="120000"/>
                  </a:cubicBezTo>
                  <a:cubicBezTo>
                    <a:pt x="69707" y="120000"/>
                    <a:pt x="88654" y="103509"/>
                    <a:pt x="93099" y="95898"/>
                  </a:cubicBezTo>
                  <a:cubicBezTo>
                    <a:pt x="97076" y="89048"/>
                    <a:pt x="120000" y="0"/>
                    <a:pt x="59883" y="0"/>
                  </a:cubicBezTo>
                  <a:close/>
                </a:path>
              </a:pathLst>
            </a:custGeom>
            <a:solidFill>
              <a:srgbClr val="F6D9C7"/>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248" name="Shape 248"/>
            <p:cNvSpPr/>
            <p:nvPr/>
          </p:nvSpPr>
          <p:spPr>
            <a:xfrm>
              <a:off x="4319588" y="1670844"/>
              <a:ext cx="633300" cy="598500"/>
            </a:xfrm>
            <a:custGeom>
              <a:avLst/>
              <a:gdLst/>
              <a:ahLst/>
              <a:cxnLst/>
              <a:rect l="0" t="0" r="0" b="0"/>
              <a:pathLst>
                <a:path w="120000" h="120000" extrusionOk="0">
                  <a:moveTo>
                    <a:pt x="91979" y="25093"/>
                  </a:moveTo>
                  <a:cubicBezTo>
                    <a:pt x="64873" y="0"/>
                    <a:pt x="12182" y="32171"/>
                    <a:pt x="0" y="50187"/>
                  </a:cubicBezTo>
                  <a:cubicBezTo>
                    <a:pt x="4873" y="68525"/>
                    <a:pt x="2436" y="92010"/>
                    <a:pt x="6091" y="118069"/>
                  </a:cubicBezTo>
                  <a:cubicBezTo>
                    <a:pt x="6091" y="118069"/>
                    <a:pt x="6091" y="118069"/>
                    <a:pt x="6091" y="118069"/>
                  </a:cubicBezTo>
                  <a:cubicBezTo>
                    <a:pt x="6091" y="118391"/>
                    <a:pt x="6395" y="118713"/>
                    <a:pt x="6395" y="119034"/>
                  </a:cubicBezTo>
                  <a:cubicBezTo>
                    <a:pt x="6395" y="119034"/>
                    <a:pt x="6700" y="119678"/>
                    <a:pt x="7005" y="119999"/>
                  </a:cubicBezTo>
                  <a:cubicBezTo>
                    <a:pt x="7005" y="119999"/>
                    <a:pt x="7918" y="119999"/>
                    <a:pt x="8223" y="119678"/>
                  </a:cubicBezTo>
                  <a:cubicBezTo>
                    <a:pt x="8527" y="119678"/>
                    <a:pt x="8527" y="119356"/>
                    <a:pt x="8527" y="119356"/>
                  </a:cubicBezTo>
                  <a:cubicBezTo>
                    <a:pt x="8527" y="117104"/>
                    <a:pt x="8527" y="112600"/>
                    <a:pt x="8527" y="112278"/>
                  </a:cubicBezTo>
                  <a:cubicBezTo>
                    <a:pt x="8223" y="108739"/>
                    <a:pt x="8832" y="105201"/>
                    <a:pt x="8223" y="101662"/>
                  </a:cubicBezTo>
                  <a:cubicBezTo>
                    <a:pt x="10659" y="85254"/>
                    <a:pt x="8527" y="84611"/>
                    <a:pt x="17055" y="68203"/>
                  </a:cubicBezTo>
                  <a:cubicBezTo>
                    <a:pt x="17969" y="66595"/>
                    <a:pt x="22538" y="61126"/>
                    <a:pt x="23147" y="60482"/>
                  </a:cubicBezTo>
                  <a:cubicBezTo>
                    <a:pt x="37157" y="55013"/>
                    <a:pt x="42335" y="64343"/>
                    <a:pt x="55736" y="70134"/>
                  </a:cubicBezTo>
                  <a:cubicBezTo>
                    <a:pt x="60609" y="72386"/>
                    <a:pt x="68527" y="72386"/>
                    <a:pt x="74010" y="72386"/>
                  </a:cubicBezTo>
                  <a:cubicBezTo>
                    <a:pt x="82842" y="72386"/>
                    <a:pt x="91370" y="62091"/>
                    <a:pt x="91675" y="59839"/>
                  </a:cubicBezTo>
                  <a:cubicBezTo>
                    <a:pt x="102335" y="77211"/>
                    <a:pt x="103553" y="89758"/>
                    <a:pt x="106598" y="104557"/>
                  </a:cubicBezTo>
                  <a:cubicBezTo>
                    <a:pt x="105989" y="107131"/>
                    <a:pt x="105685" y="109705"/>
                    <a:pt x="105380" y="112278"/>
                  </a:cubicBezTo>
                  <a:cubicBezTo>
                    <a:pt x="105380" y="112600"/>
                    <a:pt x="105380" y="117104"/>
                    <a:pt x="105380" y="119356"/>
                  </a:cubicBezTo>
                  <a:cubicBezTo>
                    <a:pt x="105380" y="119356"/>
                    <a:pt x="105380" y="119678"/>
                    <a:pt x="105685" y="119678"/>
                  </a:cubicBezTo>
                  <a:cubicBezTo>
                    <a:pt x="105989" y="119999"/>
                    <a:pt x="106903" y="119999"/>
                    <a:pt x="106903" y="119999"/>
                  </a:cubicBezTo>
                  <a:cubicBezTo>
                    <a:pt x="107208" y="119678"/>
                    <a:pt x="107512" y="119034"/>
                    <a:pt x="107512" y="119034"/>
                  </a:cubicBezTo>
                  <a:cubicBezTo>
                    <a:pt x="107817" y="117747"/>
                    <a:pt x="107817" y="117104"/>
                    <a:pt x="107817" y="116139"/>
                  </a:cubicBezTo>
                  <a:cubicBezTo>
                    <a:pt x="108121" y="114852"/>
                    <a:pt x="108426" y="113243"/>
                    <a:pt x="108426" y="111957"/>
                  </a:cubicBezTo>
                  <a:cubicBezTo>
                    <a:pt x="112385" y="95871"/>
                    <a:pt x="120000" y="31849"/>
                    <a:pt x="91979" y="25093"/>
                  </a:cubicBezTo>
                  <a:close/>
                  <a:moveTo>
                    <a:pt x="51776" y="46648"/>
                  </a:moveTo>
                  <a:cubicBezTo>
                    <a:pt x="51472" y="46648"/>
                    <a:pt x="51167" y="46327"/>
                    <a:pt x="50558" y="46327"/>
                  </a:cubicBezTo>
                  <a:cubicBezTo>
                    <a:pt x="51167" y="46327"/>
                    <a:pt x="51776" y="46648"/>
                    <a:pt x="52690" y="46648"/>
                  </a:cubicBezTo>
                  <a:cubicBezTo>
                    <a:pt x="52385" y="46648"/>
                    <a:pt x="52081" y="46648"/>
                    <a:pt x="51776" y="46648"/>
                  </a:cubicBezTo>
                  <a:close/>
                </a:path>
              </a:pathLst>
            </a:custGeom>
            <a:solidFill>
              <a:srgbClr val="BF9741"/>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249" name="Shape 249"/>
            <p:cNvSpPr/>
            <p:nvPr/>
          </p:nvSpPr>
          <p:spPr>
            <a:xfrm>
              <a:off x="3124200" y="1610519"/>
              <a:ext cx="647700" cy="598500"/>
            </a:xfrm>
            <a:custGeom>
              <a:avLst/>
              <a:gdLst/>
              <a:ahLst/>
              <a:cxnLst/>
              <a:rect l="0" t="0" r="0" b="0"/>
              <a:pathLst>
                <a:path w="120000" h="120000" extrusionOk="0">
                  <a:moveTo>
                    <a:pt x="28217" y="25093"/>
                  </a:moveTo>
                  <a:cubicBezTo>
                    <a:pt x="54950" y="0"/>
                    <a:pt x="107524" y="31849"/>
                    <a:pt x="120000" y="50187"/>
                  </a:cubicBezTo>
                  <a:cubicBezTo>
                    <a:pt x="114950" y="68525"/>
                    <a:pt x="117326" y="92010"/>
                    <a:pt x="113762" y="118069"/>
                  </a:cubicBezTo>
                  <a:cubicBezTo>
                    <a:pt x="113762" y="118069"/>
                    <a:pt x="113762" y="118069"/>
                    <a:pt x="113762" y="118069"/>
                  </a:cubicBezTo>
                  <a:cubicBezTo>
                    <a:pt x="113762" y="118391"/>
                    <a:pt x="113762" y="118391"/>
                    <a:pt x="113465" y="118713"/>
                  </a:cubicBezTo>
                  <a:cubicBezTo>
                    <a:pt x="113465" y="119034"/>
                    <a:pt x="113168" y="119678"/>
                    <a:pt x="112871" y="119678"/>
                  </a:cubicBezTo>
                  <a:cubicBezTo>
                    <a:pt x="112871" y="119999"/>
                    <a:pt x="111980" y="119678"/>
                    <a:pt x="111683" y="119678"/>
                  </a:cubicBezTo>
                  <a:cubicBezTo>
                    <a:pt x="111386" y="119678"/>
                    <a:pt x="111386" y="119356"/>
                    <a:pt x="111386" y="119356"/>
                  </a:cubicBezTo>
                  <a:cubicBezTo>
                    <a:pt x="111386" y="117104"/>
                    <a:pt x="111386" y="112278"/>
                    <a:pt x="111386" y="112278"/>
                  </a:cubicBezTo>
                  <a:cubicBezTo>
                    <a:pt x="111683" y="108739"/>
                    <a:pt x="111089" y="105201"/>
                    <a:pt x="111683" y="101662"/>
                  </a:cubicBezTo>
                  <a:cubicBezTo>
                    <a:pt x="109306" y="85254"/>
                    <a:pt x="111386" y="84611"/>
                    <a:pt x="102772" y="67882"/>
                  </a:cubicBezTo>
                  <a:cubicBezTo>
                    <a:pt x="101881" y="66595"/>
                    <a:pt x="97425" y="61126"/>
                    <a:pt x="96831" y="60482"/>
                  </a:cubicBezTo>
                  <a:cubicBezTo>
                    <a:pt x="82574" y="55013"/>
                    <a:pt x="77821" y="64343"/>
                    <a:pt x="64455" y="69812"/>
                  </a:cubicBezTo>
                  <a:cubicBezTo>
                    <a:pt x="59108" y="72064"/>
                    <a:pt x="51386" y="72386"/>
                    <a:pt x="45742" y="72386"/>
                  </a:cubicBezTo>
                  <a:cubicBezTo>
                    <a:pt x="37128" y="72386"/>
                    <a:pt x="28514" y="62091"/>
                    <a:pt x="28217" y="59839"/>
                  </a:cubicBezTo>
                  <a:cubicBezTo>
                    <a:pt x="17524" y="77211"/>
                    <a:pt x="16633" y="89758"/>
                    <a:pt x="13366" y="104557"/>
                  </a:cubicBezTo>
                  <a:cubicBezTo>
                    <a:pt x="13960" y="107131"/>
                    <a:pt x="14257" y="109705"/>
                    <a:pt x="14554" y="112278"/>
                  </a:cubicBezTo>
                  <a:cubicBezTo>
                    <a:pt x="14554" y="112278"/>
                    <a:pt x="14851" y="117104"/>
                    <a:pt x="14554" y="119356"/>
                  </a:cubicBezTo>
                  <a:cubicBezTo>
                    <a:pt x="14554" y="119356"/>
                    <a:pt x="14554" y="119678"/>
                    <a:pt x="14257" y="119678"/>
                  </a:cubicBezTo>
                  <a:cubicBezTo>
                    <a:pt x="13960" y="119678"/>
                    <a:pt x="13069" y="119999"/>
                    <a:pt x="13069" y="119678"/>
                  </a:cubicBezTo>
                  <a:cubicBezTo>
                    <a:pt x="12772" y="119678"/>
                    <a:pt x="12475" y="119034"/>
                    <a:pt x="12475" y="118713"/>
                  </a:cubicBezTo>
                  <a:cubicBezTo>
                    <a:pt x="12178" y="117747"/>
                    <a:pt x="12178" y="117104"/>
                    <a:pt x="12178" y="116139"/>
                  </a:cubicBezTo>
                  <a:cubicBezTo>
                    <a:pt x="11881" y="114530"/>
                    <a:pt x="11584" y="113243"/>
                    <a:pt x="11584" y="111957"/>
                  </a:cubicBezTo>
                  <a:cubicBezTo>
                    <a:pt x="7425" y="95871"/>
                    <a:pt x="0" y="31849"/>
                    <a:pt x="28217" y="25093"/>
                  </a:cubicBezTo>
                  <a:close/>
                  <a:moveTo>
                    <a:pt x="68019" y="46648"/>
                  </a:moveTo>
                  <a:cubicBezTo>
                    <a:pt x="68316" y="46327"/>
                    <a:pt x="68910" y="46327"/>
                    <a:pt x="69207" y="46005"/>
                  </a:cubicBezTo>
                  <a:cubicBezTo>
                    <a:pt x="68613" y="46327"/>
                    <a:pt x="68019" y="46648"/>
                    <a:pt x="67425" y="46648"/>
                  </a:cubicBezTo>
                  <a:cubicBezTo>
                    <a:pt x="67722" y="46648"/>
                    <a:pt x="67722" y="46648"/>
                    <a:pt x="68019" y="46648"/>
                  </a:cubicBezTo>
                  <a:close/>
                </a:path>
              </a:pathLst>
            </a:custGeom>
            <a:solidFill>
              <a:srgbClr val="605343"/>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250" name="Shape 250"/>
            <p:cNvSpPr/>
            <p:nvPr/>
          </p:nvSpPr>
          <p:spPr>
            <a:xfrm>
              <a:off x="4614863" y="2536032"/>
              <a:ext cx="141300" cy="284100"/>
            </a:xfrm>
            <a:custGeom>
              <a:avLst/>
              <a:gdLst/>
              <a:ahLst/>
              <a:cxnLst/>
              <a:rect l="0" t="0" r="0" b="0"/>
              <a:pathLst>
                <a:path w="120000" h="120000" extrusionOk="0">
                  <a:moveTo>
                    <a:pt x="113258" y="0"/>
                  </a:moveTo>
                  <a:lnTo>
                    <a:pt x="120000" y="18770"/>
                  </a:lnTo>
                  <a:lnTo>
                    <a:pt x="94382" y="120000"/>
                  </a:lnTo>
                  <a:lnTo>
                    <a:pt x="0" y="70391"/>
                  </a:lnTo>
                  <a:lnTo>
                    <a:pt x="113258" y="0"/>
                  </a:lnTo>
                  <a:close/>
                </a:path>
              </a:pathLst>
            </a:custGeom>
            <a:solidFill>
              <a:srgbClr val="EDEDED"/>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251" name="Shape 251"/>
            <p:cNvSpPr/>
            <p:nvPr/>
          </p:nvSpPr>
          <p:spPr>
            <a:xfrm>
              <a:off x="4614863" y="2536032"/>
              <a:ext cx="141300" cy="284100"/>
            </a:xfrm>
            <a:custGeom>
              <a:avLst/>
              <a:gdLst/>
              <a:ahLst/>
              <a:cxnLst/>
              <a:rect l="0" t="0" r="0" b="0"/>
              <a:pathLst>
                <a:path w="120000" h="120000" extrusionOk="0">
                  <a:moveTo>
                    <a:pt x="113258" y="0"/>
                  </a:moveTo>
                  <a:lnTo>
                    <a:pt x="120000" y="18770"/>
                  </a:lnTo>
                  <a:lnTo>
                    <a:pt x="94382" y="120000"/>
                  </a:lnTo>
                  <a:lnTo>
                    <a:pt x="0" y="70391"/>
                  </a:lnTo>
                  <a:lnTo>
                    <a:pt x="113258"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252" name="Shape 252"/>
            <p:cNvSpPr/>
            <p:nvPr/>
          </p:nvSpPr>
          <p:spPr>
            <a:xfrm>
              <a:off x="4479925" y="2531269"/>
              <a:ext cx="268200" cy="171300"/>
            </a:xfrm>
            <a:custGeom>
              <a:avLst/>
              <a:gdLst/>
              <a:ahLst/>
              <a:cxnLst/>
              <a:rect l="0" t="0" r="0" b="0"/>
              <a:pathLst>
                <a:path w="120000" h="120000" extrusionOk="0">
                  <a:moveTo>
                    <a:pt x="120000" y="0"/>
                  </a:moveTo>
                  <a:lnTo>
                    <a:pt x="60355" y="116666"/>
                  </a:lnTo>
                  <a:lnTo>
                    <a:pt x="0" y="0"/>
                  </a:lnTo>
                  <a:lnTo>
                    <a:pt x="0" y="3333"/>
                  </a:lnTo>
                  <a:lnTo>
                    <a:pt x="60355" y="120000"/>
                  </a:lnTo>
                  <a:lnTo>
                    <a:pt x="120000" y="3333"/>
                  </a:lnTo>
                  <a:lnTo>
                    <a:pt x="120000" y="0"/>
                  </a:lnTo>
                  <a:close/>
                </a:path>
              </a:pathLst>
            </a:custGeom>
            <a:solidFill>
              <a:srgbClr val="E9CEBD"/>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253" name="Shape 253"/>
            <p:cNvSpPr/>
            <p:nvPr/>
          </p:nvSpPr>
          <p:spPr>
            <a:xfrm>
              <a:off x="4479925" y="2531269"/>
              <a:ext cx="268200" cy="171300"/>
            </a:xfrm>
            <a:custGeom>
              <a:avLst/>
              <a:gdLst/>
              <a:ahLst/>
              <a:cxnLst/>
              <a:rect l="0" t="0" r="0" b="0"/>
              <a:pathLst>
                <a:path w="120000" h="120000" extrusionOk="0">
                  <a:moveTo>
                    <a:pt x="120000" y="0"/>
                  </a:moveTo>
                  <a:lnTo>
                    <a:pt x="60355" y="116666"/>
                  </a:lnTo>
                  <a:lnTo>
                    <a:pt x="0" y="0"/>
                  </a:lnTo>
                  <a:lnTo>
                    <a:pt x="0" y="3333"/>
                  </a:lnTo>
                  <a:lnTo>
                    <a:pt x="60355" y="120000"/>
                  </a:lnTo>
                  <a:lnTo>
                    <a:pt x="120000" y="3333"/>
                  </a:lnTo>
                  <a:lnTo>
                    <a:pt x="12000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254" name="Shape 254"/>
            <p:cNvSpPr/>
            <p:nvPr/>
          </p:nvSpPr>
          <p:spPr>
            <a:xfrm>
              <a:off x="4589463" y="2815432"/>
              <a:ext cx="49200" cy="1500"/>
            </a:xfrm>
            <a:custGeom>
              <a:avLst/>
              <a:gdLst/>
              <a:ahLst/>
              <a:cxnLst/>
              <a:rect l="0" t="0" r="0" b="0"/>
              <a:pathLst>
                <a:path w="120000" h="120000" extrusionOk="0">
                  <a:moveTo>
                    <a:pt x="0" y="0"/>
                  </a:moveTo>
                  <a:lnTo>
                    <a:pt x="0" y="120000"/>
                  </a:lnTo>
                  <a:lnTo>
                    <a:pt x="0" y="120000"/>
                  </a:lnTo>
                  <a:lnTo>
                    <a:pt x="0" y="0"/>
                  </a:lnTo>
                  <a:close/>
                  <a:moveTo>
                    <a:pt x="120000" y="0"/>
                  </a:moveTo>
                  <a:lnTo>
                    <a:pt x="120000" y="0"/>
                  </a:lnTo>
                  <a:lnTo>
                    <a:pt x="120000" y="120000"/>
                  </a:lnTo>
                  <a:lnTo>
                    <a:pt x="120000" y="120000"/>
                  </a:lnTo>
                  <a:lnTo>
                    <a:pt x="120000" y="0"/>
                  </a:lnTo>
                  <a:close/>
                </a:path>
              </a:pathLst>
            </a:custGeom>
            <a:solidFill>
              <a:srgbClr val="688290"/>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255" name="Shape 255"/>
            <p:cNvSpPr/>
            <p:nvPr/>
          </p:nvSpPr>
          <p:spPr>
            <a:xfrm>
              <a:off x="4589463" y="2815432"/>
              <a:ext cx="49200" cy="1500"/>
            </a:xfrm>
            <a:custGeom>
              <a:avLst/>
              <a:gdLst/>
              <a:ahLst/>
              <a:cxnLst/>
              <a:rect l="0" t="0" r="0" b="0"/>
              <a:pathLst>
                <a:path w="120000" h="120000" extrusionOk="0">
                  <a:moveTo>
                    <a:pt x="0" y="0"/>
                  </a:moveTo>
                  <a:lnTo>
                    <a:pt x="0" y="120000"/>
                  </a:lnTo>
                  <a:lnTo>
                    <a:pt x="0" y="120000"/>
                  </a:lnTo>
                  <a:lnTo>
                    <a:pt x="0" y="0"/>
                  </a:lnTo>
                  <a:moveTo>
                    <a:pt x="120000" y="0"/>
                  </a:moveTo>
                  <a:lnTo>
                    <a:pt x="120000" y="0"/>
                  </a:lnTo>
                  <a:lnTo>
                    <a:pt x="120000" y="120000"/>
                  </a:lnTo>
                  <a:lnTo>
                    <a:pt x="120000" y="120000"/>
                  </a:lnTo>
                  <a:lnTo>
                    <a:pt x="12000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256" name="Shape 256"/>
            <p:cNvSpPr/>
            <p:nvPr/>
          </p:nvSpPr>
          <p:spPr>
            <a:xfrm>
              <a:off x="4589463" y="2815432"/>
              <a:ext cx="49200" cy="1500"/>
            </a:xfrm>
            <a:prstGeom prst="rect">
              <a:avLst/>
            </a:prstGeom>
            <a:solidFill>
              <a:srgbClr val="2F2F2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257" name="Shape 257"/>
            <p:cNvSpPr/>
            <p:nvPr/>
          </p:nvSpPr>
          <p:spPr>
            <a:xfrm>
              <a:off x="4589463" y="2815432"/>
              <a:ext cx="49200" cy="1500"/>
            </a:xfrm>
            <a:prstGeom prst="rect">
              <a:avLst/>
            </a:pr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258" name="Shape 258"/>
            <p:cNvSpPr/>
            <p:nvPr/>
          </p:nvSpPr>
          <p:spPr>
            <a:xfrm>
              <a:off x="5054600" y="2539207"/>
              <a:ext cx="796800" cy="1043100"/>
            </a:xfrm>
            <a:custGeom>
              <a:avLst/>
              <a:gdLst/>
              <a:ahLst/>
              <a:cxnLst/>
              <a:rect l="0" t="0" r="0" b="0"/>
              <a:pathLst>
                <a:path w="120000" h="120000" extrusionOk="0">
                  <a:moveTo>
                    <a:pt x="43306" y="10892"/>
                  </a:moveTo>
                  <a:cubicBezTo>
                    <a:pt x="47661" y="4984"/>
                    <a:pt x="82741" y="0"/>
                    <a:pt x="97016" y="20676"/>
                  </a:cubicBezTo>
                  <a:cubicBezTo>
                    <a:pt x="111290" y="41353"/>
                    <a:pt x="104032" y="48553"/>
                    <a:pt x="112016" y="55938"/>
                  </a:cubicBezTo>
                  <a:cubicBezTo>
                    <a:pt x="120000" y="63323"/>
                    <a:pt x="112500" y="80123"/>
                    <a:pt x="106935" y="81600"/>
                  </a:cubicBezTo>
                  <a:cubicBezTo>
                    <a:pt x="101612" y="83076"/>
                    <a:pt x="103790" y="88800"/>
                    <a:pt x="106451" y="91384"/>
                  </a:cubicBezTo>
                  <a:cubicBezTo>
                    <a:pt x="117822" y="101907"/>
                    <a:pt x="101370" y="120000"/>
                    <a:pt x="57338" y="119815"/>
                  </a:cubicBezTo>
                  <a:cubicBezTo>
                    <a:pt x="10161" y="119446"/>
                    <a:pt x="967" y="98584"/>
                    <a:pt x="13064" y="92123"/>
                  </a:cubicBezTo>
                  <a:cubicBezTo>
                    <a:pt x="16935" y="90092"/>
                    <a:pt x="18387" y="86030"/>
                    <a:pt x="14032" y="82338"/>
                  </a:cubicBezTo>
                  <a:cubicBezTo>
                    <a:pt x="9919" y="78830"/>
                    <a:pt x="0" y="65353"/>
                    <a:pt x="9193" y="54461"/>
                  </a:cubicBezTo>
                  <a:cubicBezTo>
                    <a:pt x="18629" y="43384"/>
                    <a:pt x="10403" y="10892"/>
                    <a:pt x="43306" y="10892"/>
                  </a:cubicBezTo>
                </a:path>
              </a:pathLst>
            </a:custGeom>
            <a:solidFill>
              <a:srgbClr val="806049"/>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259" name="Shape 259"/>
            <p:cNvSpPr/>
            <p:nvPr/>
          </p:nvSpPr>
          <p:spPr>
            <a:xfrm>
              <a:off x="4859338" y="3375819"/>
              <a:ext cx="1182600" cy="468300"/>
            </a:xfrm>
            <a:custGeom>
              <a:avLst/>
              <a:gdLst/>
              <a:ahLst/>
              <a:cxnLst/>
              <a:rect l="0" t="0" r="0" b="0"/>
              <a:pathLst>
                <a:path w="120000" h="120000" extrusionOk="0">
                  <a:moveTo>
                    <a:pt x="71316" y="0"/>
                  </a:moveTo>
                  <a:cubicBezTo>
                    <a:pt x="71153" y="1232"/>
                    <a:pt x="48195" y="2054"/>
                    <a:pt x="48032" y="2876"/>
                  </a:cubicBezTo>
                  <a:cubicBezTo>
                    <a:pt x="40705" y="28767"/>
                    <a:pt x="25237" y="40273"/>
                    <a:pt x="12862" y="47260"/>
                  </a:cubicBezTo>
                  <a:cubicBezTo>
                    <a:pt x="488" y="54246"/>
                    <a:pt x="0" y="93698"/>
                    <a:pt x="0" y="119999"/>
                  </a:cubicBezTo>
                  <a:cubicBezTo>
                    <a:pt x="120000" y="119999"/>
                    <a:pt x="120000" y="119999"/>
                    <a:pt x="120000" y="119999"/>
                  </a:cubicBezTo>
                  <a:cubicBezTo>
                    <a:pt x="120000" y="93698"/>
                    <a:pt x="119837" y="54246"/>
                    <a:pt x="107137" y="47260"/>
                  </a:cubicBezTo>
                  <a:cubicBezTo>
                    <a:pt x="94599" y="39863"/>
                    <a:pt x="78154" y="27123"/>
                    <a:pt x="71316" y="0"/>
                  </a:cubicBezTo>
                </a:path>
              </a:pathLst>
            </a:custGeom>
            <a:solidFill>
              <a:srgbClr val="268085"/>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260" name="Shape 260"/>
            <p:cNvSpPr/>
            <p:nvPr/>
          </p:nvSpPr>
          <p:spPr>
            <a:xfrm>
              <a:off x="5332413" y="3002757"/>
              <a:ext cx="236400" cy="571500"/>
            </a:xfrm>
            <a:custGeom>
              <a:avLst/>
              <a:gdLst/>
              <a:ahLst/>
              <a:cxnLst/>
              <a:rect l="0" t="0" r="0" b="0"/>
              <a:pathLst>
                <a:path w="120000" h="120000" extrusionOk="0">
                  <a:moveTo>
                    <a:pt x="0" y="33033"/>
                  </a:moveTo>
                  <a:cubicBezTo>
                    <a:pt x="0" y="73820"/>
                    <a:pt x="0" y="73820"/>
                    <a:pt x="0" y="73820"/>
                  </a:cubicBezTo>
                  <a:cubicBezTo>
                    <a:pt x="0" y="93707"/>
                    <a:pt x="0" y="93707"/>
                    <a:pt x="0" y="93707"/>
                  </a:cubicBezTo>
                  <a:cubicBezTo>
                    <a:pt x="30204" y="119325"/>
                    <a:pt x="84081" y="120000"/>
                    <a:pt x="120000" y="93707"/>
                  </a:cubicBezTo>
                  <a:cubicBezTo>
                    <a:pt x="120000" y="73820"/>
                    <a:pt x="120000" y="73820"/>
                    <a:pt x="120000" y="73820"/>
                  </a:cubicBezTo>
                  <a:cubicBezTo>
                    <a:pt x="120000" y="33033"/>
                    <a:pt x="120000" y="33033"/>
                    <a:pt x="120000" y="33033"/>
                  </a:cubicBezTo>
                  <a:cubicBezTo>
                    <a:pt x="120000" y="0"/>
                    <a:pt x="0" y="0"/>
                    <a:pt x="0" y="33033"/>
                  </a:cubicBezTo>
                </a:path>
              </a:pathLst>
            </a:custGeom>
            <a:solidFill>
              <a:srgbClr val="F5D5C1"/>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261" name="Shape 261"/>
            <p:cNvSpPr/>
            <p:nvPr/>
          </p:nvSpPr>
          <p:spPr>
            <a:xfrm>
              <a:off x="5670550" y="3012282"/>
              <a:ext cx="120600" cy="179400"/>
            </a:xfrm>
            <a:custGeom>
              <a:avLst/>
              <a:gdLst/>
              <a:ahLst/>
              <a:cxnLst/>
              <a:rect l="0" t="0" r="0" b="0"/>
              <a:pathLst>
                <a:path w="120000" h="120000" extrusionOk="0">
                  <a:moveTo>
                    <a:pt x="91200" y="7567"/>
                  </a:moveTo>
                  <a:cubicBezTo>
                    <a:pt x="68800" y="0"/>
                    <a:pt x="35200" y="18378"/>
                    <a:pt x="17600" y="46486"/>
                  </a:cubicBezTo>
                  <a:cubicBezTo>
                    <a:pt x="0" y="75675"/>
                    <a:pt x="4800" y="104864"/>
                    <a:pt x="28800" y="112432"/>
                  </a:cubicBezTo>
                  <a:cubicBezTo>
                    <a:pt x="52800" y="120000"/>
                    <a:pt x="84800" y="101621"/>
                    <a:pt x="102400" y="73513"/>
                  </a:cubicBezTo>
                  <a:cubicBezTo>
                    <a:pt x="120000" y="44324"/>
                    <a:pt x="115200" y="15135"/>
                    <a:pt x="91200" y="7567"/>
                  </a:cubicBezTo>
                  <a:close/>
                </a:path>
              </a:pathLst>
            </a:custGeom>
            <a:solidFill>
              <a:srgbClr val="F5D5C1"/>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262" name="Shape 262"/>
            <p:cNvSpPr/>
            <p:nvPr/>
          </p:nvSpPr>
          <p:spPr>
            <a:xfrm>
              <a:off x="5110163" y="3012282"/>
              <a:ext cx="120600" cy="179400"/>
            </a:xfrm>
            <a:custGeom>
              <a:avLst/>
              <a:gdLst/>
              <a:ahLst/>
              <a:cxnLst/>
              <a:rect l="0" t="0" r="0" b="0"/>
              <a:pathLst>
                <a:path w="120000" h="120000" extrusionOk="0">
                  <a:moveTo>
                    <a:pt x="28421" y="7567"/>
                  </a:moveTo>
                  <a:cubicBezTo>
                    <a:pt x="52105" y="0"/>
                    <a:pt x="85263" y="18378"/>
                    <a:pt x="102631" y="46486"/>
                  </a:cubicBezTo>
                  <a:cubicBezTo>
                    <a:pt x="120000" y="75675"/>
                    <a:pt x="113684" y="104864"/>
                    <a:pt x="91578" y="112432"/>
                  </a:cubicBezTo>
                  <a:cubicBezTo>
                    <a:pt x="67894" y="120000"/>
                    <a:pt x="34736" y="101621"/>
                    <a:pt x="17368" y="73513"/>
                  </a:cubicBezTo>
                  <a:cubicBezTo>
                    <a:pt x="0" y="44324"/>
                    <a:pt x="4736" y="15135"/>
                    <a:pt x="28421" y="7567"/>
                  </a:cubicBezTo>
                  <a:close/>
                </a:path>
              </a:pathLst>
            </a:custGeom>
            <a:solidFill>
              <a:srgbClr val="F5D5C1"/>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263" name="Shape 263"/>
            <p:cNvSpPr/>
            <p:nvPr/>
          </p:nvSpPr>
          <p:spPr>
            <a:xfrm>
              <a:off x="5332413" y="3304382"/>
              <a:ext cx="236400" cy="82500"/>
            </a:xfrm>
            <a:custGeom>
              <a:avLst/>
              <a:gdLst/>
              <a:ahLst/>
              <a:cxnLst/>
              <a:rect l="0" t="0" r="0" b="0"/>
              <a:pathLst>
                <a:path w="120000" h="120000" extrusionOk="0">
                  <a:moveTo>
                    <a:pt x="120000" y="0"/>
                  </a:moveTo>
                  <a:cubicBezTo>
                    <a:pt x="0" y="0"/>
                    <a:pt x="0" y="0"/>
                    <a:pt x="0" y="0"/>
                  </a:cubicBezTo>
                  <a:cubicBezTo>
                    <a:pt x="0" y="11764"/>
                    <a:pt x="0" y="11764"/>
                    <a:pt x="0" y="11764"/>
                  </a:cubicBezTo>
                  <a:cubicBezTo>
                    <a:pt x="0" y="11764"/>
                    <a:pt x="37551" y="120000"/>
                    <a:pt x="59591" y="120000"/>
                  </a:cubicBezTo>
                  <a:cubicBezTo>
                    <a:pt x="81632" y="120000"/>
                    <a:pt x="120000" y="9411"/>
                    <a:pt x="120000" y="9411"/>
                  </a:cubicBezTo>
                  <a:cubicBezTo>
                    <a:pt x="120000" y="0"/>
                    <a:pt x="120000" y="0"/>
                    <a:pt x="120000" y="0"/>
                  </a:cubicBezTo>
                </a:path>
              </a:pathLst>
            </a:custGeom>
            <a:solidFill>
              <a:srgbClr val="C4AA9A"/>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264" name="Shape 264"/>
            <p:cNvSpPr/>
            <p:nvPr/>
          </p:nvSpPr>
          <p:spPr>
            <a:xfrm>
              <a:off x="5126038" y="2639219"/>
              <a:ext cx="651000" cy="722400"/>
            </a:xfrm>
            <a:custGeom>
              <a:avLst/>
              <a:gdLst/>
              <a:ahLst/>
              <a:cxnLst/>
              <a:rect l="0" t="0" r="0" b="0"/>
              <a:pathLst>
                <a:path w="120000" h="120000" extrusionOk="0">
                  <a:moveTo>
                    <a:pt x="60000" y="120000"/>
                  </a:moveTo>
                  <a:cubicBezTo>
                    <a:pt x="46403" y="120000"/>
                    <a:pt x="17733" y="99733"/>
                    <a:pt x="8866" y="70933"/>
                  </a:cubicBezTo>
                  <a:cubicBezTo>
                    <a:pt x="0" y="41866"/>
                    <a:pt x="16847" y="0"/>
                    <a:pt x="60000" y="0"/>
                  </a:cubicBezTo>
                  <a:cubicBezTo>
                    <a:pt x="103152" y="0"/>
                    <a:pt x="120000" y="41866"/>
                    <a:pt x="110837" y="70933"/>
                  </a:cubicBezTo>
                  <a:cubicBezTo>
                    <a:pt x="102266" y="99733"/>
                    <a:pt x="73596" y="120000"/>
                    <a:pt x="60000" y="120000"/>
                  </a:cubicBezTo>
                  <a:close/>
                </a:path>
              </a:pathLst>
            </a:custGeom>
            <a:solidFill>
              <a:srgbClr val="F5D5C1"/>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265" name="Shape 265"/>
            <p:cNvSpPr/>
            <p:nvPr/>
          </p:nvSpPr>
          <p:spPr>
            <a:xfrm>
              <a:off x="5122863" y="2618582"/>
              <a:ext cx="689100" cy="496800"/>
            </a:xfrm>
            <a:custGeom>
              <a:avLst/>
              <a:gdLst/>
              <a:ahLst/>
              <a:cxnLst/>
              <a:rect l="0" t="0" r="0" b="0"/>
              <a:pathLst>
                <a:path w="120000" h="120000" extrusionOk="0">
                  <a:moveTo>
                    <a:pt x="47441" y="57290"/>
                  </a:moveTo>
                  <a:cubicBezTo>
                    <a:pt x="37674" y="86322"/>
                    <a:pt x="33488" y="95225"/>
                    <a:pt x="20372" y="87483"/>
                  </a:cubicBezTo>
                  <a:cubicBezTo>
                    <a:pt x="6976" y="79741"/>
                    <a:pt x="9488" y="101419"/>
                    <a:pt x="12000" y="116516"/>
                  </a:cubicBezTo>
                  <a:cubicBezTo>
                    <a:pt x="0" y="96000"/>
                    <a:pt x="1395" y="76258"/>
                    <a:pt x="5023" y="56129"/>
                  </a:cubicBezTo>
                  <a:cubicBezTo>
                    <a:pt x="9209" y="34064"/>
                    <a:pt x="29302" y="774"/>
                    <a:pt x="48279" y="1548"/>
                  </a:cubicBezTo>
                  <a:cubicBezTo>
                    <a:pt x="58604" y="0"/>
                    <a:pt x="74232" y="1935"/>
                    <a:pt x="90976" y="18193"/>
                  </a:cubicBezTo>
                  <a:cubicBezTo>
                    <a:pt x="120000" y="47225"/>
                    <a:pt x="110232" y="112258"/>
                    <a:pt x="102418" y="120000"/>
                  </a:cubicBezTo>
                  <a:cubicBezTo>
                    <a:pt x="109953" y="60000"/>
                    <a:pt x="91534" y="72000"/>
                    <a:pt x="78697" y="40645"/>
                  </a:cubicBezTo>
                  <a:cubicBezTo>
                    <a:pt x="74511" y="26709"/>
                    <a:pt x="58325" y="25935"/>
                    <a:pt x="47441" y="57290"/>
                  </a:cubicBezTo>
                  <a:close/>
                </a:path>
              </a:pathLst>
            </a:custGeom>
            <a:solidFill>
              <a:srgbClr val="80604A"/>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266" name="Shape 266"/>
            <p:cNvSpPr/>
            <p:nvPr/>
          </p:nvSpPr>
          <p:spPr>
            <a:xfrm>
              <a:off x="5435600" y="3544094"/>
              <a:ext cx="23700" cy="300000"/>
            </a:xfrm>
            <a:prstGeom prst="rect">
              <a:avLst/>
            </a:prstGeom>
            <a:solidFill>
              <a:srgbClr val="FFFFF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267" name="Shape 267"/>
            <p:cNvSpPr/>
            <p:nvPr/>
          </p:nvSpPr>
          <p:spPr>
            <a:xfrm>
              <a:off x="5248275" y="3386932"/>
              <a:ext cx="200100" cy="244500"/>
            </a:xfrm>
            <a:custGeom>
              <a:avLst/>
              <a:gdLst/>
              <a:ahLst/>
              <a:cxnLst/>
              <a:rect l="0" t="0" r="0" b="0"/>
              <a:pathLst>
                <a:path w="120000" h="120000" extrusionOk="0">
                  <a:moveTo>
                    <a:pt x="50476" y="0"/>
                  </a:moveTo>
                  <a:lnTo>
                    <a:pt x="0" y="38181"/>
                  </a:lnTo>
                  <a:lnTo>
                    <a:pt x="63809" y="120000"/>
                  </a:lnTo>
                  <a:lnTo>
                    <a:pt x="120000" y="76363"/>
                  </a:lnTo>
                  <a:lnTo>
                    <a:pt x="50476" y="0"/>
                  </a:lnTo>
                  <a:close/>
                </a:path>
              </a:pathLst>
            </a:custGeom>
            <a:solidFill>
              <a:srgbClr val="FFFFF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268" name="Shape 268"/>
            <p:cNvSpPr/>
            <p:nvPr/>
          </p:nvSpPr>
          <p:spPr>
            <a:xfrm>
              <a:off x="5248275" y="3386932"/>
              <a:ext cx="200100" cy="244500"/>
            </a:xfrm>
            <a:custGeom>
              <a:avLst/>
              <a:gdLst/>
              <a:ahLst/>
              <a:cxnLst/>
              <a:rect l="0" t="0" r="0" b="0"/>
              <a:pathLst>
                <a:path w="120000" h="120000" extrusionOk="0">
                  <a:moveTo>
                    <a:pt x="50476" y="0"/>
                  </a:moveTo>
                  <a:lnTo>
                    <a:pt x="0" y="38181"/>
                  </a:lnTo>
                  <a:lnTo>
                    <a:pt x="63809" y="120000"/>
                  </a:lnTo>
                  <a:lnTo>
                    <a:pt x="120000" y="76363"/>
                  </a:lnTo>
                  <a:lnTo>
                    <a:pt x="50476"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269" name="Shape 269"/>
            <p:cNvSpPr/>
            <p:nvPr/>
          </p:nvSpPr>
          <p:spPr>
            <a:xfrm>
              <a:off x="5448300" y="3385344"/>
              <a:ext cx="204900" cy="246000"/>
            </a:xfrm>
            <a:custGeom>
              <a:avLst/>
              <a:gdLst/>
              <a:ahLst/>
              <a:cxnLst/>
              <a:rect l="0" t="0" r="0" b="0"/>
              <a:pathLst>
                <a:path w="120000" h="120000" extrusionOk="0">
                  <a:moveTo>
                    <a:pt x="70697" y="0"/>
                  </a:moveTo>
                  <a:lnTo>
                    <a:pt x="120000" y="40258"/>
                  </a:lnTo>
                  <a:lnTo>
                    <a:pt x="54883" y="120000"/>
                  </a:lnTo>
                  <a:lnTo>
                    <a:pt x="0" y="76645"/>
                  </a:lnTo>
                  <a:lnTo>
                    <a:pt x="70697" y="0"/>
                  </a:lnTo>
                  <a:close/>
                </a:path>
              </a:pathLst>
            </a:custGeom>
            <a:solidFill>
              <a:srgbClr val="FFFFF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270" name="Shape 270"/>
            <p:cNvSpPr/>
            <p:nvPr/>
          </p:nvSpPr>
          <p:spPr>
            <a:xfrm>
              <a:off x="5448300" y="3385344"/>
              <a:ext cx="204900" cy="246000"/>
            </a:xfrm>
            <a:custGeom>
              <a:avLst/>
              <a:gdLst/>
              <a:ahLst/>
              <a:cxnLst/>
              <a:rect l="0" t="0" r="0" b="0"/>
              <a:pathLst>
                <a:path w="120000" h="120000" extrusionOk="0">
                  <a:moveTo>
                    <a:pt x="70697" y="0"/>
                  </a:moveTo>
                  <a:lnTo>
                    <a:pt x="120000" y="40258"/>
                  </a:lnTo>
                  <a:lnTo>
                    <a:pt x="54883" y="120000"/>
                  </a:lnTo>
                  <a:lnTo>
                    <a:pt x="0" y="76645"/>
                  </a:lnTo>
                  <a:lnTo>
                    <a:pt x="70697"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271" name="Shape 271"/>
            <p:cNvSpPr/>
            <p:nvPr/>
          </p:nvSpPr>
          <p:spPr>
            <a:xfrm>
              <a:off x="5200650" y="2972594"/>
              <a:ext cx="507900" cy="184200"/>
            </a:xfrm>
            <a:custGeom>
              <a:avLst/>
              <a:gdLst/>
              <a:ahLst/>
              <a:cxnLst/>
              <a:rect l="0" t="0" r="0" b="0"/>
              <a:pathLst>
                <a:path w="120000" h="120000" extrusionOk="0">
                  <a:moveTo>
                    <a:pt x="89620" y="118956"/>
                  </a:moveTo>
                  <a:cubicBezTo>
                    <a:pt x="90000" y="118956"/>
                    <a:pt x="90759" y="118956"/>
                    <a:pt x="91139" y="118956"/>
                  </a:cubicBezTo>
                  <a:cubicBezTo>
                    <a:pt x="107088" y="114782"/>
                    <a:pt x="111265" y="96000"/>
                    <a:pt x="112784" y="70956"/>
                  </a:cubicBezTo>
                  <a:cubicBezTo>
                    <a:pt x="114683" y="43826"/>
                    <a:pt x="115063" y="34434"/>
                    <a:pt x="117721" y="31304"/>
                  </a:cubicBezTo>
                  <a:cubicBezTo>
                    <a:pt x="119240" y="29217"/>
                    <a:pt x="120000" y="24000"/>
                    <a:pt x="120000" y="16695"/>
                  </a:cubicBezTo>
                  <a:cubicBezTo>
                    <a:pt x="119620" y="9391"/>
                    <a:pt x="119620" y="8347"/>
                    <a:pt x="116582" y="5217"/>
                  </a:cubicBezTo>
                  <a:cubicBezTo>
                    <a:pt x="114303" y="3130"/>
                    <a:pt x="100632" y="0"/>
                    <a:pt x="90379" y="2086"/>
                  </a:cubicBezTo>
                  <a:cubicBezTo>
                    <a:pt x="90379" y="9391"/>
                    <a:pt x="90379" y="9391"/>
                    <a:pt x="90379" y="9391"/>
                  </a:cubicBezTo>
                  <a:cubicBezTo>
                    <a:pt x="98354" y="8347"/>
                    <a:pt x="105949" y="10434"/>
                    <a:pt x="108227" y="14608"/>
                  </a:cubicBezTo>
                  <a:cubicBezTo>
                    <a:pt x="113544" y="24000"/>
                    <a:pt x="112025" y="67826"/>
                    <a:pt x="107468" y="89739"/>
                  </a:cubicBezTo>
                  <a:cubicBezTo>
                    <a:pt x="104810" y="104347"/>
                    <a:pt x="96835" y="111652"/>
                    <a:pt x="89620" y="112695"/>
                  </a:cubicBezTo>
                  <a:lnTo>
                    <a:pt x="89620" y="118956"/>
                  </a:lnTo>
                  <a:close/>
                  <a:moveTo>
                    <a:pt x="60000" y="15652"/>
                  </a:moveTo>
                  <a:cubicBezTo>
                    <a:pt x="56202" y="16695"/>
                    <a:pt x="41772" y="5217"/>
                    <a:pt x="31898" y="2086"/>
                  </a:cubicBezTo>
                  <a:cubicBezTo>
                    <a:pt x="31139" y="2086"/>
                    <a:pt x="30379" y="2086"/>
                    <a:pt x="29620" y="2086"/>
                  </a:cubicBezTo>
                  <a:cubicBezTo>
                    <a:pt x="29620" y="9391"/>
                    <a:pt x="29620" y="9391"/>
                    <a:pt x="29620" y="9391"/>
                  </a:cubicBezTo>
                  <a:cubicBezTo>
                    <a:pt x="37594" y="10434"/>
                    <a:pt x="46329" y="15652"/>
                    <a:pt x="49367" y="28173"/>
                  </a:cubicBezTo>
                  <a:cubicBezTo>
                    <a:pt x="54303" y="48000"/>
                    <a:pt x="45569" y="97043"/>
                    <a:pt x="37594" y="107478"/>
                  </a:cubicBezTo>
                  <a:cubicBezTo>
                    <a:pt x="35316" y="110608"/>
                    <a:pt x="31898" y="112695"/>
                    <a:pt x="28860" y="112695"/>
                  </a:cubicBezTo>
                  <a:cubicBezTo>
                    <a:pt x="28860" y="120000"/>
                    <a:pt x="28860" y="120000"/>
                    <a:pt x="28860" y="120000"/>
                  </a:cubicBezTo>
                  <a:cubicBezTo>
                    <a:pt x="42531" y="120000"/>
                    <a:pt x="47468" y="92869"/>
                    <a:pt x="49367" y="83478"/>
                  </a:cubicBezTo>
                  <a:cubicBezTo>
                    <a:pt x="52405" y="65739"/>
                    <a:pt x="51645" y="42782"/>
                    <a:pt x="59620" y="42782"/>
                  </a:cubicBezTo>
                  <a:cubicBezTo>
                    <a:pt x="67594" y="42782"/>
                    <a:pt x="66455" y="65739"/>
                    <a:pt x="69493" y="82434"/>
                  </a:cubicBezTo>
                  <a:cubicBezTo>
                    <a:pt x="71012" y="91826"/>
                    <a:pt x="75189" y="120000"/>
                    <a:pt x="89620" y="118956"/>
                  </a:cubicBezTo>
                  <a:cubicBezTo>
                    <a:pt x="89620" y="112695"/>
                    <a:pt x="89620" y="112695"/>
                    <a:pt x="89620" y="112695"/>
                  </a:cubicBezTo>
                  <a:cubicBezTo>
                    <a:pt x="86202" y="112695"/>
                    <a:pt x="82784" y="110608"/>
                    <a:pt x="80126" y="107478"/>
                  </a:cubicBezTo>
                  <a:cubicBezTo>
                    <a:pt x="72531" y="97043"/>
                    <a:pt x="64936" y="48000"/>
                    <a:pt x="70253" y="28173"/>
                  </a:cubicBezTo>
                  <a:cubicBezTo>
                    <a:pt x="73670" y="15652"/>
                    <a:pt x="82025" y="10434"/>
                    <a:pt x="90379" y="9391"/>
                  </a:cubicBezTo>
                  <a:cubicBezTo>
                    <a:pt x="90379" y="2086"/>
                    <a:pt x="90379" y="2086"/>
                    <a:pt x="90379" y="2086"/>
                  </a:cubicBezTo>
                  <a:cubicBezTo>
                    <a:pt x="89620" y="2086"/>
                    <a:pt x="89240" y="2086"/>
                    <a:pt x="88481" y="2086"/>
                  </a:cubicBezTo>
                  <a:cubicBezTo>
                    <a:pt x="79367" y="4173"/>
                    <a:pt x="67974" y="15652"/>
                    <a:pt x="60000" y="15652"/>
                  </a:cubicBezTo>
                  <a:close/>
                  <a:moveTo>
                    <a:pt x="29620" y="2086"/>
                  </a:moveTo>
                  <a:cubicBezTo>
                    <a:pt x="19367" y="1043"/>
                    <a:pt x="6075" y="4173"/>
                    <a:pt x="3417" y="6260"/>
                  </a:cubicBezTo>
                  <a:cubicBezTo>
                    <a:pt x="379" y="9391"/>
                    <a:pt x="379" y="10434"/>
                    <a:pt x="0" y="17739"/>
                  </a:cubicBezTo>
                  <a:cubicBezTo>
                    <a:pt x="0" y="24000"/>
                    <a:pt x="0" y="30260"/>
                    <a:pt x="1898" y="32347"/>
                  </a:cubicBezTo>
                  <a:cubicBezTo>
                    <a:pt x="4556" y="34434"/>
                    <a:pt x="4556" y="43826"/>
                    <a:pt x="5696" y="72000"/>
                  </a:cubicBezTo>
                  <a:cubicBezTo>
                    <a:pt x="6835" y="96000"/>
                    <a:pt x="10632" y="115826"/>
                    <a:pt x="26202" y="118956"/>
                  </a:cubicBezTo>
                  <a:cubicBezTo>
                    <a:pt x="27341" y="120000"/>
                    <a:pt x="28101" y="120000"/>
                    <a:pt x="28860" y="120000"/>
                  </a:cubicBezTo>
                  <a:cubicBezTo>
                    <a:pt x="28860" y="112695"/>
                    <a:pt x="28860" y="112695"/>
                    <a:pt x="28860" y="112695"/>
                  </a:cubicBezTo>
                  <a:cubicBezTo>
                    <a:pt x="21645" y="112695"/>
                    <a:pt x="13291" y="105391"/>
                    <a:pt x="10632" y="89739"/>
                  </a:cubicBezTo>
                  <a:cubicBezTo>
                    <a:pt x="6835" y="67826"/>
                    <a:pt x="6455" y="24000"/>
                    <a:pt x="11772" y="14608"/>
                  </a:cubicBezTo>
                  <a:cubicBezTo>
                    <a:pt x="14050" y="11478"/>
                    <a:pt x="21645" y="8347"/>
                    <a:pt x="29620" y="9391"/>
                  </a:cubicBezTo>
                  <a:lnTo>
                    <a:pt x="29620" y="2086"/>
                  </a:lnTo>
                  <a:close/>
                </a:path>
              </a:pathLst>
            </a:custGeom>
            <a:solidFill>
              <a:srgbClr val="268085"/>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272" name="Shape 272"/>
            <p:cNvSpPr/>
            <p:nvPr/>
          </p:nvSpPr>
          <p:spPr>
            <a:xfrm>
              <a:off x="5448300" y="3542507"/>
              <a:ext cx="0" cy="0"/>
            </a:xfrm>
            <a:custGeom>
              <a:avLst/>
              <a:gdLst/>
              <a:ahLst/>
              <a:cxnLst/>
              <a:rect l="0" t="0" r="0" b="0"/>
              <a:pathLst>
                <a:path w="120000" h="120000" extrusionOk="0">
                  <a:moveTo>
                    <a:pt x="0" y="0"/>
                  </a:moveTo>
                  <a:cubicBezTo>
                    <a:pt x="0" y="0"/>
                    <a:pt x="0" y="0"/>
                    <a:pt x="0" y="0"/>
                  </a:cubicBezTo>
                  <a:cubicBezTo>
                    <a:pt x="0" y="0"/>
                    <a:pt x="0" y="0"/>
                    <a:pt x="0" y="0"/>
                  </a:cubicBezTo>
                  <a:cubicBezTo>
                    <a:pt x="0" y="0"/>
                    <a:pt x="0" y="0"/>
                    <a:pt x="0" y="0"/>
                  </a:cubicBezTo>
                </a:path>
              </a:pathLst>
            </a:custGeom>
            <a:solidFill>
              <a:srgbClr val="24797E"/>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273" name="Shape 273"/>
            <p:cNvSpPr/>
            <p:nvPr/>
          </p:nvSpPr>
          <p:spPr>
            <a:xfrm>
              <a:off x="5332413" y="3382169"/>
              <a:ext cx="236400" cy="160200"/>
            </a:xfrm>
            <a:custGeom>
              <a:avLst/>
              <a:gdLst/>
              <a:ahLst/>
              <a:cxnLst/>
              <a:rect l="0" t="0" r="0" b="0"/>
              <a:pathLst>
                <a:path w="120000" h="120000" extrusionOk="0">
                  <a:moveTo>
                    <a:pt x="120000" y="0"/>
                  </a:moveTo>
                  <a:cubicBezTo>
                    <a:pt x="58775" y="116400"/>
                    <a:pt x="58775" y="116400"/>
                    <a:pt x="58775" y="116400"/>
                  </a:cubicBezTo>
                  <a:cubicBezTo>
                    <a:pt x="0" y="0"/>
                    <a:pt x="0" y="0"/>
                    <a:pt x="0" y="0"/>
                  </a:cubicBezTo>
                  <a:cubicBezTo>
                    <a:pt x="0" y="3600"/>
                    <a:pt x="0" y="3600"/>
                    <a:pt x="0" y="3600"/>
                  </a:cubicBezTo>
                  <a:cubicBezTo>
                    <a:pt x="58775" y="120000"/>
                    <a:pt x="58775" y="120000"/>
                    <a:pt x="58775" y="120000"/>
                  </a:cubicBezTo>
                  <a:cubicBezTo>
                    <a:pt x="58775" y="120000"/>
                    <a:pt x="58775" y="120000"/>
                    <a:pt x="58775" y="120000"/>
                  </a:cubicBezTo>
                  <a:cubicBezTo>
                    <a:pt x="120000" y="2400"/>
                    <a:pt x="120000" y="2400"/>
                    <a:pt x="120000" y="2400"/>
                  </a:cubicBezTo>
                  <a:cubicBezTo>
                    <a:pt x="120000" y="0"/>
                    <a:pt x="120000" y="0"/>
                    <a:pt x="120000" y="0"/>
                  </a:cubicBezTo>
                </a:path>
              </a:pathLst>
            </a:custGeom>
            <a:solidFill>
              <a:srgbClr val="E9CAB7"/>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274" name="Shape 274"/>
            <p:cNvSpPr/>
            <p:nvPr/>
          </p:nvSpPr>
          <p:spPr>
            <a:xfrm>
              <a:off x="3284538" y="3305969"/>
              <a:ext cx="1247700" cy="566700"/>
            </a:xfrm>
            <a:custGeom>
              <a:avLst/>
              <a:gdLst/>
              <a:ahLst/>
              <a:cxnLst/>
              <a:rect l="0" t="0" r="0" b="0"/>
              <a:pathLst>
                <a:path w="120000" h="120000" extrusionOk="0">
                  <a:moveTo>
                    <a:pt x="48030" y="0"/>
                  </a:moveTo>
                  <a:cubicBezTo>
                    <a:pt x="21467" y="25835"/>
                    <a:pt x="13590" y="39433"/>
                    <a:pt x="10347" y="45552"/>
                  </a:cubicBezTo>
                  <a:cubicBezTo>
                    <a:pt x="5559" y="55070"/>
                    <a:pt x="2934" y="90084"/>
                    <a:pt x="0" y="120000"/>
                  </a:cubicBezTo>
                  <a:cubicBezTo>
                    <a:pt x="60077" y="120000"/>
                    <a:pt x="60077" y="120000"/>
                    <a:pt x="60077" y="120000"/>
                  </a:cubicBezTo>
                  <a:cubicBezTo>
                    <a:pt x="119999" y="120000"/>
                    <a:pt x="119999" y="120000"/>
                    <a:pt x="119999" y="120000"/>
                  </a:cubicBezTo>
                  <a:cubicBezTo>
                    <a:pt x="117220" y="90084"/>
                    <a:pt x="114440" y="55070"/>
                    <a:pt x="109652" y="45552"/>
                  </a:cubicBezTo>
                  <a:cubicBezTo>
                    <a:pt x="106563" y="39433"/>
                    <a:pt x="98841" y="26175"/>
                    <a:pt x="72277" y="679"/>
                  </a:cubicBezTo>
                  <a:cubicBezTo>
                    <a:pt x="48030" y="0"/>
                    <a:pt x="48030" y="0"/>
                    <a:pt x="48030" y="0"/>
                  </a:cubicBezTo>
                </a:path>
              </a:pathLst>
            </a:custGeom>
            <a:solidFill>
              <a:srgbClr val="FFDECC"/>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275" name="Shape 275"/>
            <p:cNvSpPr/>
            <p:nvPr/>
          </p:nvSpPr>
          <p:spPr>
            <a:xfrm>
              <a:off x="3284538" y="3305969"/>
              <a:ext cx="1247700" cy="566700"/>
            </a:xfrm>
            <a:custGeom>
              <a:avLst/>
              <a:gdLst/>
              <a:ahLst/>
              <a:cxnLst/>
              <a:rect l="0" t="0" r="0" b="0"/>
              <a:pathLst>
                <a:path w="120000" h="120000" extrusionOk="0">
                  <a:moveTo>
                    <a:pt x="48030" y="0"/>
                  </a:moveTo>
                  <a:cubicBezTo>
                    <a:pt x="21467" y="25835"/>
                    <a:pt x="13590" y="39433"/>
                    <a:pt x="10347" y="45552"/>
                  </a:cubicBezTo>
                  <a:cubicBezTo>
                    <a:pt x="5559" y="55070"/>
                    <a:pt x="2934" y="90084"/>
                    <a:pt x="0" y="120000"/>
                  </a:cubicBezTo>
                  <a:cubicBezTo>
                    <a:pt x="60077" y="120000"/>
                    <a:pt x="60077" y="120000"/>
                    <a:pt x="60077" y="120000"/>
                  </a:cubicBezTo>
                  <a:cubicBezTo>
                    <a:pt x="119999" y="120000"/>
                    <a:pt x="119999" y="120000"/>
                    <a:pt x="119999" y="120000"/>
                  </a:cubicBezTo>
                  <a:cubicBezTo>
                    <a:pt x="117220" y="90084"/>
                    <a:pt x="114440" y="55070"/>
                    <a:pt x="109652" y="45552"/>
                  </a:cubicBezTo>
                  <a:cubicBezTo>
                    <a:pt x="106563" y="39433"/>
                    <a:pt x="98841" y="26175"/>
                    <a:pt x="72277" y="679"/>
                  </a:cubicBezTo>
                  <a:cubicBezTo>
                    <a:pt x="48030" y="0"/>
                    <a:pt x="48030" y="0"/>
                    <a:pt x="48030" y="0"/>
                  </a:cubicBezTo>
                </a:path>
              </a:pathLst>
            </a:custGeom>
            <a:solidFill>
              <a:srgbClr val="333333"/>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276" name="Shape 276"/>
            <p:cNvSpPr/>
            <p:nvPr/>
          </p:nvSpPr>
          <p:spPr>
            <a:xfrm>
              <a:off x="3775075" y="2902744"/>
              <a:ext cx="266700" cy="560400"/>
            </a:xfrm>
            <a:custGeom>
              <a:avLst/>
              <a:gdLst/>
              <a:ahLst/>
              <a:cxnLst/>
              <a:rect l="0" t="0" r="0" b="0"/>
              <a:pathLst>
                <a:path w="120000" h="120000" extrusionOk="0">
                  <a:moveTo>
                    <a:pt x="0" y="35071"/>
                  </a:moveTo>
                  <a:cubicBezTo>
                    <a:pt x="0" y="79083"/>
                    <a:pt x="0" y="79083"/>
                    <a:pt x="0" y="79083"/>
                  </a:cubicBezTo>
                  <a:cubicBezTo>
                    <a:pt x="0" y="100744"/>
                    <a:pt x="0" y="100744"/>
                    <a:pt x="0" y="100744"/>
                  </a:cubicBezTo>
                  <a:cubicBezTo>
                    <a:pt x="33053" y="119312"/>
                    <a:pt x="86946" y="120000"/>
                    <a:pt x="120000" y="100744"/>
                  </a:cubicBezTo>
                  <a:cubicBezTo>
                    <a:pt x="120000" y="79083"/>
                    <a:pt x="120000" y="79083"/>
                    <a:pt x="120000" y="79083"/>
                  </a:cubicBezTo>
                  <a:cubicBezTo>
                    <a:pt x="120000" y="35071"/>
                    <a:pt x="120000" y="35071"/>
                    <a:pt x="120000" y="35071"/>
                  </a:cubicBezTo>
                  <a:cubicBezTo>
                    <a:pt x="120000" y="0"/>
                    <a:pt x="0" y="0"/>
                    <a:pt x="0" y="35071"/>
                  </a:cubicBezTo>
                </a:path>
              </a:pathLst>
            </a:custGeom>
            <a:solidFill>
              <a:srgbClr val="FFDBBA"/>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277" name="Shape 277"/>
            <p:cNvSpPr/>
            <p:nvPr/>
          </p:nvSpPr>
          <p:spPr>
            <a:xfrm>
              <a:off x="3597275" y="2866232"/>
              <a:ext cx="112800" cy="165000"/>
            </a:xfrm>
            <a:custGeom>
              <a:avLst/>
              <a:gdLst/>
              <a:ahLst/>
              <a:cxnLst/>
              <a:rect l="0" t="0" r="0" b="0"/>
              <a:pathLst>
                <a:path w="120000" h="120000" extrusionOk="0">
                  <a:moveTo>
                    <a:pt x="34285" y="5882"/>
                  </a:moveTo>
                  <a:cubicBezTo>
                    <a:pt x="60000" y="0"/>
                    <a:pt x="90857" y="20000"/>
                    <a:pt x="106285" y="49411"/>
                  </a:cubicBezTo>
                  <a:cubicBezTo>
                    <a:pt x="120000" y="78823"/>
                    <a:pt x="111428" y="108235"/>
                    <a:pt x="85714" y="114117"/>
                  </a:cubicBezTo>
                  <a:cubicBezTo>
                    <a:pt x="60000" y="120000"/>
                    <a:pt x="29142" y="100000"/>
                    <a:pt x="13714" y="69411"/>
                  </a:cubicBezTo>
                  <a:cubicBezTo>
                    <a:pt x="0" y="40000"/>
                    <a:pt x="8571" y="11764"/>
                    <a:pt x="34285" y="5882"/>
                  </a:cubicBezTo>
                  <a:close/>
                </a:path>
              </a:pathLst>
            </a:custGeom>
            <a:solidFill>
              <a:srgbClr val="FFDBBA"/>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278" name="Shape 278"/>
            <p:cNvSpPr/>
            <p:nvPr/>
          </p:nvSpPr>
          <p:spPr>
            <a:xfrm>
              <a:off x="4106863" y="2866232"/>
              <a:ext cx="112800" cy="165000"/>
            </a:xfrm>
            <a:custGeom>
              <a:avLst/>
              <a:gdLst/>
              <a:ahLst/>
              <a:cxnLst/>
              <a:rect l="0" t="0" r="0" b="0"/>
              <a:pathLst>
                <a:path w="120000" h="120000" extrusionOk="0">
                  <a:moveTo>
                    <a:pt x="85714" y="5882"/>
                  </a:moveTo>
                  <a:cubicBezTo>
                    <a:pt x="60000" y="0"/>
                    <a:pt x="27428" y="20000"/>
                    <a:pt x="13714" y="49411"/>
                  </a:cubicBezTo>
                  <a:cubicBezTo>
                    <a:pt x="0" y="78823"/>
                    <a:pt x="8571" y="108235"/>
                    <a:pt x="34285" y="114117"/>
                  </a:cubicBezTo>
                  <a:cubicBezTo>
                    <a:pt x="58285" y="120000"/>
                    <a:pt x="90857" y="100000"/>
                    <a:pt x="104571" y="69411"/>
                  </a:cubicBezTo>
                  <a:cubicBezTo>
                    <a:pt x="120000" y="40000"/>
                    <a:pt x="111428" y="11764"/>
                    <a:pt x="85714" y="5882"/>
                  </a:cubicBezTo>
                  <a:close/>
                </a:path>
              </a:pathLst>
            </a:custGeom>
            <a:solidFill>
              <a:srgbClr val="FFDBBA"/>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279" name="Shape 279"/>
            <p:cNvSpPr/>
            <p:nvPr/>
          </p:nvSpPr>
          <p:spPr>
            <a:xfrm>
              <a:off x="3722688" y="3437732"/>
              <a:ext cx="354000" cy="435000"/>
            </a:xfrm>
            <a:custGeom>
              <a:avLst/>
              <a:gdLst/>
              <a:ahLst/>
              <a:cxnLst/>
              <a:rect l="0" t="0" r="0" b="0"/>
              <a:pathLst>
                <a:path w="120000" h="120000" extrusionOk="0">
                  <a:moveTo>
                    <a:pt x="63272" y="0"/>
                  </a:moveTo>
                  <a:cubicBezTo>
                    <a:pt x="63272" y="0"/>
                    <a:pt x="0" y="12398"/>
                    <a:pt x="0" y="15498"/>
                  </a:cubicBezTo>
                  <a:cubicBezTo>
                    <a:pt x="0" y="18597"/>
                    <a:pt x="24000" y="120000"/>
                    <a:pt x="24000" y="120000"/>
                  </a:cubicBezTo>
                  <a:cubicBezTo>
                    <a:pt x="110181" y="120000"/>
                    <a:pt x="110181" y="120000"/>
                    <a:pt x="110181" y="120000"/>
                  </a:cubicBezTo>
                  <a:cubicBezTo>
                    <a:pt x="120000" y="15940"/>
                    <a:pt x="120000" y="15940"/>
                    <a:pt x="120000" y="15940"/>
                  </a:cubicBezTo>
                  <a:cubicBezTo>
                    <a:pt x="63272" y="0"/>
                    <a:pt x="63272" y="0"/>
                    <a:pt x="63272" y="0"/>
                  </a:cubicBezTo>
                </a:path>
              </a:pathLst>
            </a:custGeom>
            <a:solidFill>
              <a:srgbClr val="FFFFF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280" name="Shape 280"/>
            <p:cNvSpPr/>
            <p:nvPr/>
          </p:nvSpPr>
          <p:spPr>
            <a:xfrm>
              <a:off x="3598863" y="3312319"/>
              <a:ext cx="234900" cy="560400"/>
            </a:xfrm>
            <a:custGeom>
              <a:avLst/>
              <a:gdLst/>
              <a:ahLst/>
              <a:cxnLst/>
              <a:rect l="0" t="0" r="0" b="0"/>
              <a:pathLst>
                <a:path w="120000" h="120000" extrusionOk="0">
                  <a:moveTo>
                    <a:pt x="90000" y="0"/>
                  </a:moveTo>
                  <a:lnTo>
                    <a:pt x="90000" y="12917"/>
                  </a:lnTo>
                  <a:lnTo>
                    <a:pt x="120000" y="120000"/>
                  </a:lnTo>
                  <a:lnTo>
                    <a:pt x="68108" y="120000"/>
                  </a:lnTo>
                  <a:lnTo>
                    <a:pt x="12162" y="72407"/>
                  </a:lnTo>
                  <a:lnTo>
                    <a:pt x="65675" y="57110"/>
                  </a:lnTo>
                  <a:lnTo>
                    <a:pt x="0" y="44532"/>
                  </a:lnTo>
                  <a:lnTo>
                    <a:pt x="60810" y="5439"/>
                  </a:lnTo>
                  <a:lnTo>
                    <a:pt x="90000" y="0"/>
                  </a:lnTo>
                  <a:close/>
                </a:path>
              </a:pathLst>
            </a:custGeom>
            <a:solidFill>
              <a:srgbClr val="605F5B"/>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281" name="Shape 281"/>
            <p:cNvSpPr/>
            <p:nvPr/>
          </p:nvSpPr>
          <p:spPr>
            <a:xfrm>
              <a:off x="3984625" y="3312319"/>
              <a:ext cx="233400" cy="560400"/>
            </a:xfrm>
            <a:custGeom>
              <a:avLst/>
              <a:gdLst/>
              <a:ahLst/>
              <a:cxnLst/>
              <a:rect l="0" t="0" r="0" b="0"/>
              <a:pathLst>
                <a:path w="120000" h="120000" extrusionOk="0">
                  <a:moveTo>
                    <a:pt x="29387" y="0"/>
                  </a:moveTo>
                  <a:lnTo>
                    <a:pt x="29387" y="12917"/>
                  </a:lnTo>
                  <a:lnTo>
                    <a:pt x="0" y="120000"/>
                  </a:lnTo>
                  <a:lnTo>
                    <a:pt x="51428" y="120000"/>
                  </a:lnTo>
                  <a:lnTo>
                    <a:pt x="106938" y="72407"/>
                  </a:lnTo>
                  <a:lnTo>
                    <a:pt x="53877" y="57110"/>
                  </a:lnTo>
                  <a:lnTo>
                    <a:pt x="120000" y="44532"/>
                  </a:lnTo>
                  <a:lnTo>
                    <a:pt x="66122" y="6458"/>
                  </a:lnTo>
                  <a:lnTo>
                    <a:pt x="29387" y="0"/>
                  </a:lnTo>
                  <a:close/>
                </a:path>
              </a:pathLst>
            </a:custGeom>
            <a:solidFill>
              <a:srgbClr val="605F5B"/>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282" name="Shape 282"/>
            <p:cNvSpPr/>
            <p:nvPr/>
          </p:nvSpPr>
          <p:spPr>
            <a:xfrm>
              <a:off x="3851275" y="3437732"/>
              <a:ext cx="115800" cy="112800"/>
            </a:xfrm>
            <a:custGeom>
              <a:avLst/>
              <a:gdLst/>
              <a:ahLst/>
              <a:cxnLst/>
              <a:rect l="0" t="0" r="0" b="0"/>
              <a:pathLst>
                <a:path w="120000" h="120000" extrusionOk="0">
                  <a:moveTo>
                    <a:pt x="0" y="66857"/>
                  </a:moveTo>
                  <a:cubicBezTo>
                    <a:pt x="33333" y="120000"/>
                    <a:pt x="33333" y="120000"/>
                    <a:pt x="33333" y="120000"/>
                  </a:cubicBezTo>
                  <a:cubicBezTo>
                    <a:pt x="50000" y="120000"/>
                    <a:pt x="68333" y="120000"/>
                    <a:pt x="85000" y="120000"/>
                  </a:cubicBezTo>
                  <a:cubicBezTo>
                    <a:pt x="120000" y="66857"/>
                    <a:pt x="120000" y="66857"/>
                    <a:pt x="120000" y="66857"/>
                  </a:cubicBezTo>
                  <a:cubicBezTo>
                    <a:pt x="60000" y="0"/>
                    <a:pt x="60000" y="0"/>
                    <a:pt x="60000" y="0"/>
                  </a:cubicBezTo>
                  <a:cubicBezTo>
                    <a:pt x="0" y="66857"/>
                    <a:pt x="0" y="66857"/>
                    <a:pt x="0" y="66857"/>
                  </a:cubicBezTo>
                </a:path>
              </a:pathLst>
            </a:custGeom>
            <a:solidFill>
              <a:srgbClr val="C93838"/>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283" name="Shape 283"/>
            <p:cNvSpPr/>
            <p:nvPr/>
          </p:nvSpPr>
          <p:spPr>
            <a:xfrm>
              <a:off x="3836988" y="3550444"/>
              <a:ext cx="142800" cy="322200"/>
            </a:xfrm>
            <a:custGeom>
              <a:avLst/>
              <a:gdLst/>
              <a:ahLst/>
              <a:cxnLst/>
              <a:rect l="0" t="0" r="0" b="0"/>
              <a:pathLst>
                <a:path w="120000" h="120000" extrusionOk="0">
                  <a:moveTo>
                    <a:pt x="38666" y="0"/>
                  </a:moveTo>
                  <a:lnTo>
                    <a:pt x="0" y="120000"/>
                  </a:lnTo>
                  <a:lnTo>
                    <a:pt x="120000" y="120000"/>
                  </a:lnTo>
                  <a:lnTo>
                    <a:pt x="81333" y="0"/>
                  </a:lnTo>
                  <a:lnTo>
                    <a:pt x="38666" y="0"/>
                  </a:lnTo>
                  <a:close/>
                </a:path>
              </a:pathLst>
            </a:custGeom>
            <a:solidFill>
              <a:srgbClr val="C93838"/>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284" name="Shape 284"/>
            <p:cNvSpPr/>
            <p:nvPr/>
          </p:nvSpPr>
          <p:spPr>
            <a:xfrm>
              <a:off x="3836988" y="3550444"/>
              <a:ext cx="142800" cy="322200"/>
            </a:xfrm>
            <a:custGeom>
              <a:avLst/>
              <a:gdLst/>
              <a:ahLst/>
              <a:cxnLst/>
              <a:rect l="0" t="0" r="0" b="0"/>
              <a:pathLst>
                <a:path w="120000" h="120000" extrusionOk="0">
                  <a:moveTo>
                    <a:pt x="38666" y="0"/>
                  </a:moveTo>
                  <a:lnTo>
                    <a:pt x="0" y="120000"/>
                  </a:lnTo>
                  <a:lnTo>
                    <a:pt x="120000" y="120000"/>
                  </a:lnTo>
                  <a:lnTo>
                    <a:pt x="81333" y="0"/>
                  </a:lnTo>
                  <a:lnTo>
                    <a:pt x="38666"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285" name="Shape 285"/>
            <p:cNvSpPr/>
            <p:nvPr/>
          </p:nvSpPr>
          <p:spPr>
            <a:xfrm>
              <a:off x="3762375" y="3271044"/>
              <a:ext cx="146100" cy="282600"/>
            </a:xfrm>
            <a:custGeom>
              <a:avLst/>
              <a:gdLst/>
              <a:ahLst/>
              <a:cxnLst/>
              <a:rect l="0" t="0" r="0" b="0"/>
              <a:pathLst>
                <a:path w="120000" h="120000" extrusionOk="0">
                  <a:moveTo>
                    <a:pt x="10434" y="0"/>
                  </a:moveTo>
                  <a:lnTo>
                    <a:pt x="0" y="19550"/>
                  </a:lnTo>
                  <a:lnTo>
                    <a:pt x="27391" y="120000"/>
                  </a:lnTo>
                  <a:lnTo>
                    <a:pt x="120000" y="70786"/>
                  </a:lnTo>
                  <a:lnTo>
                    <a:pt x="10434" y="0"/>
                  </a:lnTo>
                  <a:close/>
                </a:path>
              </a:pathLst>
            </a:custGeom>
            <a:solidFill>
              <a:srgbClr val="EDEDED"/>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286" name="Shape 286"/>
            <p:cNvSpPr/>
            <p:nvPr/>
          </p:nvSpPr>
          <p:spPr>
            <a:xfrm>
              <a:off x="3762375" y="3271044"/>
              <a:ext cx="146100" cy="282600"/>
            </a:xfrm>
            <a:custGeom>
              <a:avLst/>
              <a:gdLst/>
              <a:ahLst/>
              <a:cxnLst/>
              <a:rect l="0" t="0" r="0" b="0"/>
              <a:pathLst>
                <a:path w="120000" h="120000" extrusionOk="0">
                  <a:moveTo>
                    <a:pt x="10434" y="0"/>
                  </a:moveTo>
                  <a:lnTo>
                    <a:pt x="0" y="19550"/>
                  </a:lnTo>
                  <a:lnTo>
                    <a:pt x="27391" y="120000"/>
                  </a:lnTo>
                  <a:lnTo>
                    <a:pt x="120000" y="70786"/>
                  </a:lnTo>
                  <a:lnTo>
                    <a:pt x="10434"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287" name="Shape 287"/>
            <p:cNvSpPr/>
            <p:nvPr/>
          </p:nvSpPr>
          <p:spPr>
            <a:xfrm>
              <a:off x="3775075" y="3215482"/>
              <a:ext cx="266700" cy="92100"/>
            </a:xfrm>
            <a:custGeom>
              <a:avLst/>
              <a:gdLst/>
              <a:ahLst/>
              <a:cxnLst/>
              <a:rect l="0" t="0" r="0" b="0"/>
              <a:pathLst>
                <a:path w="120000" h="120000" extrusionOk="0">
                  <a:moveTo>
                    <a:pt x="0" y="0"/>
                  </a:moveTo>
                  <a:cubicBezTo>
                    <a:pt x="0" y="12413"/>
                    <a:pt x="0" y="12413"/>
                    <a:pt x="0" y="12413"/>
                  </a:cubicBezTo>
                  <a:cubicBezTo>
                    <a:pt x="0" y="12413"/>
                    <a:pt x="30898" y="115862"/>
                    <a:pt x="60359" y="120000"/>
                  </a:cubicBezTo>
                  <a:cubicBezTo>
                    <a:pt x="60359" y="120000"/>
                    <a:pt x="61077" y="120000"/>
                    <a:pt x="61796" y="120000"/>
                  </a:cubicBezTo>
                  <a:cubicBezTo>
                    <a:pt x="90538" y="120000"/>
                    <a:pt x="120000" y="18620"/>
                    <a:pt x="120000" y="18620"/>
                  </a:cubicBezTo>
                  <a:cubicBezTo>
                    <a:pt x="120000" y="0"/>
                    <a:pt x="120000" y="0"/>
                    <a:pt x="120000" y="0"/>
                  </a:cubicBezTo>
                  <a:cubicBezTo>
                    <a:pt x="0" y="0"/>
                    <a:pt x="0" y="0"/>
                    <a:pt x="0" y="0"/>
                  </a:cubicBezTo>
                </a:path>
              </a:pathLst>
            </a:custGeom>
            <a:solidFill>
              <a:srgbClr val="CCAF95"/>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288" name="Shape 288"/>
            <p:cNvSpPr/>
            <p:nvPr/>
          </p:nvSpPr>
          <p:spPr>
            <a:xfrm>
              <a:off x="3582988" y="2442369"/>
              <a:ext cx="685800" cy="682500"/>
            </a:xfrm>
            <a:custGeom>
              <a:avLst/>
              <a:gdLst/>
              <a:ahLst/>
              <a:cxnLst/>
              <a:rect l="0" t="0" r="0" b="0"/>
              <a:pathLst>
                <a:path w="120000" h="120000" extrusionOk="0">
                  <a:moveTo>
                    <a:pt x="94145" y="17223"/>
                  </a:moveTo>
                  <a:cubicBezTo>
                    <a:pt x="104824" y="18917"/>
                    <a:pt x="110725" y="26258"/>
                    <a:pt x="113255" y="36423"/>
                  </a:cubicBezTo>
                  <a:cubicBezTo>
                    <a:pt x="120000" y="62400"/>
                    <a:pt x="105948" y="119152"/>
                    <a:pt x="58173" y="119717"/>
                  </a:cubicBezTo>
                  <a:cubicBezTo>
                    <a:pt x="33442" y="120000"/>
                    <a:pt x="15737" y="113788"/>
                    <a:pt x="9274" y="93741"/>
                  </a:cubicBezTo>
                  <a:cubicBezTo>
                    <a:pt x="2810" y="73694"/>
                    <a:pt x="0" y="41223"/>
                    <a:pt x="14051" y="23152"/>
                  </a:cubicBezTo>
                  <a:cubicBezTo>
                    <a:pt x="31756" y="282"/>
                    <a:pt x="69133" y="0"/>
                    <a:pt x="94145" y="17223"/>
                  </a:cubicBezTo>
                  <a:close/>
                </a:path>
              </a:pathLst>
            </a:custGeom>
            <a:solidFill>
              <a:srgbClr val="755A48"/>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289" name="Shape 289"/>
            <p:cNvSpPr/>
            <p:nvPr/>
          </p:nvSpPr>
          <p:spPr>
            <a:xfrm>
              <a:off x="3497263" y="2518569"/>
              <a:ext cx="822300" cy="758700"/>
            </a:xfrm>
            <a:custGeom>
              <a:avLst/>
              <a:gdLst/>
              <a:ahLst/>
              <a:cxnLst/>
              <a:rect l="0" t="0" r="0" b="0"/>
              <a:pathLst>
                <a:path w="120000" h="120000" extrusionOk="0">
                  <a:moveTo>
                    <a:pt x="60116" y="0"/>
                  </a:moveTo>
                  <a:cubicBezTo>
                    <a:pt x="0" y="0"/>
                    <a:pt x="23157" y="89048"/>
                    <a:pt x="26900" y="95898"/>
                  </a:cubicBezTo>
                  <a:cubicBezTo>
                    <a:pt x="31345" y="103509"/>
                    <a:pt x="50292" y="120000"/>
                    <a:pt x="60116" y="120000"/>
                  </a:cubicBezTo>
                  <a:cubicBezTo>
                    <a:pt x="69707" y="120000"/>
                    <a:pt x="88888" y="103509"/>
                    <a:pt x="93099" y="95898"/>
                  </a:cubicBezTo>
                  <a:cubicBezTo>
                    <a:pt x="97076" y="89048"/>
                    <a:pt x="120000" y="0"/>
                    <a:pt x="60116" y="0"/>
                  </a:cubicBezTo>
                  <a:close/>
                </a:path>
              </a:pathLst>
            </a:custGeom>
            <a:solidFill>
              <a:srgbClr val="FFDBBA"/>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290" name="Shape 290"/>
            <p:cNvSpPr/>
            <p:nvPr/>
          </p:nvSpPr>
          <p:spPr>
            <a:xfrm>
              <a:off x="3560763" y="2497932"/>
              <a:ext cx="692100" cy="449400"/>
            </a:xfrm>
            <a:custGeom>
              <a:avLst/>
              <a:gdLst/>
              <a:ahLst/>
              <a:cxnLst/>
              <a:rect l="0" t="0" r="0" b="0"/>
              <a:pathLst>
                <a:path w="120000" h="120000" extrusionOk="0">
                  <a:moveTo>
                    <a:pt x="25893" y="52714"/>
                  </a:moveTo>
                  <a:cubicBezTo>
                    <a:pt x="38422" y="64714"/>
                    <a:pt x="48445" y="46714"/>
                    <a:pt x="59860" y="54428"/>
                  </a:cubicBezTo>
                  <a:cubicBezTo>
                    <a:pt x="71276" y="62142"/>
                    <a:pt x="102459" y="25285"/>
                    <a:pt x="109141" y="105857"/>
                  </a:cubicBezTo>
                  <a:cubicBezTo>
                    <a:pt x="120000" y="47571"/>
                    <a:pt x="103573" y="6000"/>
                    <a:pt x="62088" y="3000"/>
                  </a:cubicBezTo>
                  <a:cubicBezTo>
                    <a:pt x="17819" y="0"/>
                    <a:pt x="0" y="62142"/>
                    <a:pt x="12250" y="120000"/>
                  </a:cubicBezTo>
                  <a:cubicBezTo>
                    <a:pt x="11415" y="88714"/>
                    <a:pt x="16426" y="68142"/>
                    <a:pt x="25893" y="52714"/>
                  </a:cubicBezTo>
                  <a:close/>
                </a:path>
              </a:pathLst>
            </a:custGeom>
            <a:solidFill>
              <a:srgbClr val="755A48"/>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291" name="Shape 291"/>
            <p:cNvSpPr/>
            <p:nvPr/>
          </p:nvSpPr>
          <p:spPr>
            <a:xfrm>
              <a:off x="3703638" y="2658269"/>
              <a:ext cx="261900" cy="63600"/>
            </a:xfrm>
            <a:custGeom>
              <a:avLst/>
              <a:gdLst/>
              <a:ahLst/>
              <a:cxnLst/>
              <a:rect l="0" t="0" r="0" b="0"/>
              <a:pathLst>
                <a:path w="120000" h="120000" extrusionOk="0">
                  <a:moveTo>
                    <a:pt x="0" y="33000"/>
                  </a:moveTo>
                  <a:cubicBezTo>
                    <a:pt x="736" y="105000"/>
                    <a:pt x="30184" y="114000"/>
                    <a:pt x="42699" y="117000"/>
                  </a:cubicBezTo>
                  <a:cubicBezTo>
                    <a:pt x="54478" y="120000"/>
                    <a:pt x="65521" y="114000"/>
                    <a:pt x="76564" y="99000"/>
                  </a:cubicBezTo>
                  <a:cubicBezTo>
                    <a:pt x="90552" y="84000"/>
                    <a:pt x="108220" y="63000"/>
                    <a:pt x="119263" y="27000"/>
                  </a:cubicBezTo>
                  <a:cubicBezTo>
                    <a:pt x="120000" y="21000"/>
                    <a:pt x="120000" y="15000"/>
                    <a:pt x="118527" y="12000"/>
                  </a:cubicBezTo>
                  <a:cubicBezTo>
                    <a:pt x="97177" y="0"/>
                    <a:pt x="75092" y="69000"/>
                    <a:pt x="53742" y="78000"/>
                  </a:cubicBezTo>
                  <a:cubicBezTo>
                    <a:pt x="36809" y="84000"/>
                    <a:pt x="14723" y="75000"/>
                    <a:pt x="2208" y="30000"/>
                  </a:cubicBezTo>
                  <a:cubicBezTo>
                    <a:pt x="736" y="27000"/>
                    <a:pt x="0" y="27000"/>
                    <a:pt x="0" y="33000"/>
                  </a:cubicBezTo>
                  <a:close/>
                </a:path>
              </a:pathLst>
            </a:custGeom>
            <a:solidFill>
              <a:srgbClr val="755A48"/>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292" name="Shape 292"/>
            <p:cNvSpPr/>
            <p:nvPr/>
          </p:nvSpPr>
          <p:spPr>
            <a:xfrm>
              <a:off x="3659188" y="2859882"/>
              <a:ext cx="504900" cy="185700"/>
            </a:xfrm>
            <a:custGeom>
              <a:avLst/>
              <a:gdLst/>
              <a:ahLst/>
              <a:cxnLst/>
              <a:rect l="0" t="0" r="0" b="0"/>
              <a:pathLst>
                <a:path w="120000" h="120000" extrusionOk="0">
                  <a:moveTo>
                    <a:pt x="89523" y="118956"/>
                  </a:moveTo>
                  <a:cubicBezTo>
                    <a:pt x="90285" y="118956"/>
                    <a:pt x="90666" y="118956"/>
                    <a:pt x="91428" y="118956"/>
                  </a:cubicBezTo>
                  <a:cubicBezTo>
                    <a:pt x="107047" y="114782"/>
                    <a:pt x="111238" y="94956"/>
                    <a:pt x="112761" y="70956"/>
                  </a:cubicBezTo>
                  <a:cubicBezTo>
                    <a:pt x="114666" y="43826"/>
                    <a:pt x="115047" y="34434"/>
                    <a:pt x="117333" y="31304"/>
                  </a:cubicBezTo>
                  <a:cubicBezTo>
                    <a:pt x="119238" y="29217"/>
                    <a:pt x="120000" y="24000"/>
                    <a:pt x="119619" y="16695"/>
                  </a:cubicBezTo>
                  <a:cubicBezTo>
                    <a:pt x="119619" y="9391"/>
                    <a:pt x="119619" y="8347"/>
                    <a:pt x="116571" y="6260"/>
                  </a:cubicBezTo>
                  <a:cubicBezTo>
                    <a:pt x="113904" y="3130"/>
                    <a:pt x="100571" y="0"/>
                    <a:pt x="90285" y="2086"/>
                  </a:cubicBezTo>
                  <a:cubicBezTo>
                    <a:pt x="90285" y="9391"/>
                    <a:pt x="90285" y="9391"/>
                    <a:pt x="90285" y="9391"/>
                  </a:cubicBezTo>
                  <a:cubicBezTo>
                    <a:pt x="98285" y="8347"/>
                    <a:pt x="105904" y="10434"/>
                    <a:pt x="108190" y="14608"/>
                  </a:cubicBezTo>
                  <a:cubicBezTo>
                    <a:pt x="113523" y="24000"/>
                    <a:pt x="112000" y="66782"/>
                    <a:pt x="107428" y="88695"/>
                  </a:cubicBezTo>
                  <a:cubicBezTo>
                    <a:pt x="104761" y="104347"/>
                    <a:pt x="96761" y="111652"/>
                    <a:pt x="89523" y="111652"/>
                  </a:cubicBezTo>
                  <a:lnTo>
                    <a:pt x="89523" y="118956"/>
                  </a:lnTo>
                  <a:close/>
                  <a:moveTo>
                    <a:pt x="59809" y="15652"/>
                  </a:moveTo>
                  <a:cubicBezTo>
                    <a:pt x="56380" y="16695"/>
                    <a:pt x="41904" y="5217"/>
                    <a:pt x="31619" y="2086"/>
                  </a:cubicBezTo>
                  <a:cubicBezTo>
                    <a:pt x="31238" y="2086"/>
                    <a:pt x="30476" y="2086"/>
                    <a:pt x="29714" y="2086"/>
                  </a:cubicBezTo>
                  <a:cubicBezTo>
                    <a:pt x="29333" y="9391"/>
                    <a:pt x="29333" y="9391"/>
                    <a:pt x="29333" y="9391"/>
                  </a:cubicBezTo>
                  <a:cubicBezTo>
                    <a:pt x="37714" y="10434"/>
                    <a:pt x="46476" y="15652"/>
                    <a:pt x="49142" y="28173"/>
                  </a:cubicBezTo>
                  <a:cubicBezTo>
                    <a:pt x="54095" y="48000"/>
                    <a:pt x="45333" y="96000"/>
                    <a:pt x="37714" y="107478"/>
                  </a:cubicBezTo>
                  <a:cubicBezTo>
                    <a:pt x="35428" y="110608"/>
                    <a:pt x="32000" y="112695"/>
                    <a:pt x="28952" y="112695"/>
                  </a:cubicBezTo>
                  <a:cubicBezTo>
                    <a:pt x="28571" y="118956"/>
                    <a:pt x="28571" y="118956"/>
                    <a:pt x="28571" y="118956"/>
                  </a:cubicBezTo>
                  <a:cubicBezTo>
                    <a:pt x="42666" y="118956"/>
                    <a:pt x="47619" y="91826"/>
                    <a:pt x="49142" y="83478"/>
                  </a:cubicBezTo>
                  <a:cubicBezTo>
                    <a:pt x="52571" y="65739"/>
                    <a:pt x="51809" y="42782"/>
                    <a:pt x="59809" y="42782"/>
                  </a:cubicBezTo>
                  <a:cubicBezTo>
                    <a:pt x="67428" y="42782"/>
                    <a:pt x="66666" y="65739"/>
                    <a:pt x="69333" y="82434"/>
                  </a:cubicBezTo>
                  <a:cubicBezTo>
                    <a:pt x="70857" y="91826"/>
                    <a:pt x="75428" y="120000"/>
                    <a:pt x="89523" y="118956"/>
                  </a:cubicBezTo>
                  <a:cubicBezTo>
                    <a:pt x="89523" y="111652"/>
                    <a:pt x="89523" y="111652"/>
                    <a:pt x="89523" y="111652"/>
                  </a:cubicBezTo>
                  <a:cubicBezTo>
                    <a:pt x="86095" y="111652"/>
                    <a:pt x="82666" y="110608"/>
                    <a:pt x="80380" y="106434"/>
                  </a:cubicBezTo>
                  <a:cubicBezTo>
                    <a:pt x="72761" y="96000"/>
                    <a:pt x="65142" y="48000"/>
                    <a:pt x="70476" y="27130"/>
                  </a:cubicBezTo>
                  <a:cubicBezTo>
                    <a:pt x="73523" y="15652"/>
                    <a:pt x="81904" y="10434"/>
                    <a:pt x="90285" y="9391"/>
                  </a:cubicBezTo>
                  <a:cubicBezTo>
                    <a:pt x="90285" y="2086"/>
                    <a:pt x="90285" y="2086"/>
                    <a:pt x="90285" y="2086"/>
                  </a:cubicBezTo>
                  <a:cubicBezTo>
                    <a:pt x="89523" y="2086"/>
                    <a:pt x="89142" y="2086"/>
                    <a:pt x="88380" y="2086"/>
                  </a:cubicBezTo>
                  <a:cubicBezTo>
                    <a:pt x="79238" y="4173"/>
                    <a:pt x="68190" y="15652"/>
                    <a:pt x="59809" y="15652"/>
                  </a:cubicBezTo>
                  <a:close/>
                  <a:moveTo>
                    <a:pt x="29714" y="2086"/>
                  </a:moveTo>
                  <a:cubicBezTo>
                    <a:pt x="19428" y="1043"/>
                    <a:pt x="6095" y="4173"/>
                    <a:pt x="3809" y="6260"/>
                  </a:cubicBezTo>
                  <a:cubicBezTo>
                    <a:pt x="380" y="9391"/>
                    <a:pt x="380" y="10434"/>
                    <a:pt x="0" y="17739"/>
                  </a:cubicBezTo>
                  <a:cubicBezTo>
                    <a:pt x="0" y="24000"/>
                    <a:pt x="380" y="30260"/>
                    <a:pt x="1904" y="32347"/>
                  </a:cubicBezTo>
                  <a:cubicBezTo>
                    <a:pt x="4571" y="34434"/>
                    <a:pt x="4571" y="43826"/>
                    <a:pt x="5714" y="70956"/>
                  </a:cubicBezTo>
                  <a:cubicBezTo>
                    <a:pt x="7238" y="96000"/>
                    <a:pt x="10666" y="115826"/>
                    <a:pt x="26285" y="118956"/>
                  </a:cubicBezTo>
                  <a:cubicBezTo>
                    <a:pt x="27047" y="118956"/>
                    <a:pt x="27809" y="118956"/>
                    <a:pt x="28571" y="118956"/>
                  </a:cubicBezTo>
                  <a:cubicBezTo>
                    <a:pt x="28952" y="112695"/>
                    <a:pt x="28952" y="112695"/>
                    <a:pt x="28952" y="112695"/>
                  </a:cubicBezTo>
                  <a:cubicBezTo>
                    <a:pt x="21714" y="112695"/>
                    <a:pt x="13333" y="105391"/>
                    <a:pt x="10666" y="89739"/>
                  </a:cubicBezTo>
                  <a:cubicBezTo>
                    <a:pt x="6857" y="67826"/>
                    <a:pt x="6476" y="24000"/>
                    <a:pt x="11809" y="14608"/>
                  </a:cubicBezTo>
                  <a:cubicBezTo>
                    <a:pt x="14095" y="11478"/>
                    <a:pt x="21714" y="8347"/>
                    <a:pt x="29333" y="9391"/>
                  </a:cubicBezTo>
                  <a:lnTo>
                    <a:pt x="29714" y="2086"/>
                  </a:lnTo>
                  <a:close/>
                </a:path>
              </a:pathLst>
            </a:custGeom>
            <a:solidFill>
              <a:srgbClr val="C93838"/>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293" name="Shape 293"/>
            <p:cNvSpPr/>
            <p:nvPr/>
          </p:nvSpPr>
          <p:spPr>
            <a:xfrm>
              <a:off x="3908425" y="3271044"/>
              <a:ext cx="142800" cy="284100"/>
            </a:xfrm>
            <a:custGeom>
              <a:avLst/>
              <a:gdLst/>
              <a:ahLst/>
              <a:cxnLst/>
              <a:rect l="0" t="0" r="0" b="0"/>
              <a:pathLst>
                <a:path w="120000" h="120000" extrusionOk="0">
                  <a:moveTo>
                    <a:pt x="112000" y="0"/>
                  </a:moveTo>
                  <a:lnTo>
                    <a:pt x="120000" y="19441"/>
                  </a:lnTo>
                  <a:lnTo>
                    <a:pt x="94666" y="120000"/>
                  </a:lnTo>
                  <a:lnTo>
                    <a:pt x="0" y="70391"/>
                  </a:lnTo>
                  <a:lnTo>
                    <a:pt x="112000" y="0"/>
                  </a:lnTo>
                  <a:close/>
                </a:path>
              </a:pathLst>
            </a:custGeom>
            <a:solidFill>
              <a:srgbClr val="EDEDED"/>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294" name="Shape 294"/>
            <p:cNvSpPr/>
            <p:nvPr/>
          </p:nvSpPr>
          <p:spPr>
            <a:xfrm>
              <a:off x="3908425" y="3271044"/>
              <a:ext cx="142800" cy="284100"/>
            </a:xfrm>
            <a:custGeom>
              <a:avLst/>
              <a:gdLst/>
              <a:ahLst/>
              <a:cxnLst/>
              <a:rect l="0" t="0" r="0" b="0"/>
              <a:pathLst>
                <a:path w="120000" h="120000" extrusionOk="0">
                  <a:moveTo>
                    <a:pt x="112000" y="0"/>
                  </a:moveTo>
                  <a:lnTo>
                    <a:pt x="120000" y="19441"/>
                  </a:lnTo>
                  <a:lnTo>
                    <a:pt x="94666" y="120000"/>
                  </a:lnTo>
                  <a:lnTo>
                    <a:pt x="0" y="70391"/>
                  </a:lnTo>
                  <a:lnTo>
                    <a:pt x="11200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295" name="Shape 295"/>
            <p:cNvSpPr/>
            <p:nvPr/>
          </p:nvSpPr>
          <p:spPr>
            <a:xfrm>
              <a:off x="3775075" y="3266282"/>
              <a:ext cx="266700" cy="171300"/>
            </a:xfrm>
            <a:custGeom>
              <a:avLst/>
              <a:gdLst/>
              <a:ahLst/>
              <a:cxnLst/>
              <a:rect l="0" t="0" r="0" b="0"/>
              <a:pathLst>
                <a:path w="120000" h="120000" extrusionOk="0">
                  <a:moveTo>
                    <a:pt x="120000" y="0"/>
                  </a:moveTo>
                  <a:lnTo>
                    <a:pt x="60000" y="116666"/>
                  </a:lnTo>
                  <a:lnTo>
                    <a:pt x="0" y="0"/>
                  </a:lnTo>
                  <a:lnTo>
                    <a:pt x="0" y="3333"/>
                  </a:lnTo>
                  <a:lnTo>
                    <a:pt x="60000" y="120000"/>
                  </a:lnTo>
                  <a:lnTo>
                    <a:pt x="120000" y="3333"/>
                  </a:lnTo>
                  <a:lnTo>
                    <a:pt x="120000" y="0"/>
                  </a:lnTo>
                  <a:close/>
                </a:path>
              </a:pathLst>
            </a:custGeom>
            <a:solidFill>
              <a:srgbClr val="F2D0B1"/>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296" name="Shape 296"/>
            <p:cNvSpPr/>
            <p:nvPr/>
          </p:nvSpPr>
          <p:spPr>
            <a:xfrm>
              <a:off x="3775075" y="3266282"/>
              <a:ext cx="266700" cy="171300"/>
            </a:xfrm>
            <a:custGeom>
              <a:avLst/>
              <a:gdLst/>
              <a:ahLst/>
              <a:cxnLst/>
              <a:rect l="0" t="0" r="0" b="0"/>
              <a:pathLst>
                <a:path w="120000" h="120000" extrusionOk="0">
                  <a:moveTo>
                    <a:pt x="120000" y="0"/>
                  </a:moveTo>
                  <a:lnTo>
                    <a:pt x="60000" y="116666"/>
                  </a:lnTo>
                  <a:lnTo>
                    <a:pt x="0" y="0"/>
                  </a:lnTo>
                  <a:lnTo>
                    <a:pt x="0" y="3333"/>
                  </a:lnTo>
                  <a:lnTo>
                    <a:pt x="60000" y="120000"/>
                  </a:lnTo>
                  <a:lnTo>
                    <a:pt x="120000" y="3333"/>
                  </a:lnTo>
                  <a:lnTo>
                    <a:pt x="12000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297" name="Shape 297"/>
            <p:cNvSpPr/>
            <p:nvPr/>
          </p:nvSpPr>
          <p:spPr>
            <a:xfrm>
              <a:off x="3933825" y="3550444"/>
              <a:ext cx="1500" cy="1500"/>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E5E5E5"/>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298" name="Shape 298"/>
            <p:cNvSpPr/>
            <p:nvPr/>
          </p:nvSpPr>
          <p:spPr>
            <a:xfrm>
              <a:off x="3933825" y="3550444"/>
              <a:ext cx="1500" cy="1500"/>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299" name="Shape 299"/>
            <p:cNvSpPr/>
            <p:nvPr/>
          </p:nvSpPr>
          <p:spPr>
            <a:xfrm>
              <a:off x="3883025" y="3550444"/>
              <a:ext cx="52500" cy="1500"/>
            </a:xfrm>
            <a:custGeom>
              <a:avLst/>
              <a:gdLst/>
              <a:ahLst/>
              <a:cxnLst/>
              <a:rect l="0" t="0" r="0" b="0"/>
              <a:pathLst>
                <a:path w="120000" h="120000" extrusionOk="0">
                  <a:moveTo>
                    <a:pt x="116363" y="0"/>
                  </a:moveTo>
                  <a:lnTo>
                    <a:pt x="0" y="0"/>
                  </a:lnTo>
                  <a:lnTo>
                    <a:pt x="0" y="120000"/>
                  </a:lnTo>
                  <a:lnTo>
                    <a:pt x="120000" y="120000"/>
                  </a:lnTo>
                  <a:lnTo>
                    <a:pt x="116363" y="0"/>
                  </a:lnTo>
                  <a:close/>
                </a:path>
              </a:pathLst>
            </a:custGeom>
            <a:solidFill>
              <a:srgbClr val="B53232"/>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300" name="Shape 300"/>
            <p:cNvSpPr/>
            <p:nvPr/>
          </p:nvSpPr>
          <p:spPr>
            <a:xfrm>
              <a:off x="3883025" y="3550444"/>
              <a:ext cx="52500" cy="1500"/>
            </a:xfrm>
            <a:custGeom>
              <a:avLst/>
              <a:gdLst/>
              <a:ahLst/>
              <a:cxnLst/>
              <a:rect l="0" t="0" r="0" b="0"/>
              <a:pathLst>
                <a:path w="120000" h="120000" extrusionOk="0">
                  <a:moveTo>
                    <a:pt x="116363" y="0"/>
                  </a:moveTo>
                  <a:lnTo>
                    <a:pt x="0" y="0"/>
                  </a:lnTo>
                  <a:lnTo>
                    <a:pt x="0" y="120000"/>
                  </a:lnTo>
                  <a:lnTo>
                    <a:pt x="120000" y="120000"/>
                  </a:lnTo>
                  <a:lnTo>
                    <a:pt x="116363"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301" name="Shape 301"/>
            <p:cNvSpPr/>
            <p:nvPr/>
          </p:nvSpPr>
          <p:spPr>
            <a:xfrm>
              <a:off x="3971925" y="3472656"/>
              <a:ext cx="1246200" cy="565200"/>
            </a:xfrm>
            <a:custGeom>
              <a:avLst/>
              <a:gdLst/>
              <a:ahLst/>
              <a:cxnLst/>
              <a:rect l="0" t="0" r="0" b="0"/>
              <a:pathLst>
                <a:path w="120000" h="120000" extrusionOk="0">
                  <a:moveTo>
                    <a:pt x="47876" y="0"/>
                  </a:moveTo>
                  <a:cubicBezTo>
                    <a:pt x="21467" y="25568"/>
                    <a:pt x="13436" y="39204"/>
                    <a:pt x="10347" y="45340"/>
                  </a:cubicBezTo>
                  <a:cubicBezTo>
                    <a:pt x="5559" y="54886"/>
                    <a:pt x="2779" y="90000"/>
                    <a:pt x="0" y="120000"/>
                  </a:cubicBezTo>
                  <a:cubicBezTo>
                    <a:pt x="59922" y="120000"/>
                    <a:pt x="59922" y="120000"/>
                    <a:pt x="59922" y="120000"/>
                  </a:cubicBezTo>
                  <a:cubicBezTo>
                    <a:pt x="119999" y="120000"/>
                    <a:pt x="119999" y="120000"/>
                    <a:pt x="119999" y="120000"/>
                  </a:cubicBezTo>
                  <a:cubicBezTo>
                    <a:pt x="117065" y="90000"/>
                    <a:pt x="114440" y="54886"/>
                    <a:pt x="109498" y="45340"/>
                  </a:cubicBezTo>
                  <a:cubicBezTo>
                    <a:pt x="106409" y="39204"/>
                    <a:pt x="98687" y="25909"/>
                    <a:pt x="72277" y="340"/>
                  </a:cubicBezTo>
                  <a:cubicBezTo>
                    <a:pt x="47876" y="0"/>
                    <a:pt x="47876" y="0"/>
                    <a:pt x="47876" y="0"/>
                  </a:cubicBezTo>
                </a:path>
              </a:pathLst>
            </a:custGeom>
            <a:solidFill>
              <a:srgbClr val="FFDECC"/>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302" name="Shape 302"/>
            <p:cNvSpPr/>
            <p:nvPr/>
          </p:nvSpPr>
          <p:spPr>
            <a:xfrm>
              <a:off x="3971925" y="3472656"/>
              <a:ext cx="1246200" cy="565200"/>
            </a:xfrm>
            <a:custGeom>
              <a:avLst/>
              <a:gdLst/>
              <a:ahLst/>
              <a:cxnLst/>
              <a:rect l="0" t="0" r="0" b="0"/>
              <a:pathLst>
                <a:path w="120000" h="120000" extrusionOk="0">
                  <a:moveTo>
                    <a:pt x="47876" y="0"/>
                  </a:moveTo>
                  <a:cubicBezTo>
                    <a:pt x="21467" y="25568"/>
                    <a:pt x="13436" y="39204"/>
                    <a:pt x="10347" y="45340"/>
                  </a:cubicBezTo>
                  <a:cubicBezTo>
                    <a:pt x="5559" y="54886"/>
                    <a:pt x="2779" y="90000"/>
                    <a:pt x="0" y="120000"/>
                  </a:cubicBezTo>
                  <a:cubicBezTo>
                    <a:pt x="59922" y="120000"/>
                    <a:pt x="59922" y="120000"/>
                    <a:pt x="59922" y="120000"/>
                  </a:cubicBezTo>
                  <a:cubicBezTo>
                    <a:pt x="119999" y="120000"/>
                    <a:pt x="119999" y="120000"/>
                    <a:pt x="119999" y="120000"/>
                  </a:cubicBezTo>
                  <a:cubicBezTo>
                    <a:pt x="117065" y="90000"/>
                    <a:pt x="114440" y="54886"/>
                    <a:pt x="109498" y="45340"/>
                  </a:cubicBezTo>
                  <a:cubicBezTo>
                    <a:pt x="106409" y="39204"/>
                    <a:pt x="98687" y="25909"/>
                    <a:pt x="72277" y="340"/>
                  </a:cubicBezTo>
                  <a:cubicBezTo>
                    <a:pt x="47876" y="0"/>
                    <a:pt x="47876" y="0"/>
                    <a:pt x="47876" y="0"/>
                  </a:cubicBezTo>
                </a:path>
              </a:pathLst>
            </a:custGeom>
            <a:solidFill>
              <a:srgbClr val="333333"/>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303" name="Shape 303"/>
            <p:cNvSpPr/>
            <p:nvPr/>
          </p:nvSpPr>
          <p:spPr>
            <a:xfrm>
              <a:off x="4460875" y="3066256"/>
              <a:ext cx="268200" cy="560400"/>
            </a:xfrm>
            <a:custGeom>
              <a:avLst/>
              <a:gdLst/>
              <a:ahLst/>
              <a:cxnLst/>
              <a:rect l="0" t="0" r="0" b="0"/>
              <a:pathLst>
                <a:path w="120000" h="120000" extrusionOk="0">
                  <a:moveTo>
                    <a:pt x="0" y="35415"/>
                  </a:moveTo>
                  <a:cubicBezTo>
                    <a:pt x="0" y="79083"/>
                    <a:pt x="0" y="79083"/>
                    <a:pt x="0" y="79083"/>
                  </a:cubicBezTo>
                  <a:cubicBezTo>
                    <a:pt x="0" y="100744"/>
                    <a:pt x="0" y="100744"/>
                    <a:pt x="0" y="100744"/>
                  </a:cubicBezTo>
                  <a:cubicBezTo>
                    <a:pt x="33053" y="119312"/>
                    <a:pt x="86946" y="120000"/>
                    <a:pt x="120000" y="100744"/>
                  </a:cubicBezTo>
                  <a:cubicBezTo>
                    <a:pt x="120000" y="79083"/>
                    <a:pt x="120000" y="79083"/>
                    <a:pt x="120000" y="79083"/>
                  </a:cubicBezTo>
                  <a:cubicBezTo>
                    <a:pt x="120000" y="35415"/>
                    <a:pt x="120000" y="35415"/>
                    <a:pt x="120000" y="35415"/>
                  </a:cubicBezTo>
                  <a:cubicBezTo>
                    <a:pt x="120000" y="0"/>
                    <a:pt x="0" y="0"/>
                    <a:pt x="0" y="35415"/>
                  </a:cubicBezTo>
                </a:path>
              </a:pathLst>
            </a:custGeom>
            <a:solidFill>
              <a:srgbClr val="F6C5A0"/>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304" name="Shape 304"/>
            <p:cNvSpPr/>
            <p:nvPr/>
          </p:nvSpPr>
          <p:spPr>
            <a:xfrm>
              <a:off x="4283075" y="3031331"/>
              <a:ext cx="112800" cy="163500"/>
            </a:xfrm>
            <a:custGeom>
              <a:avLst/>
              <a:gdLst/>
              <a:ahLst/>
              <a:cxnLst/>
              <a:rect l="0" t="0" r="0" b="0"/>
              <a:pathLst>
                <a:path w="120000" h="120000" extrusionOk="0">
                  <a:moveTo>
                    <a:pt x="34285" y="5882"/>
                  </a:moveTo>
                  <a:cubicBezTo>
                    <a:pt x="60000" y="0"/>
                    <a:pt x="92571" y="20000"/>
                    <a:pt x="106285" y="49411"/>
                  </a:cubicBezTo>
                  <a:cubicBezTo>
                    <a:pt x="120000" y="80000"/>
                    <a:pt x="111428" y="108235"/>
                    <a:pt x="87428" y="114117"/>
                  </a:cubicBezTo>
                  <a:cubicBezTo>
                    <a:pt x="61714" y="120000"/>
                    <a:pt x="29142" y="100000"/>
                    <a:pt x="15428" y="70588"/>
                  </a:cubicBezTo>
                  <a:cubicBezTo>
                    <a:pt x="0" y="40000"/>
                    <a:pt x="10285" y="11764"/>
                    <a:pt x="34285" y="5882"/>
                  </a:cubicBezTo>
                  <a:close/>
                </a:path>
              </a:pathLst>
            </a:custGeom>
            <a:solidFill>
              <a:srgbClr val="F6C5A0"/>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305" name="Shape 305"/>
            <p:cNvSpPr/>
            <p:nvPr/>
          </p:nvSpPr>
          <p:spPr>
            <a:xfrm>
              <a:off x="4791075" y="3031331"/>
              <a:ext cx="112800" cy="163500"/>
            </a:xfrm>
            <a:custGeom>
              <a:avLst/>
              <a:gdLst/>
              <a:ahLst/>
              <a:cxnLst/>
              <a:rect l="0" t="0" r="0" b="0"/>
              <a:pathLst>
                <a:path w="120000" h="120000" extrusionOk="0">
                  <a:moveTo>
                    <a:pt x="85714" y="5882"/>
                  </a:moveTo>
                  <a:cubicBezTo>
                    <a:pt x="61714" y="0"/>
                    <a:pt x="29142" y="20000"/>
                    <a:pt x="15428" y="49411"/>
                  </a:cubicBezTo>
                  <a:cubicBezTo>
                    <a:pt x="0" y="80000"/>
                    <a:pt x="8571" y="108235"/>
                    <a:pt x="34285" y="114117"/>
                  </a:cubicBezTo>
                  <a:cubicBezTo>
                    <a:pt x="60000" y="120000"/>
                    <a:pt x="90857" y="100000"/>
                    <a:pt x="106285" y="70588"/>
                  </a:cubicBezTo>
                  <a:cubicBezTo>
                    <a:pt x="120000" y="40000"/>
                    <a:pt x="111428" y="11764"/>
                    <a:pt x="85714" y="5882"/>
                  </a:cubicBezTo>
                  <a:close/>
                </a:path>
              </a:pathLst>
            </a:custGeom>
            <a:solidFill>
              <a:srgbClr val="F6C5A0"/>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306" name="Shape 306"/>
            <p:cNvSpPr/>
            <p:nvPr/>
          </p:nvSpPr>
          <p:spPr>
            <a:xfrm>
              <a:off x="4408488" y="3602831"/>
              <a:ext cx="354000" cy="435000"/>
            </a:xfrm>
            <a:custGeom>
              <a:avLst/>
              <a:gdLst/>
              <a:ahLst/>
              <a:cxnLst/>
              <a:rect l="0" t="0" r="0" b="0"/>
              <a:pathLst>
                <a:path w="120000" h="120000" extrusionOk="0">
                  <a:moveTo>
                    <a:pt x="63529" y="0"/>
                  </a:moveTo>
                  <a:cubicBezTo>
                    <a:pt x="63529" y="0"/>
                    <a:pt x="0" y="12398"/>
                    <a:pt x="0" y="15498"/>
                  </a:cubicBezTo>
                  <a:cubicBezTo>
                    <a:pt x="0" y="18597"/>
                    <a:pt x="24434" y="120000"/>
                    <a:pt x="24434" y="120000"/>
                  </a:cubicBezTo>
                  <a:cubicBezTo>
                    <a:pt x="109683" y="120000"/>
                    <a:pt x="109683" y="120000"/>
                    <a:pt x="109683" y="120000"/>
                  </a:cubicBezTo>
                  <a:cubicBezTo>
                    <a:pt x="120000" y="15940"/>
                    <a:pt x="120000" y="15940"/>
                    <a:pt x="120000" y="15940"/>
                  </a:cubicBezTo>
                  <a:cubicBezTo>
                    <a:pt x="63529" y="0"/>
                    <a:pt x="63529" y="0"/>
                    <a:pt x="63529" y="0"/>
                  </a:cubicBezTo>
                </a:path>
              </a:pathLst>
            </a:custGeom>
            <a:solidFill>
              <a:srgbClr val="9FBAC4"/>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307" name="Shape 307"/>
            <p:cNvSpPr/>
            <p:nvPr/>
          </p:nvSpPr>
          <p:spPr>
            <a:xfrm>
              <a:off x="4286250" y="3475831"/>
              <a:ext cx="233400" cy="561900"/>
            </a:xfrm>
            <a:custGeom>
              <a:avLst/>
              <a:gdLst/>
              <a:ahLst/>
              <a:cxnLst/>
              <a:rect l="0" t="0" r="0" b="0"/>
              <a:pathLst>
                <a:path w="120000" h="120000" extrusionOk="0">
                  <a:moveTo>
                    <a:pt x="89795" y="0"/>
                  </a:moveTo>
                  <a:lnTo>
                    <a:pt x="89795" y="12881"/>
                  </a:lnTo>
                  <a:lnTo>
                    <a:pt x="120000" y="119999"/>
                  </a:lnTo>
                  <a:lnTo>
                    <a:pt x="68571" y="119999"/>
                  </a:lnTo>
                  <a:lnTo>
                    <a:pt x="11428" y="72203"/>
                  </a:lnTo>
                  <a:lnTo>
                    <a:pt x="66122" y="57627"/>
                  </a:lnTo>
                  <a:lnTo>
                    <a:pt x="0" y="44406"/>
                  </a:lnTo>
                  <a:lnTo>
                    <a:pt x="60408" y="5423"/>
                  </a:lnTo>
                  <a:lnTo>
                    <a:pt x="89795" y="0"/>
                  </a:lnTo>
                  <a:close/>
                </a:path>
              </a:pathLst>
            </a:custGeom>
            <a:solidFill>
              <a:srgbClr val="1A1A1A"/>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308" name="Shape 308"/>
            <p:cNvSpPr/>
            <p:nvPr/>
          </p:nvSpPr>
          <p:spPr>
            <a:xfrm>
              <a:off x="4670425" y="3475831"/>
              <a:ext cx="231900" cy="561900"/>
            </a:xfrm>
            <a:custGeom>
              <a:avLst/>
              <a:gdLst/>
              <a:ahLst/>
              <a:cxnLst/>
              <a:rect l="0" t="0" r="0" b="0"/>
              <a:pathLst>
                <a:path w="120000" h="120000" extrusionOk="0">
                  <a:moveTo>
                    <a:pt x="30410" y="0"/>
                  </a:moveTo>
                  <a:lnTo>
                    <a:pt x="30410" y="12881"/>
                  </a:lnTo>
                  <a:lnTo>
                    <a:pt x="0" y="119999"/>
                  </a:lnTo>
                  <a:lnTo>
                    <a:pt x="50958" y="119999"/>
                  </a:lnTo>
                  <a:lnTo>
                    <a:pt x="108493" y="72203"/>
                  </a:lnTo>
                  <a:lnTo>
                    <a:pt x="53424" y="57627"/>
                  </a:lnTo>
                  <a:lnTo>
                    <a:pt x="119999" y="44406"/>
                  </a:lnTo>
                  <a:lnTo>
                    <a:pt x="65753" y="6779"/>
                  </a:lnTo>
                  <a:lnTo>
                    <a:pt x="30410" y="0"/>
                  </a:lnTo>
                  <a:close/>
                </a:path>
              </a:pathLst>
            </a:custGeom>
            <a:solidFill>
              <a:srgbClr val="1B1B1B"/>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309" name="Shape 309"/>
            <p:cNvSpPr/>
            <p:nvPr/>
          </p:nvSpPr>
          <p:spPr>
            <a:xfrm>
              <a:off x="4537075" y="3602831"/>
              <a:ext cx="114300" cy="111000"/>
            </a:xfrm>
            <a:custGeom>
              <a:avLst/>
              <a:gdLst/>
              <a:ahLst/>
              <a:cxnLst/>
              <a:rect l="0" t="0" r="0" b="0"/>
              <a:pathLst>
                <a:path w="120000" h="120000" extrusionOk="0">
                  <a:moveTo>
                    <a:pt x="0" y="66857"/>
                  </a:moveTo>
                  <a:cubicBezTo>
                    <a:pt x="33333" y="120000"/>
                    <a:pt x="33333" y="120000"/>
                    <a:pt x="33333" y="120000"/>
                  </a:cubicBezTo>
                  <a:cubicBezTo>
                    <a:pt x="51666" y="120000"/>
                    <a:pt x="68333" y="120000"/>
                    <a:pt x="86666" y="120000"/>
                  </a:cubicBezTo>
                  <a:cubicBezTo>
                    <a:pt x="120000" y="66857"/>
                    <a:pt x="120000" y="66857"/>
                    <a:pt x="120000" y="66857"/>
                  </a:cubicBezTo>
                  <a:cubicBezTo>
                    <a:pt x="61666" y="0"/>
                    <a:pt x="61666" y="0"/>
                    <a:pt x="61666" y="0"/>
                  </a:cubicBezTo>
                  <a:cubicBezTo>
                    <a:pt x="0" y="66857"/>
                    <a:pt x="0" y="66857"/>
                    <a:pt x="0" y="66857"/>
                  </a:cubicBezTo>
                </a:path>
              </a:pathLst>
            </a:custGeom>
            <a:solidFill>
              <a:srgbClr val="28A8E3"/>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310" name="Shape 310"/>
            <p:cNvSpPr/>
            <p:nvPr/>
          </p:nvSpPr>
          <p:spPr>
            <a:xfrm>
              <a:off x="4524375" y="3713956"/>
              <a:ext cx="142800" cy="324000"/>
            </a:xfrm>
            <a:custGeom>
              <a:avLst/>
              <a:gdLst/>
              <a:ahLst/>
              <a:cxnLst/>
              <a:rect l="0" t="0" r="0" b="0"/>
              <a:pathLst>
                <a:path w="120000" h="120000" extrusionOk="0">
                  <a:moveTo>
                    <a:pt x="37333" y="0"/>
                  </a:moveTo>
                  <a:lnTo>
                    <a:pt x="0" y="120000"/>
                  </a:lnTo>
                  <a:lnTo>
                    <a:pt x="120000" y="120000"/>
                  </a:lnTo>
                  <a:lnTo>
                    <a:pt x="80000" y="0"/>
                  </a:lnTo>
                  <a:lnTo>
                    <a:pt x="37333" y="0"/>
                  </a:lnTo>
                  <a:close/>
                </a:path>
              </a:pathLst>
            </a:custGeom>
            <a:solidFill>
              <a:srgbClr val="28A8E3"/>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311" name="Shape 311"/>
            <p:cNvSpPr/>
            <p:nvPr/>
          </p:nvSpPr>
          <p:spPr>
            <a:xfrm>
              <a:off x="4524375" y="3713956"/>
              <a:ext cx="142800" cy="324000"/>
            </a:xfrm>
            <a:custGeom>
              <a:avLst/>
              <a:gdLst/>
              <a:ahLst/>
              <a:cxnLst/>
              <a:rect l="0" t="0" r="0" b="0"/>
              <a:pathLst>
                <a:path w="120000" h="120000" extrusionOk="0">
                  <a:moveTo>
                    <a:pt x="37333" y="0"/>
                  </a:moveTo>
                  <a:lnTo>
                    <a:pt x="0" y="120000"/>
                  </a:lnTo>
                  <a:lnTo>
                    <a:pt x="120000" y="120000"/>
                  </a:lnTo>
                  <a:lnTo>
                    <a:pt x="80000" y="0"/>
                  </a:lnTo>
                  <a:lnTo>
                    <a:pt x="37333"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312" name="Shape 312"/>
            <p:cNvSpPr/>
            <p:nvPr/>
          </p:nvSpPr>
          <p:spPr>
            <a:xfrm>
              <a:off x="4448175" y="3434556"/>
              <a:ext cx="147600" cy="282600"/>
            </a:xfrm>
            <a:custGeom>
              <a:avLst/>
              <a:gdLst/>
              <a:ahLst/>
              <a:cxnLst/>
              <a:rect l="0" t="0" r="0" b="0"/>
              <a:pathLst>
                <a:path w="120000" h="120000" extrusionOk="0">
                  <a:moveTo>
                    <a:pt x="10322" y="0"/>
                  </a:moveTo>
                  <a:lnTo>
                    <a:pt x="0" y="19550"/>
                  </a:lnTo>
                  <a:lnTo>
                    <a:pt x="27096" y="120000"/>
                  </a:lnTo>
                  <a:lnTo>
                    <a:pt x="120000" y="71460"/>
                  </a:lnTo>
                  <a:lnTo>
                    <a:pt x="10322" y="0"/>
                  </a:lnTo>
                  <a:close/>
                </a:path>
              </a:pathLst>
            </a:custGeom>
            <a:solidFill>
              <a:srgbClr val="FFFFF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313" name="Shape 313"/>
            <p:cNvSpPr/>
            <p:nvPr/>
          </p:nvSpPr>
          <p:spPr>
            <a:xfrm>
              <a:off x="4448175" y="3434556"/>
              <a:ext cx="147600" cy="282600"/>
            </a:xfrm>
            <a:custGeom>
              <a:avLst/>
              <a:gdLst/>
              <a:ahLst/>
              <a:cxnLst/>
              <a:rect l="0" t="0" r="0" b="0"/>
              <a:pathLst>
                <a:path w="120000" h="120000" extrusionOk="0">
                  <a:moveTo>
                    <a:pt x="10322" y="0"/>
                  </a:moveTo>
                  <a:lnTo>
                    <a:pt x="0" y="19550"/>
                  </a:lnTo>
                  <a:lnTo>
                    <a:pt x="27096" y="120000"/>
                  </a:lnTo>
                  <a:lnTo>
                    <a:pt x="120000" y="71460"/>
                  </a:lnTo>
                  <a:lnTo>
                    <a:pt x="10322"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314" name="Shape 314"/>
            <p:cNvSpPr/>
            <p:nvPr/>
          </p:nvSpPr>
          <p:spPr>
            <a:xfrm>
              <a:off x="4460875" y="3378994"/>
              <a:ext cx="268200" cy="93600"/>
            </a:xfrm>
            <a:custGeom>
              <a:avLst/>
              <a:gdLst/>
              <a:ahLst/>
              <a:cxnLst/>
              <a:rect l="0" t="0" r="0" b="0"/>
              <a:pathLst>
                <a:path w="120000" h="120000" extrusionOk="0">
                  <a:moveTo>
                    <a:pt x="0" y="0"/>
                  </a:moveTo>
                  <a:cubicBezTo>
                    <a:pt x="0" y="12413"/>
                    <a:pt x="0" y="12413"/>
                    <a:pt x="0" y="12413"/>
                  </a:cubicBezTo>
                  <a:cubicBezTo>
                    <a:pt x="0" y="12413"/>
                    <a:pt x="30179" y="115862"/>
                    <a:pt x="59640" y="120000"/>
                  </a:cubicBezTo>
                  <a:cubicBezTo>
                    <a:pt x="60359" y="120000"/>
                    <a:pt x="60359" y="120000"/>
                    <a:pt x="61077" y="120000"/>
                  </a:cubicBezTo>
                  <a:cubicBezTo>
                    <a:pt x="89820" y="120000"/>
                    <a:pt x="120000" y="18620"/>
                    <a:pt x="120000" y="18620"/>
                  </a:cubicBezTo>
                  <a:cubicBezTo>
                    <a:pt x="120000" y="0"/>
                    <a:pt x="120000" y="0"/>
                    <a:pt x="120000" y="0"/>
                  </a:cubicBezTo>
                  <a:cubicBezTo>
                    <a:pt x="0" y="0"/>
                    <a:pt x="0" y="0"/>
                    <a:pt x="0" y="0"/>
                  </a:cubicBezTo>
                </a:path>
              </a:pathLst>
            </a:custGeom>
            <a:solidFill>
              <a:srgbClr val="C59E80"/>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315" name="Shape 315"/>
            <p:cNvSpPr/>
            <p:nvPr/>
          </p:nvSpPr>
          <p:spPr>
            <a:xfrm>
              <a:off x="4183063" y="2682081"/>
              <a:ext cx="823800" cy="758700"/>
            </a:xfrm>
            <a:custGeom>
              <a:avLst/>
              <a:gdLst/>
              <a:ahLst/>
              <a:cxnLst/>
              <a:rect l="0" t="0" r="0" b="0"/>
              <a:pathLst>
                <a:path w="120000" h="120000" extrusionOk="0">
                  <a:moveTo>
                    <a:pt x="59883" y="0"/>
                  </a:moveTo>
                  <a:cubicBezTo>
                    <a:pt x="0" y="0"/>
                    <a:pt x="22923" y="89048"/>
                    <a:pt x="26900" y="95898"/>
                  </a:cubicBezTo>
                  <a:cubicBezTo>
                    <a:pt x="31111" y="103509"/>
                    <a:pt x="50292" y="120000"/>
                    <a:pt x="59883" y="120000"/>
                  </a:cubicBezTo>
                  <a:cubicBezTo>
                    <a:pt x="69707" y="120000"/>
                    <a:pt x="88654" y="103509"/>
                    <a:pt x="93099" y="95898"/>
                  </a:cubicBezTo>
                  <a:cubicBezTo>
                    <a:pt x="96842" y="89048"/>
                    <a:pt x="120000" y="0"/>
                    <a:pt x="59883" y="0"/>
                  </a:cubicBezTo>
                  <a:close/>
                </a:path>
              </a:pathLst>
            </a:custGeom>
            <a:solidFill>
              <a:srgbClr val="F6C5A0"/>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316" name="Shape 316"/>
            <p:cNvSpPr/>
            <p:nvPr/>
          </p:nvSpPr>
          <p:spPr>
            <a:xfrm>
              <a:off x="4279900" y="2585244"/>
              <a:ext cx="647700" cy="584100"/>
            </a:xfrm>
            <a:custGeom>
              <a:avLst/>
              <a:gdLst/>
              <a:ahLst/>
              <a:cxnLst/>
              <a:rect l="0" t="0" r="0" b="0"/>
              <a:pathLst>
                <a:path w="120000" h="120000" extrusionOk="0">
                  <a:moveTo>
                    <a:pt x="92376" y="22479"/>
                  </a:moveTo>
                  <a:cubicBezTo>
                    <a:pt x="66831" y="0"/>
                    <a:pt x="27029" y="13553"/>
                    <a:pt x="15148" y="32066"/>
                  </a:cubicBezTo>
                  <a:cubicBezTo>
                    <a:pt x="0" y="55537"/>
                    <a:pt x="5346" y="91239"/>
                    <a:pt x="8910" y="118016"/>
                  </a:cubicBezTo>
                  <a:cubicBezTo>
                    <a:pt x="8910" y="118016"/>
                    <a:pt x="8910" y="118016"/>
                    <a:pt x="8910" y="118016"/>
                  </a:cubicBezTo>
                  <a:cubicBezTo>
                    <a:pt x="8910" y="118347"/>
                    <a:pt x="8910" y="118677"/>
                    <a:pt x="8910" y="119008"/>
                  </a:cubicBezTo>
                  <a:cubicBezTo>
                    <a:pt x="9207" y="119008"/>
                    <a:pt x="9504" y="119669"/>
                    <a:pt x="9504" y="120000"/>
                  </a:cubicBezTo>
                  <a:cubicBezTo>
                    <a:pt x="9801" y="120000"/>
                    <a:pt x="10693" y="120000"/>
                    <a:pt x="10990" y="119669"/>
                  </a:cubicBezTo>
                  <a:cubicBezTo>
                    <a:pt x="10990" y="119669"/>
                    <a:pt x="10990" y="119338"/>
                    <a:pt x="10990" y="119338"/>
                  </a:cubicBezTo>
                  <a:cubicBezTo>
                    <a:pt x="11287" y="117024"/>
                    <a:pt x="10990" y="112396"/>
                    <a:pt x="10990" y="112396"/>
                  </a:cubicBezTo>
                  <a:cubicBezTo>
                    <a:pt x="10990" y="108429"/>
                    <a:pt x="10099" y="105123"/>
                    <a:pt x="9504" y="101487"/>
                  </a:cubicBezTo>
                  <a:cubicBezTo>
                    <a:pt x="12178" y="84628"/>
                    <a:pt x="19306" y="80991"/>
                    <a:pt x="22871" y="60495"/>
                  </a:cubicBezTo>
                  <a:cubicBezTo>
                    <a:pt x="23762" y="59173"/>
                    <a:pt x="24653" y="57851"/>
                    <a:pt x="25544" y="56528"/>
                  </a:cubicBezTo>
                  <a:cubicBezTo>
                    <a:pt x="26435" y="55206"/>
                    <a:pt x="27623" y="53553"/>
                    <a:pt x="28811" y="52561"/>
                  </a:cubicBezTo>
                  <a:cubicBezTo>
                    <a:pt x="29405" y="51900"/>
                    <a:pt x="30000" y="51570"/>
                    <a:pt x="30594" y="50909"/>
                  </a:cubicBezTo>
                  <a:cubicBezTo>
                    <a:pt x="44554" y="45289"/>
                    <a:pt x="58811" y="52231"/>
                    <a:pt x="71881" y="58181"/>
                  </a:cubicBezTo>
                  <a:cubicBezTo>
                    <a:pt x="76930" y="60165"/>
                    <a:pt x="82574" y="63140"/>
                    <a:pt x="87920" y="62479"/>
                  </a:cubicBezTo>
                  <a:cubicBezTo>
                    <a:pt x="90297" y="62479"/>
                    <a:pt x="92079" y="60495"/>
                    <a:pt x="92376" y="58512"/>
                  </a:cubicBezTo>
                  <a:cubicBezTo>
                    <a:pt x="98613" y="79338"/>
                    <a:pt x="103663" y="88925"/>
                    <a:pt x="106633" y="104132"/>
                  </a:cubicBezTo>
                  <a:cubicBezTo>
                    <a:pt x="106336" y="106776"/>
                    <a:pt x="105742" y="109421"/>
                    <a:pt x="105742" y="112396"/>
                  </a:cubicBezTo>
                  <a:cubicBezTo>
                    <a:pt x="105742" y="112396"/>
                    <a:pt x="105445" y="117024"/>
                    <a:pt x="105742" y="119338"/>
                  </a:cubicBezTo>
                  <a:cubicBezTo>
                    <a:pt x="105742" y="119338"/>
                    <a:pt x="105742" y="119669"/>
                    <a:pt x="105742" y="119669"/>
                  </a:cubicBezTo>
                  <a:cubicBezTo>
                    <a:pt x="106039" y="120000"/>
                    <a:pt x="106930" y="120000"/>
                    <a:pt x="107227" y="120000"/>
                  </a:cubicBezTo>
                  <a:cubicBezTo>
                    <a:pt x="107227" y="119669"/>
                    <a:pt x="107821" y="119008"/>
                    <a:pt x="107821" y="119008"/>
                  </a:cubicBezTo>
                  <a:cubicBezTo>
                    <a:pt x="108118" y="118016"/>
                    <a:pt x="108118" y="117024"/>
                    <a:pt x="108118" y="116033"/>
                  </a:cubicBezTo>
                  <a:cubicBezTo>
                    <a:pt x="108118" y="114710"/>
                    <a:pt x="108415" y="113057"/>
                    <a:pt x="108712" y="111735"/>
                  </a:cubicBezTo>
                  <a:cubicBezTo>
                    <a:pt x="112574" y="95206"/>
                    <a:pt x="120000" y="29752"/>
                    <a:pt x="92376" y="22479"/>
                  </a:cubicBezTo>
                  <a:close/>
                  <a:moveTo>
                    <a:pt x="53465" y="44628"/>
                  </a:moveTo>
                  <a:cubicBezTo>
                    <a:pt x="53168" y="44628"/>
                    <a:pt x="52574" y="44297"/>
                    <a:pt x="52277" y="44297"/>
                  </a:cubicBezTo>
                  <a:cubicBezTo>
                    <a:pt x="52871" y="44297"/>
                    <a:pt x="53465" y="44628"/>
                    <a:pt x="54059" y="44628"/>
                  </a:cubicBezTo>
                  <a:cubicBezTo>
                    <a:pt x="53762" y="44628"/>
                    <a:pt x="53762" y="44628"/>
                    <a:pt x="53465" y="44628"/>
                  </a:cubicBezTo>
                  <a:close/>
                </a:path>
              </a:pathLst>
            </a:custGeom>
            <a:solidFill>
              <a:srgbClr val="605343"/>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317" name="Shape 317"/>
            <p:cNvSpPr/>
            <p:nvPr/>
          </p:nvSpPr>
          <p:spPr>
            <a:xfrm>
              <a:off x="4595813" y="3434556"/>
              <a:ext cx="141300" cy="285900"/>
            </a:xfrm>
            <a:custGeom>
              <a:avLst/>
              <a:gdLst/>
              <a:ahLst/>
              <a:cxnLst/>
              <a:rect l="0" t="0" r="0" b="0"/>
              <a:pathLst>
                <a:path w="120000" h="120000" extrusionOk="0">
                  <a:moveTo>
                    <a:pt x="113258" y="0"/>
                  </a:moveTo>
                  <a:lnTo>
                    <a:pt x="120000" y="19333"/>
                  </a:lnTo>
                  <a:lnTo>
                    <a:pt x="94382" y="120000"/>
                  </a:lnTo>
                  <a:lnTo>
                    <a:pt x="0" y="70666"/>
                  </a:lnTo>
                  <a:lnTo>
                    <a:pt x="113258" y="0"/>
                  </a:lnTo>
                  <a:close/>
                </a:path>
              </a:pathLst>
            </a:custGeom>
            <a:solidFill>
              <a:srgbClr val="FFFFF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318" name="Shape 318"/>
            <p:cNvSpPr/>
            <p:nvPr/>
          </p:nvSpPr>
          <p:spPr>
            <a:xfrm>
              <a:off x="4595813" y="3434556"/>
              <a:ext cx="141300" cy="285900"/>
            </a:xfrm>
            <a:custGeom>
              <a:avLst/>
              <a:gdLst/>
              <a:ahLst/>
              <a:cxnLst/>
              <a:rect l="0" t="0" r="0" b="0"/>
              <a:pathLst>
                <a:path w="120000" h="120000" extrusionOk="0">
                  <a:moveTo>
                    <a:pt x="113258" y="0"/>
                  </a:moveTo>
                  <a:lnTo>
                    <a:pt x="120000" y="19333"/>
                  </a:lnTo>
                  <a:lnTo>
                    <a:pt x="94382" y="120000"/>
                  </a:lnTo>
                  <a:lnTo>
                    <a:pt x="0" y="70666"/>
                  </a:lnTo>
                  <a:lnTo>
                    <a:pt x="113258"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319" name="Shape 319"/>
            <p:cNvSpPr/>
            <p:nvPr/>
          </p:nvSpPr>
          <p:spPr>
            <a:xfrm>
              <a:off x="4460875" y="3431381"/>
              <a:ext cx="268200" cy="171300"/>
            </a:xfrm>
            <a:custGeom>
              <a:avLst/>
              <a:gdLst/>
              <a:ahLst/>
              <a:cxnLst/>
              <a:rect l="0" t="0" r="0" b="0"/>
              <a:pathLst>
                <a:path w="120000" h="120000" extrusionOk="0">
                  <a:moveTo>
                    <a:pt x="120000" y="0"/>
                  </a:moveTo>
                  <a:lnTo>
                    <a:pt x="60355" y="116666"/>
                  </a:lnTo>
                  <a:lnTo>
                    <a:pt x="0" y="0"/>
                  </a:lnTo>
                  <a:lnTo>
                    <a:pt x="0" y="2222"/>
                  </a:lnTo>
                  <a:lnTo>
                    <a:pt x="60355" y="120000"/>
                  </a:lnTo>
                  <a:lnTo>
                    <a:pt x="120000" y="2222"/>
                  </a:lnTo>
                  <a:lnTo>
                    <a:pt x="120000" y="0"/>
                  </a:lnTo>
                  <a:close/>
                </a:path>
              </a:pathLst>
            </a:custGeom>
            <a:solidFill>
              <a:srgbClr val="E9BB98"/>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320" name="Shape 320"/>
            <p:cNvSpPr/>
            <p:nvPr/>
          </p:nvSpPr>
          <p:spPr>
            <a:xfrm>
              <a:off x="4460875" y="3431381"/>
              <a:ext cx="268200" cy="171300"/>
            </a:xfrm>
            <a:custGeom>
              <a:avLst/>
              <a:gdLst/>
              <a:ahLst/>
              <a:cxnLst/>
              <a:rect l="0" t="0" r="0" b="0"/>
              <a:pathLst>
                <a:path w="120000" h="120000" extrusionOk="0">
                  <a:moveTo>
                    <a:pt x="120000" y="0"/>
                  </a:moveTo>
                  <a:lnTo>
                    <a:pt x="60355" y="116666"/>
                  </a:lnTo>
                  <a:lnTo>
                    <a:pt x="0" y="0"/>
                  </a:lnTo>
                  <a:lnTo>
                    <a:pt x="0" y="2222"/>
                  </a:lnTo>
                  <a:lnTo>
                    <a:pt x="60355" y="120000"/>
                  </a:lnTo>
                  <a:lnTo>
                    <a:pt x="120000" y="2222"/>
                  </a:lnTo>
                  <a:lnTo>
                    <a:pt x="12000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321" name="Shape 321"/>
            <p:cNvSpPr/>
            <p:nvPr/>
          </p:nvSpPr>
          <p:spPr>
            <a:xfrm>
              <a:off x="4568825" y="3713956"/>
              <a:ext cx="50700" cy="1500"/>
            </a:xfrm>
            <a:custGeom>
              <a:avLst/>
              <a:gdLst/>
              <a:ahLst/>
              <a:cxnLst/>
              <a:rect l="0" t="0" r="0" b="0"/>
              <a:pathLst>
                <a:path w="120000" h="120000" extrusionOk="0">
                  <a:moveTo>
                    <a:pt x="0" y="0"/>
                  </a:moveTo>
                  <a:lnTo>
                    <a:pt x="0" y="120000"/>
                  </a:lnTo>
                  <a:lnTo>
                    <a:pt x="0" y="120000"/>
                  </a:lnTo>
                  <a:lnTo>
                    <a:pt x="0" y="0"/>
                  </a:lnTo>
                  <a:close/>
                  <a:moveTo>
                    <a:pt x="120000" y="0"/>
                  </a:moveTo>
                  <a:lnTo>
                    <a:pt x="120000" y="0"/>
                  </a:lnTo>
                  <a:lnTo>
                    <a:pt x="120000" y="120000"/>
                  </a:lnTo>
                  <a:lnTo>
                    <a:pt x="120000" y="120000"/>
                  </a:lnTo>
                  <a:lnTo>
                    <a:pt x="120000" y="0"/>
                  </a:lnTo>
                  <a:close/>
                </a:path>
              </a:pathLst>
            </a:custGeom>
            <a:solidFill>
              <a:srgbClr val="8FA7B0"/>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322" name="Shape 322"/>
            <p:cNvSpPr/>
            <p:nvPr/>
          </p:nvSpPr>
          <p:spPr>
            <a:xfrm>
              <a:off x="4568825" y="3713956"/>
              <a:ext cx="50700" cy="1500"/>
            </a:xfrm>
            <a:custGeom>
              <a:avLst/>
              <a:gdLst/>
              <a:ahLst/>
              <a:cxnLst/>
              <a:rect l="0" t="0" r="0" b="0"/>
              <a:pathLst>
                <a:path w="120000" h="120000" extrusionOk="0">
                  <a:moveTo>
                    <a:pt x="0" y="0"/>
                  </a:moveTo>
                  <a:lnTo>
                    <a:pt x="0" y="120000"/>
                  </a:lnTo>
                  <a:lnTo>
                    <a:pt x="0" y="120000"/>
                  </a:lnTo>
                  <a:lnTo>
                    <a:pt x="0" y="0"/>
                  </a:lnTo>
                  <a:moveTo>
                    <a:pt x="120000" y="0"/>
                  </a:moveTo>
                  <a:lnTo>
                    <a:pt x="120000" y="0"/>
                  </a:lnTo>
                  <a:lnTo>
                    <a:pt x="120000" y="120000"/>
                  </a:lnTo>
                  <a:lnTo>
                    <a:pt x="120000" y="120000"/>
                  </a:lnTo>
                  <a:lnTo>
                    <a:pt x="12000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323" name="Shape 323"/>
            <p:cNvSpPr/>
            <p:nvPr/>
          </p:nvSpPr>
          <p:spPr>
            <a:xfrm>
              <a:off x="4568825" y="3713956"/>
              <a:ext cx="50700" cy="1500"/>
            </a:xfrm>
            <a:prstGeom prst="rect">
              <a:avLst/>
            </a:prstGeom>
            <a:solidFill>
              <a:srgbClr val="2497CC"/>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324" name="Shape 324"/>
            <p:cNvSpPr/>
            <p:nvPr/>
          </p:nvSpPr>
          <p:spPr>
            <a:xfrm>
              <a:off x="4568825" y="3713956"/>
              <a:ext cx="50700" cy="1500"/>
            </a:xfrm>
            <a:prstGeom prst="rect">
              <a:avLst/>
            </a:pr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pSp>
      <p:sp>
        <p:nvSpPr>
          <p:cNvPr id="325" name="Shape 325"/>
          <p:cNvSpPr/>
          <p:nvPr/>
        </p:nvSpPr>
        <p:spPr>
          <a:xfrm>
            <a:off x="0" y="1100667"/>
            <a:ext cx="9144000" cy="4614300"/>
          </a:xfrm>
          <a:prstGeom prst="rect">
            <a:avLst/>
          </a:prstGeom>
          <a:solidFill>
            <a:schemeClr val="lt1">
              <a:alpha val="61960"/>
            </a:schemeClr>
          </a:solidFill>
          <a:ln>
            <a:noFill/>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94472"/>
            <a:ext cx="8520600" cy="636300"/>
          </a:xfrm>
          <a:prstGeom prst="rect">
            <a:avLst/>
          </a:prstGeom>
        </p:spPr>
        <p:txBody>
          <a:bodyPr spcFirstLastPara="1" wrap="square" lIns="91425" tIns="91425" rIns="91425" bIns="91425" rtlCol="0"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rtl="0"/>
            <a:endParaRPr/>
          </a:p>
        </p:txBody>
      </p:sp>
      <p:sp>
        <p:nvSpPr>
          <p:cNvPr id="18" name="Shape 18"/>
          <p:cNvSpPr txBox="1">
            <a:spLocks noGrp="1"/>
          </p:cNvSpPr>
          <p:nvPr>
            <p:ph type="body" idx="1"/>
          </p:nvPr>
        </p:nvSpPr>
        <p:spPr>
          <a:xfrm>
            <a:off x="311700" y="1280528"/>
            <a:ext cx="8520600" cy="3795900"/>
          </a:xfrm>
          <a:prstGeom prst="rect">
            <a:avLst/>
          </a:prstGeom>
        </p:spPr>
        <p:txBody>
          <a:bodyPr spcFirstLastPara="1" wrap="square" lIns="91425" tIns="91425" rIns="91425" bIns="91425" rtlCol="0"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rtl="0"/>
            <a:endParaRPr/>
          </a:p>
        </p:txBody>
      </p:sp>
      <p:sp>
        <p:nvSpPr>
          <p:cNvPr id="19" name="Shape 19"/>
          <p:cNvSpPr txBox="1">
            <a:spLocks noGrp="1"/>
          </p:cNvSpPr>
          <p:nvPr>
            <p:ph type="sldNum" idx="12"/>
          </p:nvPr>
        </p:nvSpPr>
        <p:spPr>
          <a:xfrm>
            <a:off x="8472458" y="5181352"/>
            <a:ext cx="548700" cy="437400"/>
          </a:xfrm>
          <a:prstGeom prst="rect">
            <a:avLst/>
          </a:prstGeom>
        </p:spPr>
        <p:txBody>
          <a:bodyPr spcFirstLastPara="1" wrap="square" lIns="91425" tIns="91425" rIns="91425" bIns="91425" rtlCol="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rtl="0">
              <a:spcBef>
                <a:spcPts val="0"/>
              </a:spcBef>
              <a:spcAft>
                <a:spcPts val="0"/>
              </a:spcAft>
              <a:buNone/>
            </a:pPr>
            <a:fld id="{00000000-1234-1234-1234-123412341234}" type="slidenum">
              <a:rPr lang="x-none"/>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94472"/>
            <a:ext cx="8520600" cy="636300"/>
          </a:xfrm>
          <a:prstGeom prst="rect">
            <a:avLst/>
          </a:prstGeom>
        </p:spPr>
        <p:txBody>
          <a:bodyPr spcFirstLastPara="1" wrap="square" lIns="91425" tIns="91425" rIns="91425" bIns="91425" rtlCol="0"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rtl="0"/>
            <a:endParaRPr/>
          </a:p>
        </p:txBody>
      </p:sp>
      <p:sp>
        <p:nvSpPr>
          <p:cNvPr id="22" name="Shape 22"/>
          <p:cNvSpPr txBox="1">
            <a:spLocks noGrp="1"/>
          </p:cNvSpPr>
          <p:nvPr>
            <p:ph type="body" idx="1"/>
          </p:nvPr>
        </p:nvSpPr>
        <p:spPr>
          <a:xfrm>
            <a:off x="311700" y="1280528"/>
            <a:ext cx="3999900" cy="3795900"/>
          </a:xfrm>
          <a:prstGeom prst="rect">
            <a:avLst/>
          </a:prstGeom>
        </p:spPr>
        <p:txBody>
          <a:bodyPr spcFirstLastPara="1" wrap="square" lIns="91425" tIns="91425" rIns="91425" bIns="91425" rtlCol="0"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rtl="0"/>
            <a:endParaRPr/>
          </a:p>
        </p:txBody>
      </p:sp>
      <p:sp>
        <p:nvSpPr>
          <p:cNvPr id="23" name="Shape 23"/>
          <p:cNvSpPr txBox="1">
            <a:spLocks noGrp="1"/>
          </p:cNvSpPr>
          <p:nvPr>
            <p:ph type="body" idx="2"/>
          </p:nvPr>
        </p:nvSpPr>
        <p:spPr>
          <a:xfrm>
            <a:off x="4832400" y="1280528"/>
            <a:ext cx="3999900" cy="3795900"/>
          </a:xfrm>
          <a:prstGeom prst="rect">
            <a:avLst/>
          </a:prstGeom>
        </p:spPr>
        <p:txBody>
          <a:bodyPr spcFirstLastPara="1" wrap="square" lIns="91425" tIns="91425" rIns="91425" bIns="91425" rtlCol="0"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rtl="0"/>
            <a:endParaRPr/>
          </a:p>
        </p:txBody>
      </p:sp>
      <p:sp>
        <p:nvSpPr>
          <p:cNvPr id="24" name="Shape 24"/>
          <p:cNvSpPr txBox="1">
            <a:spLocks noGrp="1"/>
          </p:cNvSpPr>
          <p:nvPr>
            <p:ph type="sldNum" idx="12"/>
          </p:nvPr>
        </p:nvSpPr>
        <p:spPr>
          <a:xfrm>
            <a:off x="8472458" y="5181352"/>
            <a:ext cx="548700" cy="437400"/>
          </a:xfrm>
          <a:prstGeom prst="rect">
            <a:avLst/>
          </a:prstGeom>
        </p:spPr>
        <p:txBody>
          <a:bodyPr spcFirstLastPara="1" wrap="square" lIns="91425" tIns="91425" rIns="91425" bIns="91425" rtlCol="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rtl="0">
              <a:spcBef>
                <a:spcPts val="0"/>
              </a:spcBef>
              <a:spcAft>
                <a:spcPts val="0"/>
              </a:spcAft>
              <a:buNone/>
            </a:pPr>
            <a:fld id="{00000000-1234-1234-1234-123412341234}" type="slidenum">
              <a:rPr lang="x-none"/>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94472"/>
            <a:ext cx="8520600" cy="636300"/>
          </a:xfrm>
          <a:prstGeom prst="rect">
            <a:avLst/>
          </a:prstGeom>
        </p:spPr>
        <p:txBody>
          <a:bodyPr spcFirstLastPara="1" wrap="square" lIns="91425" tIns="91425" rIns="91425" bIns="91425" rtlCol="0"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rtl="0"/>
            <a:endParaRPr/>
          </a:p>
        </p:txBody>
      </p:sp>
      <p:sp>
        <p:nvSpPr>
          <p:cNvPr id="27" name="Shape 27"/>
          <p:cNvSpPr txBox="1">
            <a:spLocks noGrp="1"/>
          </p:cNvSpPr>
          <p:nvPr>
            <p:ph type="sldNum" idx="12"/>
          </p:nvPr>
        </p:nvSpPr>
        <p:spPr>
          <a:xfrm>
            <a:off x="8472458" y="5181352"/>
            <a:ext cx="548700" cy="437400"/>
          </a:xfrm>
          <a:prstGeom prst="rect">
            <a:avLst/>
          </a:prstGeom>
        </p:spPr>
        <p:txBody>
          <a:bodyPr spcFirstLastPara="1" wrap="square" lIns="91425" tIns="91425" rIns="91425" bIns="91425" rtlCol="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rtl="0">
              <a:spcBef>
                <a:spcPts val="0"/>
              </a:spcBef>
              <a:spcAft>
                <a:spcPts val="0"/>
              </a:spcAft>
              <a:buNone/>
            </a:pPr>
            <a:fld id="{00000000-1234-1234-1234-123412341234}" type="slidenum">
              <a:rPr lang="x-none"/>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617333"/>
            <a:ext cx="2808000" cy="839700"/>
          </a:xfrm>
          <a:prstGeom prst="rect">
            <a:avLst/>
          </a:prstGeom>
        </p:spPr>
        <p:txBody>
          <a:bodyPr spcFirstLastPara="1" wrap="square" lIns="91425" tIns="91425" rIns="91425" bIns="91425" rtlCol="0"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pPr rtl="0"/>
            <a:endParaRPr/>
          </a:p>
        </p:txBody>
      </p:sp>
      <p:sp>
        <p:nvSpPr>
          <p:cNvPr id="30" name="Shape 30"/>
          <p:cNvSpPr txBox="1">
            <a:spLocks noGrp="1"/>
          </p:cNvSpPr>
          <p:nvPr>
            <p:ph type="body" idx="1"/>
          </p:nvPr>
        </p:nvSpPr>
        <p:spPr>
          <a:xfrm>
            <a:off x="311700" y="1544000"/>
            <a:ext cx="2808000" cy="3532800"/>
          </a:xfrm>
          <a:prstGeom prst="rect">
            <a:avLst/>
          </a:prstGeom>
        </p:spPr>
        <p:txBody>
          <a:bodyPr spcFirstLastPara="1" wrap="square" lIns="91425" tIns="91425" rIns="91425" bIns="91425" rtlCol="0"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rtl="0"/>
            <a:endParaRPr/>
          </a:p>
        </p:txBody>
      </p:sp>
      <p:sp>
        <p:nvSpPr>
          <p:cNvPr id="31" name="Shape 31"/>
          <p:cNvSpPr txBox="1">
            <a:spLocks noGrp="1"/>
          </p:cNvSpPr>
          <p:nvPr>
            <p:ph type="sldNum" idx="12"/>
          </p:nvPr>
        </p:nvSpPr>
        <p:spPr>
          <a:xfrm>
            <a:off x="8472458" y="5181352"/>
            <a:ext cx="548700" cy="437400"/>
          </a:xfrm>
          <a:prstGeom prst="rect">
            <a:avLst/>
          </a:prstGeom>
        </p:spPr>
        <p:txBody>
          <a:bodyPr spcFirstLastPara="1" wrap="square" lIns="91425" tIns="91425" rIns="91425" bIns="91425" rtlCol="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rtl="0">
              <a:spcBef>
                <a:spcPts val="0"/>
              </a:spcBef>
              <a:spcAft>
                <a:spcPts val="0"/>
              </a:spcAft>
              <a:buNone/>
            </a:pPr>
            <a:fld id="{00000000-1234-1234-1234-123412341234}" type="slidenum">
              <a:rPr lang="x-none"/>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500167"/>
            <a:ext cx="6367800" cy="4545300"/>
          </a:xfrm>
          <a:prstGeom prst="rect">
            <a:avLst/>
          </a:prstGeom>
        </p:spPr>
        <p:txBody>
          <a:bodyPr spcFirstLastPara="1" wrap="square" lIns="91425" tIns="91425" rIns="91425" bIns="91425" rtlCol="0"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pPr rtl="0"/>
            <a:endParaRPr/>
          </a:p>
        </p:txBody>
      </p:sp>
      <p:sp>
        <p:nvSpPr>
          <p:cNvPr id="34" name="Shape 34"/>
          <p:cNvSpPr txBox="1">
            <a:spLocks noGrp="1"/>
          </p:cNvSpPr>
          <p:nvPr>
            <p:ph type="sldNum" idx="12"/>
          </p:nvPr>
        </p:nvSpPr>
        <p:spPr>
          <a:xfrm>
            <a:off x="8472458" y="5181352"/>
            <a:ext cx="548700" cy="437400"/>
          </a:xfrm>
          <a:prstGeom prst="rect">
            <a:avLst/>
          </a:prstGeom>
        </p:spPr>
        <p:txBody>
          <a:bodyPr spcFirstLastPara="1" wrap="square" lIns="91425" tIns="91425" rIns="91425" bIns="91425" rtlCol="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rtl="0">
              <a:spcBef>
                <a:spcPts val="0"/>
              </a:spcBef>
              <a:spcAft>
                <a:spcPts val="0"/>
              </a:spcAft>
              <a:buNone/>
            </a:pPr>
            <a:fld id="{00000000-1234-1234-1234-123412341234}" type="slidenum">
              <a:rPr lang="x-none"/>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4572000" y="-139"/>
            <a:ext cx="4572000" cy="5715000"/>
          </a:xfrm>
          <a:prstGeom prst="rect">
            <a:avLst/>
          </a:prstGeom>
          <a:solidFill>
            <a:schemeClr val="lt2"/>
          </a:solidFill>
          <a:ln>
            <a:noFill/>
          </a:ln>
        </p:spPr>
        <p:txBody>
          <a:bodyPr spcFirstLastPara="1" wrap="square" lIns="91425" tIns="91425" rIns="91425" bIns="91425" rtlCol="0" anchor="ctr" anchorCtr="0">
            <a:noAutofit/>
          </a:bodyPr>
          <a:lstStyle/>
          <a:p>
            <a:pPr marL="0" lvl="0" indent="0" rtl="0">
              <a:spcBef>
                <a:spcPts val="0"/>
              </a:spcBef>
              <a:spcAft>
                <a:spcPts val="0"/>
              </a:spcAft>
              <a:buNone/>
            </a:pPr>
            <a:endParaRPr dirty="0"/>
          </a:p>
        </p:txBody>
      </p:sp>
      <p:sp>
        <p:nvSpPr>
          <p:cNvPr id="37" name="Shape 37"/>
          <p:cNvSpPr txBox="1">
            <a:spLocks noGrp="1"/>
          </p:cNvSpPr>
          <p:nvPr>
            <p:ph type="title"/>
          </p:nvPr>
        </p:nvSpPr>
        <p:spPr>
          <a:xfrm>
            <a:off x="265500" y="1370194"/>
            <a:ext cx="4045200" cy="1647000"/>
          </a:xfrm>
          <a:prstGeom prst="rect">
            <a:avLst/>
          </a:prstGeom>
        </p:spPr>
        <p:txBody>
          <a:bodyPr spcFirstLastPara="1" wrap="square" lIns="91425" tIns="91425" rIns="91425" bIns="91425" rtlCol="0"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pPr rtl="0"/>
            <a:endParaRPr/>
          </a:p>
        </p:txBody>
      </p:sp>
      <p:sp>
        <p:nvSpPr>
          <p:cNvPr id="38" name="Shape 38"/>
          <p:cNvSpPr txBox="1">
            <a:spLocks noGrp="1"/>
          </p:cNvSpPr>
          <p:nvPr>
            <p:ph type="subTitle" idx="1"/>
          </p:nvPr>
        </p:nvSpPr>
        <p:spPr>
          <a:xfrm>
            <a:off x="265500" y="3114528"/>
            <a:ext cx="4045200" cy="1372200"/>
          </a:xfrm>
          <a:prstGeom prst="rect">
            <a:avLst/>
          </a:prstGeom>
        </p:spPr>
        <p:txBody>
          <a:bodyPr spcFirstLastPara="1" wrap="square" lIns="91425" tIns="91425" rIns="91425" bIns="91425" rtlCol="0"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pPr rtl="0"/>
            <a:endParaRPr/>
          </a:p>
        </p:txBody>
      </p:sp>
      <p:sp>
        <p:nvSpPr>
          <p:cNvPr id="39" name="Shape 39"/>
          <p:cNvSpPr txBox="1">
            <a:spLocks noGrp="1"/>
          </p:cNvSpPr>
          <p:nvPr>
            <p:ph type="body" idx="2"/>
          </p:nvPr>
        </p:nvSpPr>
        <p:spPr>
          <a:xfrm>
            <a:off x="4939500" y="804528"/>
            <a:ext cx="3837000" cy="4105800"/>
          </a:xfrm>
          <a:prstGeom prst="rect">
            <a:avLst/>
          </a:prstGeom>
        </p:spPr>
        <p:txBody>
          <a:bodyPr spcFirstLastPara="1" wrap="square" lIns="91425" tIns="91425" rIns="91425" bIns="91425" rtlCol="0"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rtl="0"/>
            <a:endParaRPr/>
          </a:p>
        </p:txBody>
      </p:sp>
      <p:sp>
        <p:nvSpPr>
          <p:cNvPr id="40" name="Shape 40"/>
          <p:cNvSpPr txBox="1">
            <a:spLocks noGrp="1"/>
          </p:cNvSpPr>
          <p:nvPr>
            <p:ph type="sldNum" idx="12"/>
          </p:nvPr>
        </p:nvSpPr>
        <p:spPr>
          <a:xfrm>
            <a:off x="8472458" y="5181352"/>
            <a:ext cx="548700" cy="437400"/>
          </a:xfrm>
          <a:prstGeom prst="rect">
            <a:avLst/>
          </a:prstGeom>
        </p:spPr>
        <p:txBody>
          <a:bodyPr spcFirstLastPara="1" wrap="square" lIns="91425" tIns="91425" rIns="91425" bIns="91425" rtlCol="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rtl="0">
              <a:spcBef>
                <a:spcPts val="0"/>
              </a:spcBef>
              <a:spcAft>
                <a:spcPts val="0"/>
              </a:spcAft>
              <a:buNone/>
            </a:pPr>
            <a:fld id="{00000000-1234-1234-1234-123412341234}" type="slidenum">
              <a:rPr lang="x-none"/>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700639"/>
            <a:ext cx="5998800" cy="672300"/>
          </a:xfrm>
          <a:prstGeom prst="rect">
            <a:avLst/>
          </a:prstGeom>
        </p:spPr>
        <p:txBody>
          <a:bodyPr spcFirstLastPara="1" wrap="square" lIns="91425" tIns="91425" rIns="91425" bIns="91425" rtlCol="0" anchor="ctr" anchorCtr="0"/>
          <a:lstStyle>
            <a:lvl1pPr marL="457200" lvl="0" indent="-228600">
              <a:lnSpc>
                <a:spcPct val="100000"/>
              </a:lnSpc>
              <a:spcBef>
                <a:spcPts val="0"/>
              </a:spcBef>
              <a:spcAft>
                <a:spcPts val="0"/>
              </a:spcAft>
              <a:buSzPts val="1800"/>
              <a:buNone/>
              <a:defRPr/>
            </a:lvl1pPr>
          </a:lstStyle>
          <a:p>
            <a:pPr rtl="0"/>
            <a:endParaRPr/>
          </a:p>
        </p:txBody>
      </p:sp>
      <p:sp>
        <p:nvSpPr>
          <p:cNvPr id="43" name="Shape 43"/>
          <p:cNvSpPr txBox="1">
            <a:spLocks noGrp="1"/>
          </p:cNvSpPr>
          <p:nvPr>
            <p:ph type="sldNum" idx="12"/>
          </p:nvPr>
        </p:nvSpPr>
        <p:spPr>
          <a:xfrm>
            <a:off x="8472458" y="5181352"/>
            <a:ext cx="548700" cy="437400"/>
          </a:xfrm>
          <a:prstGeom prst="rect">
            <a:avLst/>
          </a:prstGeom>
        </p:spPr>
        <p:txBody>
          <a:bodyPr spcFirstLastPara="1" wrap="square" lIns="91425" tIns="91425" rIns="91425" bIns="91425" rtlCol="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rtl="0">
              <a:spcBef>
                <a:spcPts val="0"/>
              </a:spcBef>
              <a:spcAft>
                <a:spcPts val="0"/>
              </a:spcAft>
              <a:buNone/>
            </a:pPr>
            <a:fld id="{00000000-1234-1234-1234-123412341234}" type="slidenum">
              <a:rPr lang="x-none"/>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jp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94472"/>
            <a:ext cx="8520600" cy="636300"/>
          </a:xfrm>
          <a:prstGeom prst="rect">
            <a:avLst/>
          </a:prstGeom>
          <a:noFill/>
          <a:ln>
            <a:noFill/>
          </a:ln>
        </p:spPr>
        <p:txBody>
          <a:bodyPr spcFirstLastPara="1" wrap="square" lIns="91425" tIns="91425" rIns="91425" bIns="91425" rtlCol="0"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pPr rtl="0"/>
            <a:endParaRPr/>
          </a:p>
        </p:txBody>
      </p:sp>
      <p:sp>
        <p:nvSpPr>
          <p:cNvPr id="7" name="Shape 7"/>
          <p:cNvSpPr txBox="1">
            <a:spLocks noGrp="1"/>
          </p:cNvSpPr>
          <p:nvPr>
            <p:ph type="body" idx="1"/>
          </p:nvPr>
        </p:nvSpPr>
        <p:spPr>
          <a:xfrm>
            <a:off x="311700" y="1280528"/>
            <a:ext cx="8520600" cy="3795900"/>
          </a:xfrm>
          <a:prstGeom prst="rect">
            <a:avLst/>
          </a:prstGeom>
          <a:noFill/>
          <a:ln>
            <a:noFill/>
          </a:ln>
        </p:spPr>
        <p:txBody>
          <a:bodyPr spcFirstLastPara="1" wrap="square" lIns="91425" tIns="91425" rIns="91425" bIns="91425" rtlCol="0"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pPr rtl="0"/>
            <a:endParaRPr/>
          </a:p>
        </p:txBody>
      </p:sp>
      <p:sp>
        <p:nvSpPr>
          <p:cNvPr id="8" name="Shape 8"/>
          <p:cNvSpPr txBox="1">
            <a:spLocks noGrp="1"/>
          </p:cNvSpPr>
          <p:nvPr>
            <p:ph type="sldNum" idx="12"/>
          </p:nvPr>
        </p:nvSpPr>
        <p:spPr>
          <a:xfrm>
            <a:off x="8472458" y="5181352"/>
            <a:ext cx="548700" cy="437400"/>
          </a:xfrm>
          <a:prstGeom prst="rect">
            <a:avLst/>
          </a:prstGeom>
          <a:noFill/>
          <a:ln>
            <a:noFill/>
          </a:ln>
        </p:spPr>
        <p:txBody>
          <a:bodyPr spcFirstLastPara="1" wrap="square" lIns="91425" tIns="91425" rIns="91425" bIns="91425" rtlCol="0"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rtl="0">
              <a:spcBef>
                <a:spcPts val="0"/>
              </a:spcBef>
              <a:spcAft>
                <a:spcPts val="0"/>
              </a:spcAft>
              <a:buNone/>
            </a:pPr>
            <a:fld id="{00000000-1234-1234-1234-123412341234}" type="slidenum">
              <a:rPr lang="x-none"/>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Shape 51"/>
          <p:cNvSpPr txBox="1">
            <a:spLocks noGrp="1"/>
          </p:cNvSpPr>
          <p:nvPr>
            <p:ph type="body" idx="1"/>
          </p:nvPr>
        </p:nvSpPr>
        <p:spPr>
          <a:xfrm>
            <a:off x="457200" y="1155813"/>
            <a:ext cx="8229600" cy="3771600"/>
          </a:xfrm>
          <a:prstGeom prst="rect">
            <a:avLst/>
          </a:prstGeom>
          <a:noFill/>
          <a:ln>
            <a:noFill/>
          </a:ln>
        </p:spPr>
        <p:txBody>
          <a:bodyPr spcFirstLastPara="1" wrap="square" lIns="91425" tIns="91425" rIns="91425" bIns="91425" rtlCol="0" anchor="t" anchorCtr="0"/>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Raleway"/>
                <a:ea typeface="Raleway"/>
                <a:cs typeface="Raleway"/>
                <a:sym typeface="Raleway"/>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Raleway"/>
                <a:ea typeface="Raleway"/>
                <a:cs typeface="Raleway"/>
                <a:sym typeface="Raleway"/>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Raleway"/>
                <a:ea typeface="Raleway"/>
                <a:cs typeface="Raleway"/>
                <a:sym typeface="Raleway"/>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Raleway"/>
                <a:ea typeface="Raleway"/>
                <a:cs typeface="Raleway"/>
                <a:sym typeface="Raleway"/>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rtl="0"/>
            <a:endParaRPr/>
          </a:p>
        </p:txBody>
      </p:sp>
      <p:sp>
        <p:nvSpPr>
          <p:cNvPr id="52" name="Shape 52"/>
          <p:cNvSpPr txBox="1">
            <a:spLocks noGrp="1"/>
          </p:cNvSpPr>
          <p:nvPr>
            <p:ph type="title"/>
          </p:nvPr>
        </p:nvSpPr>
        <p:spPr>
          <a:xfrm>
            <a:off x="447793" y="130723"/>
            <a:ext cx="6096000" cy="356100"/>
          </a:xfrm>
          <a:prstGeom prst="rect">
            <a:avLst/>
          </a:prstGeom>
          <a:noFill/>
          <a:ln>
            <a:noFill/>
          </a:ln>
        </p:spPr>
        <p:txBody>
          <a:bodyPr spcFirstLastPara="1" wrap="square" lIns="91425" tIns="91425" rIns="91425" bIns="91425" rtlCol="0" anchor="ctr" anchorCtr="0"/>
          <a:lstStyle>
            <a:lvl1pPr marL="0" marR="0" lvl="0" indent="0" algn="l" rtl="0">
              <a:spcBef>
                <a:spcPts val="0"/>
              </a:spcBef>
              <a:spcAft>
                <a:spcPts val="0"/>
              </a:spcAft>
              <a:buClr>
                <a:schemeClr val="dk1"/>
              </a:buClr>
              <a:buSzPts val="1400"/>
              <a:buFont typeface="Raleway"/>
              <a:buNone/>
              <a:defRPr sz="1400" b="1" i="0" u="none" strike="noStrike" cap="none">
                <a:solidFill>
                  <a:schemeClr val="dk1"/>
                </a:solidFill>
                <a:latin typeface="Raleway"/>
                <a:ea typeface="Raleway"/>
                <a:cs typeface="Raleway"/>
                <a:sym typeface="Raleway"/>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pPr rtl="0"/>
            <a:endParaRPr/>
          </a:p>
        </p:txBody>
      </p:sp>
      <p:cxnSp>
        <p:nvCxnSpPr>
          <p:cNvPr id="53" name="Shape 53"/>
          <p:cNvCxnSpPr/>
          <p:nvPr/>
        </p:nvCxnSpPr>
        <p:spPr>
          <a:xfrm rot="10800000">
            <a:off x="399834" y="562064"/>
            <a:ext cx="8390100" cy="0"/>
          </a:xfrm>
          <a:prstGeom prst="straightConnector1">
            <a:avLst/>
          </a:prstGeom>
          <a:noFill/>
          <a:ln w="9525" cap="flat" cmpd="sng">
            <a:solidFill>
              <a:srgbClr val="304884"/>
            </a:solidFill>
            <a:prstDash val="solid"/>
            <a:round/>
            <a:headEnd type="none" w="sm" len="sm"/>
            <a:tailEnd type="none" w="sm" len="sm"/>
          </a:ln>
        </p:spPr>
      </p:cxnSp>
      <p:sp>
        <p:nvSpPr>
          <p:cNvPr id="54" name="Shape 54"/>
          <p:cNvSpPr txBox="1">
            <a:spLocks noGrp="1"/>
          </p:cNvSpPr>
          <p:nvPr>
            <p:ph type="sldNum" idx="12"/>
          </p:nvPr>
        </p:nvSpPr>
        <p:spPr>
          <a:xfrm>
            <a:off x="6543793" y="5299105"/>
            <a:ext cx="2133600" cy="273900"/>
          </a:xfrm>
          <a:prstGeom prst="rect">
            <a:avLst/>
          </a:prstGeom>
          <a:noFill/>
          <a:ln>
            <a:noFill/>
          </a:ln>
        </p:spPr>
        <p:txBody>
          <a:bodyPr spcFirstLastPara="1" wrap="square" lIns="91425" tIns="45700" rIns="91425" bIns="45700" rtlCol="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rtl="0">
              <a:spcBef>
                <a:spcPts val="0"/>
              </a:spcBef>
              <a:spcAft>
                <a:spcPts val="0"/>
              </a:spcAft>
              <a:buNone/>
            </a:pPr>
            <a:fld id="{00000000-1234-1234-1234-123412341234}" type="slidenum">
              <a:rPr lang="x-none"/>
              <a:t>‹#›</a:t>
            </a:fld>
            <a:endParaRPr dirty="0"/>
          </a:p>
        </p:txBody>
      </p:sp>
      <p:sp>
        <p:nvSpPr>
          <p:cNvPr id="55" name="Shape 55"/>
          <p:cNvSpPr txBox="1"/>
          <p:nvPr/>
        </p:nvSpPr>
        <p:spPr>
          <a:xfrm>
            <a:off x="447793" y="5299105"/>
            <a:ext cx="2133600" cy="273900"/>
          </a:xfrm>
          <a:prstGeom prst="rect">
            <a:avLst/>
          </a:prstGeom>
          <a:noFill/>
          <a:ln>
            <a:noFill/>
          </a:ln>
        </p:spPr>
        <p:txBody>
          <a:bodyPr spcFirstLastPara="1" wrap="square" lIns="91425" tIns="45700" rIns="91425" bIns="45700" rtlCol="0" anchor="ctr" anchorCtr="0">
            <a:noAutofit/>
          </a:bodyPr>
          <a:lstStyle/>
          <a:p>
            <a:pPr marL="0" marR="0" lvl="0" indent="0" algn="l" rtl="0">
              <a:spcBef>
                <a:spcPts val="0"/>
              </a:spcBef>
              <a:spcAft>
                <a:spcPts val="0"/>
              </a:spcAft>
              <a:buNone/>
            </a:pPr>
            <a:r>
              <a:rPr lang="pt-BR" sz="1200" b="0" i="0" u="none" strike="noStrike" cap="none" dirty="0">
                <a:solidFill>
                  <a:srgbClr val="888888"/>
                </a:solidFill>
                <a:latin typeface="Calibri"/>
                <a:ea typeface="Calibri"/>
                <a:cs typeface="Calibri"/>
                <a:sym typeface="Calibri"/>
              </a:rPr>
              <a:t>www.digitalhouse.com</a:t>
            </a:r>
            <a:endParaRPr sz="1200" b="0" i="0" u="none" strike="noStrike" cap="none" dirty="0">
              <a:solidFill>
                <a:srgbClr val="888888"/>
              </a:solidFill>
              <a:latin typeface="Calibri"/>
              <a:ea typeface="Calibri"/>
              <a:cs typeface="Calibri"/>
              <a:sym typeface="Calibri"/>
            </a:endParaRPr>
          </a:p>
        </p:txBody>
      </p:sp>
      <p:sp>
        <p:nvSpPr>
          <p:cNvPr id="56" name="Shape 56"/>
          <p:cNvSpPr/>
          <p:nvPr/>
        </p:nvSpPr>
        <p:spPr>
          <a:xfrm>
            <a:off x="4248324" y="5295650"/>
            <a:ext cx="276900" cy="276900"/>
          </a:xfrm>
          <a:prstGeom prst="ellipse">
            <a:avLst/>
          </a:prstGeom>
          <a:solidFill>
            <a:schemeClr val="lt1"/>
          </a:solidFill>
          <a:ln w="9525" cap="flat" cmpd="sng">
            <a:solidFill>
              <a:srgbClr val="D8D8D8"/>
            </a:solidFill>
            <a:prstDash val="solid"/>
            <a:round/>
            <a:headEnd type="none" w="sm" len="sm"/>
            <a:tailEnd type="none" w="sm" len="sm"/>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57" name="Shape 57"/>
          <p:cNvSpPr/>
          <p:nvPr/>
        </p:nvSpPr>
        <p:spPr>
          <a:xfrm>
            <a:off x="4600016" y="5299558"/>
            <a:ext cx="276900" cy="276900"/>
          </a:xfrm>
          <a:prstGeom prst="ellipse">
            <a:avLst/>
          </a:prstGeom>
          <a:solidFill>
            <a:schemeClr val="lt1"/>
          </a:solidFill>
          <a:ln w="9525" cap="flat" cmpd="sng">
            <a:solidFill>
              <a:srgbClr val="D8D8D8"/>
            </a:solidFill>
            <a:prstDash val="solid"/>
            <a:round/>
            <a:headEnd type="none" w="sm" len="sm"/>
            <a:tailEnd type="none" w="sm" len="sm"/>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grpSp>
        <p:nvGrpSpPr>
          <p:cNvPr id="58" name="Shape 58"/>
          <p:cNvGrpSpPr/>
          <p:nvPr/>
        </p:nvGrpSpPr>
        <p:grpSpPr>
          <a:xfrm>
            <a:off x="4357715" y="5400643"/>
            <a:ext cx="45720" cy="73410"/>
            <a:chOff x="3345327" y="4804191"/>
            <a:chExt cx="74100" cy="118979"/>
          </a:xfrm>
        </p:grpSpPr>
        <p:cxnSp>
          <p:nvCxnSpPr>
            <p:cNvPr id="59" name="Shape 59"/>
            <p:cNvCxnSpPr/>
            <p:nvPr/>
          </p:nvCxnSpPr>
          <p:spPr>
            <a:xfrm rot="-5400000">
              <a:off x="3350877" y="4798641"/>
              <a:ext cx="63000" cy="74100"/>
            </a:xfrm>
            <a:prstGeom prst="straightConnector1">
              <a:avLst/>
            </a:prstGeom>
            <a:noFill/>
            <a:ln w="9525" cap="flat" cmpd="sng">
              <a:solidFill>
                <a:srgbClr val="7F7F7F"/>
              </a:solidFill>
              <a:prstDash val="solid"/>
              <a:round/>
              <a:headEnd type="none" w="sm" len="sm"/>
              <a:tailEnd type="none" w="sm" len="sm"/>
            </a:ln>
          </p:spPr>
        </p:cxnSp>
        <p:cxnSp>
          <p:nvCxnSpPr>
            <p:cNvPr id="60" name="Shape 60"/>
            <p:cNvCxnSpPr/>
            <p:nvPr/>
          </p:nvCxnSpPr>
          <p:spPr>
            <a:xfrm>
              <a:off x="3345327" y="4861369"/>
              <a:ext cx="74100" cy="61800"/>
            </a:xfrm>
            <a:prstGeom prst="straightConnector1">
              <a:avLst/>
            </a:prstGeom>
            <a:noFill/>
            <a:ln w="9525" cap="flat" cmpd="sng">
              <a:solidFill>
                <a:srgbClr val="7F7F7F"/>
              </a:solidFill>
              <a:prstDash val="solid"/>
              <a:round/>
              <a:headEnd type="none" w="sm" len="sm"/>
              <a:tailEnd type="none" w="sm" len="sm"/>
            </a:ln>
          </p:spPr>
        </p:cxnSp>
      </p:grpSp>
      <p:grpSp>
        <p:nvGrpSpPr>
          <p:cNvPr id="61" name="Shape 61"/>
          <p:cNvGrpSpPr/>
          <p:nvPr/>
        </p:nvGrpSpPr>
        <p:grpSpPr>
          <a:xfrm rot="10800000">
            <a:off x="4719482" y="5398247"/>
            <a:ext cx="45720" cy="73410"/>
            <a:chOff x="3345327" y="4804191"/>
            <a:chExt cx="74100" cy="118979"/>
          </a:xfrm>
        </p:grpSpPr>
        <p:cxnSp>
          <p:nvCxnSpPr>
            <p:cNvPr id="62" name="Shape 62"/>
            <p:cNvCxnSpPr/>
            <p:nvPr/>
          </p:nvCxnSpPr>
          <p:spPr>
            <a:xfrm rot="-5400000">
              <a:off x="3350877" y="4798641"/>
              <a:ext cx="63000" cy="74100"/>
            </a:xfrm>
            <a:prstGeom prst="straightConnector1">
              <a:avLst/>
            </a:prstGeom>
            <a:noFill/>
            <a:ln w="9525" cap="flat" cmpd="sng">
              <a:solidFill>
                <a:srgbClr val="7F7F7F"/>
              </a:solidFill>
              <a:prstDash val="solid"/>
              <a:round/>
              <a:headEnd type="none" w="sm" len="sm"/>
              <a:tailEnd type="none" w="sm" len="sm"/>
            </a:ln>
          </p:spPr>
        </p:cxnSp>
        <p:cxnSp>
          <p:nvCxnSpPr>
            <p:cNvPr id="63" name="Shape 63"/>
            <p:cNvCxnSpPr/>
            <p:nvPr/>
          </p:nvCxnSpPr>
          <p:spPr>
            <a:xfrm>
              <a:off x="3345327" y="4861369"/>
              <a:ext cx="74100" cy="61800"/>
            </a:xfrm>
            <a:prstGeom prst="straightConnector1">
              <a:avLst/>
            </a:prstGeom>
            <a:noFill/>
            <a:ln w="9525" cap="flat" cmpd="sng">
              <a:solidFill>
                <a:srgbClr val="7F7F7F"/>
              </a:solidFill>
              <a:prstDash val="solid"/>
              <a:round/>
              <a:headEnd type="none" w="sm" len="sm"/>
              <a:tailEnd type="none" w="sm" len="sm"/>
            </a:ln>
          </p:spPr>
        </p:cxnSp>
      </p:grpSp>
      <p:pic>
        <p:nvPicPr>
          <p:cNvPr id="64" name="Shape 64" descr="logo_bajada.jpg"/>
          <p:cNvPicPr preferRelativeResize="0"/>
          <p:nvPr/>
        </p:nvPicPr>
        <p:blipFill rotWithShape="1">
          <a:blip r:embed="rId15">
            <a:alphaModFix/>
          </a:blip>
          <a:srcRect/>
          <a:stretch/>
        </p:blipFill>
        <p:spPr>
          <a:xfrm>
            <a:off x="7257784" y="144054"/>
            <a:ext cx="1460100" cy="3429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4.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Shape 330"/>
          <p:cNvSpPr/>
          <p:nvPr/>
        </p:nvSpPr>
        <p:spPr>
          <a:xfrm>
            <a:off x="0" y="0"/>
            <a:ext cx="9144000" cy="5715000"/>
          </a:xfrm>
          <a:prstGeom prst="rect">
            <a:avLst/>
          </a:prstGeom>
          <a:solidFill>
            <a:srgbClr val="D8D8D8"/>
          </a:solidFill>
          <a:ln>
            <a:noFill/>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331" name="Shape 331"/>
          <p:cNvSpPr/>
          <p:nvPr/>
        </p:nvSpPr>
        <p:spPr>
          <a:xfrm>
            <a:off x="5994042" y="0"/>
            <a:ext cx="3150000" cy="5715000"/>
          </a:xfrm>
          <a:prstGeom prst="rect">
            <a:avLst/>
          </a:prstGeom>
          <a:solidFill>
            <a:srgbClr val="FFFFFF"/>
          </a:solidFill>
          <a:ln>
            <a:noFill/>
          </a:ln>
        </p:spPr>
        <p:txBody>
          <a:bodyPr spcFirstLastPara="1" wrap="square" lIns="91425" tIns="45700" rIns="91425" bIns="45700" rtlCol="0" anchor="ctr" anchorCtr="0">
            <a:noAutofit/>
          </a:bodyPr>
          <a:lstStyle/>
          <a:p>
            <a:pPr marL="0" marR="0" lvl="0" indent="0" algn="ctr" rtl="0">
              <a:lnSpc>
                <a:spcPct val="90000"/>
              </a:lnSpc>
              <a:spcBef>
                <a:spcPts val="0"/>
              </a:spcBef>
              <a:spcAft>
                <a:spcPts val="0"/>
              </a:spcAft>
              <a:buNone/>
            </a:pPr>
            <a:endParaRPr sz="1400" b="0" i="0" u="none" strike="noStrike" cap="none" dirty="0">
              <a:solidFill>
                <a:schemeClr val="lt1"/>
              </a:solidFill>
              <a:latin typeface="Josefin Slab"/>
              <a:ea typeface="Josefin Slab"/>
              <a:cs typeface="Josefin Slab"/>
              <a:sym typeface="Josefin Slab"/>
            </a:endParaRPr>
          </a:p>
        </p:txBody>
      </p:sp>
      <p:sp>
        <p:nvSpPr>
          <p:cNvPr id="332" name="Shape 332"/>
          <p:cNvSpPr/>
          <p:nvPr/>
        </p:nvSpPr>
        <p:spPr>
          <a:xfrm>
            <a:off x="5994050" y="2015200"/>
            <a:ext cx="3096300" cy="1455600"/>
          </a:xfrm>
          <a:prstGeom prst="rect">
            <a:avLst/>
          </a:prstGeom>
          <a:noFill/>
          <a:ln>
            <a:noFill/>
          </a:ln>
        </p:spPr>
        <p:txBody>
          <a:bodyPr spcFirstLastPara="1" wrap="square" lIns="91425" tIns="45700" rIns="91425" bIns="45700" rtlCol="0" anchor="t" anchorCtr="0">
            <a:noAutofit/>
          </a:bodyPr>
          <a:lstStyle/>
          <a:p>
            <a:pPr marL="457200" marR="0" lvl="1" indent="0" algn="l" rtl="0">
              <a:spcBef>
                <a:spcPts val="0"/>
              </a:spcBef>
              <a:spcAft>
                <a:spcPts val="0"/>
              </a:spcAft>
              <a:buNone/>
            </a:pPr>
            <a:r>
              <a:rPr lang="pt-BR" sz="2600" b="1" dirty="0">
                <a:solidFill>
                  <a:schemeClr val="dk1"/>
                </a:solidFill>
                <a:latin typeface="Raleway"/>
                <a:ea typeface="Raleway"/>
                <a:cs typeface="Raleway"/>
                <a:sym typeface="Raleway"/>
              </a:rPr>
              <a:t>DATA SCIENCE</a:t>
            </a:r>
            <a:endParaRPr sz="2600" b="1" dirty="0"/>
          </a:p>
          <a:p>
            <a:pPr marL="457200" marR="0" lvl="1" indent="0" algn="l" rtl="0">
              <a:spcBef>
                <a:spcPts val="0"/>
              </a:spcBef>
              <a:spcAft>
                <a:spcPts val="0"/>
              </a:spcAft>
              <a:buNone/>
            </a:pPr>
            <a:r>
              <a:rPr lang="pt-BR" sz="600" b="1" i="0" u="none" strike="noStrike" cap="none" dirty="0">
                <a:solidFill>
                  <a:schemeClr val="dk1"/>
                </a:solidFill>
                <a:latin typeface="Raleway"/>
                <a:ea typeface="Raleway"/>
                <a:cs typeface="Raleway"/>
                <a:sym typeface="Raleway"/>
              </a:rPr>
              <a:t> </a:t>
            </a:r>
            <a:endParaRPr dirty="0"/>
          </a:p>
          <a:p>
            <a:pPr marL="457200" marR="0" lvl="1" indent="0" algn="l" rtl="0">
              <a:spcBef>
                <a:spcPts val="0"/>
              </a:spcBef>
              <a:spcAft>
                <a:spcPts val="0"/>
              </a:spcAft>
              <a:buNone/>
            </a:pPr>
            <a:r>
              <a:rPr lang="pt-BR" sz="1600" dirty="0">
                <a:solidFill>
                  <a:schemeClr val="dk1"/>
                </a:solidFill>
                <a:latin typeface="Raleway"/>
                <a:ea typeface="Raleway"/>
                <a:cs typeface="Raleway"/>
                <a:sym typeface="Raleway"/>
              </a:rPr>
              <a:t>Aula 48</a:t>
            </a:r>
            <a:endParaRPr sz="1600" dirty="0">
              <a:solidFill>
                <a:schemeClr val="dk1"/>
              </a:solidFill>
              <a:latin typeface="Raleway"/>
              <a:ea typeface="Raleway"/>
              <a:cs typeface="Raleway"/>
              <a:sym typeface="Raleway"/>
            </a:endParaRPr>
          </a:p>
          <a:p>
            <a:pPr marL="457200" marR="0" lvl="1" indent="0" algn="l" rtl="0">
              <a:spcBef>
                <a:spcPts val="0"/>
              </a:spcBef>
              <a:spcAft>
                <a:spcPts val="0"/>
              </a:spcAft>
              <a:buNone/>
            </a:pPr>
            <a:endParaRPr sz="1600" dirty="0">
              <a:solidFill>
                <a:schemeClr val="dk1"/>
              </a:solidFill>
              <a:latin typeface="Raleway"/>
              <a:ea typeface="Raleway"/>
              <a:cs typeface="Raleway"/>
              <a:sym typeface="Raleway"/>
            </a:endParaRPr>
          </a:p>
          <a:p>
            <a:pPr marL="457200" marR="0" lvl="1" indent="0" algn="l" rtl="0">
              <a:spcBef>
                <a:spcPts val="0"/>
              </a:spcBef>
              <a:spcAft>
                <a:spcPts val="0"/>
              </a:spcAft>
              <a:buNone/>
            </a:pPr>
            <a:r>
              <a:rPr lang="pt-BR" sz="1600" dirty="0">
                <a:solidFill>
                  <a:schemeClr val="dk1"/>
                </a:solidFill>
                <a:latin typeface="Raleway"/>
                <a:ea typeface="Raleway"/>
                <a:cs typeface="Raleway"/>
                <a:sym typeface="Raleway"/>
              </a:rPr>
              <a:t>Introdução ao clustering hierárquico</a:t>
            </a:r>
            <a:endParaRPr sz="1600" dirty="0">
              <a:solidFill>
                <a:schemeClr val="dk1"/>
              </a:solidFill>
              <a:latin typeface="Raleway"/>
              <a:ea typeface="Raleway"/>
              <a:cs typeface="Raleway"/>
              <a:sym typeface="Raleway"/>
            </a:endParaRPr>
          </a:p>
        </p:txBody>
      </p:sp>
      <p:sp>
        <p:nvSpPr>
          <p:cNvPr id="333" name="Shape 333"/>
          <p:cNvSpPr/>
          <p:nvPr/>
        </p:nvSpPr>
        <p:spPr>
          <a:xfrm>
            <a:off x="6117227" y="4127871"/>
            <a:ext cx="2257500" cy="584700"/>
          </a:xfrm>
          <a:prstGeom prst="rect">
            <a:avLst/>
          </a:prstGeom>
          <a:noFill/>
          <a:ln>
            <a:noFill/>
          </a:ln>
        </p:spPr>
        <p:txBody>
          <a:bodyPr spcFirstLastPara="1" wrap="square" lIns="91425" tIns="45700" rIns="91425" bIns="45700" rtlCol="0" anchor="t" anchorCtr="0">
            <a:noAutofit/>
          </a:bodyPr>
          <a:lstStyle/>
          <a:p>
            <a:pPr marL="457200" marR="0" lvl="1" indent="0" algn="l" rtl="0">
              <a:spcBef>
                <a:spcPts val="0"/>
              </a:spcBef>
              <a:spcAft>
                <a:spcPts val="0"/>
              </a:spcAft>
              <a:buNone/>
            </a:pPr>
            <a:r>
              <a:rPr lang="pt-BR" sz="1600" b="0" i="0" u="none" strike="noStrike" cap="none" dirty="0">
                <a:solidFill>
                  <a:schemeClr val="dk1"/>
                </a:solidFill>
                <a:latin typeface="Calibri"/>
                <a:ea typeface="Calibri"/>
                <a:cs typeface="Calibri"/>
                <a:sym typeface="Calibri"/>
              </a:rPr>
              <a:t>201</a:t>
            </a:r>
            <a:r>
              <a:rPr lang="pt-BR" sz="1600" dirty="0">
                <a:solidFill>
                  <a:schemeClr val="dk1"/>
                </a:solidFill>
                <a:latin typeface="Calibri"/>
                <a:ea typeface="Calibri"/>
                <a:cs typeface="Calibri"/>
                <a:sym typeface="Calibri"/>
              </a:rPr>
              <a:t>7</a:t>
            </a:r>
            <a:endParaRPr dirty="0"/>
          </a:p>
        </p:txBody>
      </p:sp>
      <p:pic>
        <p:nvPicPr>
          <p:cNvPr id="334" name="Shape 334" descr="logo_bajada.jpg"/>
          <p:cNvPicPr preferRelativeResize="0"/>
          <p:nvPr/>
        </p:nvPicPr>
        <p:blipFill rotWithShape="1">
          <a:blip r:embed="rId3">
            <a:alphaModFix/>
          </a:blip>
          <a:srcRect/>
          <a:stretch/>
        </p:blipFill>
        <p:spPr>
          <a:xfrm>
            <a:off x="6692961" y="1620450"/>
            <a:ext cx="1681800" cy="394800"/>
          </a:xfrm>
          <a:prstGeom prst="rect">
            <a:avLst/>
          </a:prstGeom>
          <a:noFill/>
          <a:ln>
            <a:noFill/>
          </a:ln>
        </p:spPr>
      </p:pic>
      <p:pic>
        <p:nvPicPr>
          <p:cNvPr id="335" name="Shape 335"/>
          <p:cNvPicPr preferRelativeResize="0"/>
          <p:nvPr/>
        </p:nvPicPr>
        <p:blipFill>
          <a:blip r:embed="rId4">
            <a:alphaModFix/>
          </a:blip>
          <a:stretch>
            <a:fillRect/>
          </a:stretch>
        </p:blipFill>
        <p:spPr>
          <a:xfrm>
            <a:off x="245325" y="712075"/>
            <a:ext cx="5334000" cy="4000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Shape 407"/>
          <p:cNvSpPr/>
          <p:nvPr/>
        </p:nvSpPr>
        <p:spPr>
          <a:xfrm>
            <a:off x="0" y="0"/>
            <a:ext cx="9144000" cy="5715000"/>
          </a:xfrm>
          <a:prstGeom prst="rect">
            <a:avLst/>
          </a:prstGeom>
          <a:solidFill>
            <a:srgbClr val="D8D8D8"/>
          </a:solidFill>
          <a:ln>
            <a:noFill/>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408" name="Shape 408"/>
          <p:cNvSpPr/>
          <p:nvPr/>
        </p:nvSpPr>
        <p:spPr>
          <a:xfrm>
            <a:off x="0" y="0"/>
            <a:ext cx="9144000" cy="5715000"/>
          </a:xfrm>
          <a:prstGeom prst="rect">
            <a:avLst/>
          </a:prstGeom>
          <a:solidFill>
            <a:srgbClr val="5B0D0E">
              <a:alpha val="65880"/>
            </a:srgbClr>
          </a:solidFill>
          <a:ln>
            <a:noFill/>
          </a:ln>
        </p:spPr>
        <p:txBody>
          <a:bodyPr spcFirstLastPara="1" wrap="square" lIns="0" tIns="0" rIns="0" bIns="0" rtlCol="0" anchor="ctr" anchorCtr="0">
            <a:noAutofit/>
          </a:bodyPr>
          <a:lstStyle/>
          <a:p>
            <a:pPr marL="0" marR="0" lvl="0" indent="0" algn="ctr" rtl="0">
              <a:spcBef>
                <a:spcPts val="0"/>
              </a:spcBef>
              <a:spcAft>
                <a:spcPts val="0"/>
              </a:spcAft>
              <a:buNone/>
            </a:pPr>
            <a:endParaRPr sz="3200" dirty="0">
              <a:solidFill>
                <a:schemeClr val="dk1"/>
              </a:solidFill>
              <a:latin typeface="Raleway"/>
              <a:ea typeface="Raleway"/>
              <a:cs typeface="Raleway"/>
              <a:sym typeface="Raleway"/>
            </a:endParaRPr>
          </a:p>
        </p:txBody>
      </p:sp>
      <p:sp>
        <p:nvSpPr>
          <p:cNvPr id="409" name="Shape 409"/>
          <p:cNvSpPr/>
          <p:nvPr/>
        </p:nvSpPr>
        <p:spPr>
          <a:xfrm>
            <a:off x="424675" y="1808600"/>
            <a:ext cx="8319600" cy="1122900"/>
          </a:xfrm>
          <a:prstGeom prst="rect">
            <a:avLst/>
          </a:prstGeom>
          <a:noFill/>
          <a:ln>
            <a:noFill/>
          </a:ln>
        </p:spPr>
        <p:txBody>
          <a:bodyPr spcFirstLastPara="1" wrap="square" lIns="91425" tIns="45700" rIns="91425" bIns="45700" rtlCol="0" anchor="ctr" anchorCtr="0">
            <a:noAutofit/>
          </a:bodyPr>
          <a:lstStyle/>
          <a:p>
            <a:pPr marL="0" marR="0" lvl="0" indent="0" algn="ctr" rtl="0">
              <a:lnSpc>
                <a:spcPct val="140000"/>
              </a:lnSpc>
              <a:spcBef>
                <a:spcPts val="0"/>
              </a:spcBef>
              <a:spcAft>
                <a:spcPts val="0"/>
              </a:spcAft>
              <a:buNone/>
            </a:pPr>
            <a:r>
              <a:rPr lang="pt-BR" sz="3600" b="1" dirty="0">
                <a:solidFill>
                  <a:schemeClr val="lt1"/>
                </a:solidFill>
                <a:latin typeface="Raleway"/>
                <a:ea typeface="Raleway"/>
                <a:cs typeface="Raleway"/>
                <a:sym typeface="Raleway"/>
              </a:rPr>
              <a:t>Como interpretar o dendrograma?</a:t>
            </a:r>
            <a:endParaRPr dirty="0"/>
          </a:p>
        </p:txBody>
      </p:sp>
      <p:sp>
        <p:nvSpPr>
          <p:cNvPr id="410" name="Shape 410"/>
          <p:cNvSpPr/>
          <p:nvPr/>
        </p:nvSpPr>
        <p:spPr>
          <a:xfrm>
            <a:off x="4009262" y="2726668"/>
            <a:ext cx="1122900" cy="1122900"/>
          </a:xfrm>
          <a:prstGeom prst="ellipse">
            <a:avLst/>
          </a:prstGeom>
          <a:solidFill>
            <a:schemeClr val="accent3"/>
          </a:solidFill>
          <a:ln>
            <a:noFill/>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411" name="Shape 411"/>
          <p:cNvSpPr/>
          <p:nvPr/>
        </p:nvSpPr>
        <p:spPr>
          <a:xfrm>
            <a:off x="4373767" y="3071751"/>
            <a:ext cx="393900" cy="432900"/>
          </a:xfrm>
          <a:custGeom>
            <a:avLst/>
            <a:gdLst/>
            <a:ahLst/>
            <a:cxnLst/>
            <a:rect l="0" t="0" r="0" b="0"/>
            <a:pathLst>
              <a:path w="120000" h="120000" extrusionOk="0">
                <a:moveTo>
                  <a:pt x="42913" y="65513"/>
                </a:moveTo>
                <a:cubicBezTo>
                  <a:pt x="41324" y="65513"/>
                  <a:pt x="39735" y="66810"/>
                  <a:pt x="39735" y="68108"/>
                </a:cubicBezTo>
                <a:cubicBezTo>
                  <a:pt x="39735" y="70054"/>
                  <a:pt x="41324" y="70702"/>
                  <a:pt x="42913" y="70702"/>
                </a:cubicBezTo>
                <a:cubicBezTo>
                  <a:pt x="45298" y="70702"/>
                  <a:pt x="46887" y="70054"/>
                  <a:pt x="46887" y="68108"/>
                </a:cubicBezTo>
                <a:cubicBezTo>
                  <a:pt x="46887" y="66810"/>
                  <a:pt x="45298" y="65513"/>
                  <a:pt x="42913" y="65513"/>
                </a:cubicBezTo>
                <a:close/>
                <a:moveTo>
                  <a:pt x="59602" y="76540"/>
                </a:moveTo>
                <a:cubicBezTo>
                  <a:pt x="56423" y="76540"/>
                  <a:pt x="53245" y="79135"/>
                  <a:pt x="53245" y="81729"/>
                </a:cubicBezTo>
                <a:cubicBezTo>
                  <a:pt x="53245" y="84972"/>
                  <a:pt x="56423" y="87567"/>
                  <a:pt x="59602" y="87567"/>
                </a:cubicBezTo>
                <a:cubicBezTo>
                  <a:pt x="63576" y="87567"/>
                  <a:pt x="66754" y="84972"/>
                  <a:pt x="66754" y="81729"/>
                </a:cubicBezTo>
                <a:cubicBezTo>
                  <a:pt x="66754" y="79135"/>
                  <a:pt x="63576" y="76540"/>
                  <a:pt x="59602" y="76540"/>
                </a:cubicBezTo>
                <a:close/>
                <a:moveTo>
                  <a:pt x="33377" y="87567"/>
                </a:moveTo>
                <a:cubicBezTo>
                  <a:pt x="29403" y="87567"/>
                  <a:pt x="26225" y="90162"/>
                  <a:pt x="26225" y="92756"/>
                </a:cubicBezTo>
                <a:cubicBezTo>
                  <a:pt x="26225" y="96000"/>
                  <a:pt x="29403" y="98594"/>
                  <a:pt x="33377" y="98594"/>
                </a:cubicBezTo>
                <a:cubicBezTo>
                  <a:pt x="36556" y="98594"/>
                  <a:pt x="39735" y="96000"/>
                  <a:pt x="39735" y="92756"/>
                </a:cubicBezTo>
                <a:cubicBezTo>
                  <a:pt x="39735" y="90162"/>
                  <a:pt x="36556" y="87567"/>
                  <a:pt x="33377" y="87567"/>
                </a:cubicBezTo>
                <a:close/>
                <a:moveTo>
                  <a:pt x="93774" y="43459"/>
                </a:moveTo>
                <a:cubicBezTo>
                  <a:pt x="93774" y="16216"/>
                  <a:pt x="93774" y="16216"/>
                  <a:pt x="93774" y="16216"/>
                </a:cubicBezTo>
                <a:cubicBezTo>
                  <a:pt x="100132" y="16216"/>
                  <a:pt x="100132" y="16216"/>
                  <a:pt x="100132" y="16216"/>
                </a:cubicBezTo>
                <a:cubicBezTo>
                  <a:pt x="104105" y="16216"/>
                  <a:pt x="107284" y="13621"/>
                  <a:pt x="107284" y="11027"/>
                </a:cubicBezTo>
                <a:cubicBezTo>
                  <a:pt x="107284" y="5189"/>
                  <a:pt x="107284" y="5189"/>
                  <a:pt x="107284" y="5189"/>
                </a:cubicBezTo>
                <a:cubicBezTo>
                  <a:pt x="107284" y="2594"/>
                  <a:pt x="104105" y="0"/>
                  <a:pt x="100132" y="0"/>
                </a:cubicBezTo>
                <a:cubicBezTo>
                  <a:pt x="19867" y="0"/>
                  <a:pt x="19867" y="0"/>
                  <a:pt x="19867" y="0"/>
                </a:cubicBezTo>
                <a:cubicBezTo>
                  <a:pt x="15894" y="0"/>
                  <a:pt x="12715" y="2594"/>
                  <a:pt x="12715" y="5189"/>
                </a:cubicBezTo>
                <a:cubicBezTo>
                  <a:pt x="12715" y="11027"/>
                  <a:pt x="12715" y="11027"/>
                  <a:pt x="12715" y="11027"/>
                </a:cubicBezTo>
                <a:cubicBezTo>
                  <a:pt x="12715" y="13621"/>
                  <a:pt x="15894" y="16216"/>
                  <a:pt x="19867" y="16216"/>
                </a:cubicBezTo>
                <a:cubicBezTo>
                  <a:pt x="26225" y="16216"/>
                  <a:pt x="26225" y="16216"/>
                  <a:pt x="26225" y="16216"/>
                </a:cubicBezTo>
                <a:cubicBezTo>
                  <a:pt x="26225" y="43459"/>
                  <a:pt x="26225" y="43459"/>
                  <a:pt x="26225" y="43459"/>
                </a:cubicBezTo>
                <a:cubicBezTo>
                  <a:pt x="10331" y="52540"/>
                  <a:pt x="0" y="67459"/>
                  <a:pt x="0" y="84972"/>
                </a:cubicBezTo>
                <a:cubicBezTo>
                  <a:pt x="0" y="98594"/>
                  <a:pt x="7152" y="111567"/>
                  <a:pt x="18278" y="120000"/>
                </a:cubicBezTo>
                <a:cubicBezTo>
                  <a:pt x="101721" y="120000"/>
                  <a:pt x="101721" y="120000"/>
                  <a:pt x="101721" y="120000"/>
                </a:cubicBezTo>
                <a:cubicBezTo>
                  <a:pt x="112847" y="111567"/>
                  <a:pt x="120000" y="98594"/>
                  <a:pt x="120000" y="84972"/>
                </a:cubicBezTo>
                <a:cubicBezTo>
                  <a:pt x="120000" y="67459"/>
                  <a:pt x="109668" y="52540"/>
                  <a:pt x="93774" y="43459"/>
                </a:cubicBezTo>
                <a:close/>
                <a:moveTo>
                  <a:pt x="19867" y="11027"/>
                </a:moveTo>
                <a:cubicBezTo>
                  <a:pt x="19867" y="5189"/>
                  <a:pt x="19867" y="5189"/>
                  <a:pt x="19867" y="5189"/>
                </a:cubicBezTo>
                <a:cubicBezTo>
                  <a:pt x="100132" y="5189"/>
                  <a:pt x="100132" y="5189"/>
                  <a:pt x="100132" y="5189"/>
                </a:cubicBezTo>
                <a:cubicBezTo>
                  <a:pt x="100132" y="11027"/>
                  <a:pt x="100132" y="11027"/>
                  <a:pt x="100132" y="11027"/>
                </a:cubicBezTo>
                <a:lnTo>
                  <a:pt x="19867" y="11027"/>
                </a:lnTo>
                <a:close/>
                <a:moveTo>
                  <a:pt x="86622" y="16216"/>
                </a:moveTo>
                <a:cubicBezTo>
                  <a:pt x="86622" y="24000"/>
                  <a:pt x="86622" y="24000"/>
                  <a:pt x="86622" y="24000"/>
                </a:cubicBezTo>
                <a:cubicBezTo>
                  <a:pt x="80264" y="24000"/>
                  <a:pt x="71523" y="25297"/>
                  <a:pt x="61986" y="29837"/>
                </a:cubicBezTo>
                <a:cubicBezTo>
                  <a:pt x="50860" y="35027"/>
                  <a:pt x="40529" y="33081"/>
                  <a:pt x="33377" y="30486"/>
                </a:cubicBezTo>
                <a:cubicBezTo>
                  <a:pt x="33377" y="16216"/>
                  <a:pt x="33377" y="16216"/>
                  <a:pt x="33377" y="16216"/>
                </a:cubicBezTo>
                <a:lnTo>
                  <a:pt x="86622" y="16216"/>
                </a:lnTo>
                <a:close/>
                <a:moveTo>
                  <a:pt x="98543" y="114810"/>
                </a:moveTo>
                <a:cubicBezTo>
                  <a:pt x="21456" y="114810"/>
                  <a:pt x="21456" y="114810"/>
                  <a:pt x="21456" y="114810"/>
                </a:cubicBezTo>
                <a:cubicBezTo>
                  <a:pt x="11920" y="106378"/>
                  <a:pt x="6357" y="96000"/>
                  <a:pt x="6357" y="84972"/>
                </a:cubicBezTo>
                <a:cubicBezTo>
                  <a:pt x="6357" y="70054"/>
                  <a:pt x="15099" y="56432"/>
                  <a:pt x="30198" y="48000"/>
                </a:cubicBezTo>
                <a:cubicBezTo>
                  <a:pt x="31788" y="47351"/>
                  <a:pt x="33377" y="45405"/>
                  <a:pt x="33377" y="43459"/>
                </a:cubicBezTo>
                <a:cubicBezTo>
                  <a:pt x="33377" y="36324"/>
                  <a:pt x="33377" y="36324"/>
                  <a:pt x="33377" y="36324"/>
                </a:cubicBezTo>
                <a:cubicBezTo>
                  <a:pt x="37350" y="37621"/>
                  <a:pt x="42119" y="38270"/>
                  <a:pt x="46887" y="38270"/>
                </a:cubicBezTo>
                <a:cubicBezTo>
                  <a:pt x="52450" y="38270"/>
                  <a:pt x="58807" y="37621"/>
                  <a:pt x="65165" y="34378"/>
                </a:cubicBezTo>
                <a:cubicBezTo>
                  <a:pt x="73907" y="30486"/>
                  <a:pt x="81059" y="29189"/>
                  <a:pt x="86622" y="29837"/>
                </a:cubicBezTo>
                <a:cubicBezTo>
                  <a:pt x="86622" y="43459"/>
                  <a:pt x="86622" y="43459"/>
                  <a:pt x="86622" y="43459"/>
                </a:cubicBezTo>
                <a:cubicBezTo>
                  <a:pt x="86622" y="45405"/>
                  <a:pt x="88211" y="47351"/>
                  <a:pt x="89801" y="48000"/>
                </a:cubicBezTo>
                <a:cubicBezTo>
                  <a:pt x="104900" y="56432"/>
                  <a:pt x="113642" y="70054"/>
                  <a:pt x="113642" y="84972"/>
                </a:cubicBezTo>
                <a:cubicBezTo>
                  <a:pt x="113642" y="96000"/>
                  <a:pt x="108079" y="106378"/>
                  <a:pt x="98543" y="114810"/>
                </a:cubicBezTo>
                <a:close/>
                <a:moveTo>
                  <a:pt x="89801" y="87567"/>
                </a:moveTo>
                <a:cubicBezTo>
                  <a:pt x="88211" y="87567"/>
                  <a:pt x="86622" y="88864"/>
                  <a:pt x="86622" y="90162"/>
                </a:cubicBezTo>
                <a:cubicBezTo>
                  <a:pt x="86622" y="91459"/>
                  <a:pt x="88211" y="92756"/>
                  <a:pt x="89801" y="92756"/>
                </a:cubicBezTo>
                <a:cubicBezTo>
                  <a:pt x="92185" y="92756"/>
                  <a:pt x="93774" y="91459"/>
                  <a:pt x="93774" y="90162"/>
                </a:cubicBezTo>
                <a:cubicBezTo>
                  <a:pt x="93774" y="88864"/>
                  <a:pt x="92185" y="87567"/>
                  <a:pt x="89801" y="87567"/>
                </a:cubicBezTo>
                <a:close/>
                <a:moveTo>
                  <a:pt x="69933" y="49297"/>
                </a:moveTo>
                <a:cubicBezTo>
                  <a:pt x="64370" y="49297"/>
                  <a:pt x="59602" y="52540"/>
                  <a:pt x="59602" y="57081"/>
                </a:cubicBezTo>
                <a:cubicBezTo>
                  <a:pt x="59602" y="61621"/>
                  <a:pt x="64370" y="65513"/>
                  <a:pt x="69933" y="65513"/>
                </a:cubicBezTo>
                <a:cubicBezTo>
                  <a:pt x="75496" y="65513"/>
                  <a:pt x="80264" y="61621"/>
                  <a:pt x="80264" y="57081"/>
                </a:cubicBezTo>
                <a:cubicBezTo>
                  <a:pt x="80264" y="52540"/>
                  <a:pt x="75496" y="49297"/>
                  <a:pt x="69933" y="49297"/>
                </a:cubicBezTo>
                <a:close/>
                <a:moveTo>
                  <a:pt x="69933" y="60324"/>
                </a:moveTo>
                <a:cubicBezTo>
                  <a:pt x="68344" y="60324"/>
                  <a:pt x="66754" y="59027"/>
                  <a:pt x="66754" y="57081"/>
                </a:cubicBezTo>
                <a:cubicBezTo>
                  <a:pt x="66754" y="55783"/>
                  <a:pt x="68344" y="54486"/>
                  <a:pt x="69933" y="54486"/>
                </a:cubicBezTo>
                <a:cubicBezTo>
                  <a:pt x="71523" y="54486"/>
                  <a:pt x="73112" y="55783"/>
                  <a:pt x="73112" y="57081"/>
                </a:cubicBezTo>
                <a:cubicBezTo>
                  <a:pt x="73112" y="59027"/>
                  <a:pt x="71523" y="60324"/>
                  <a:pt x="69933" y="60324"/>
                </a:cubicBezTo>
                <a:close/>
                <a:moveTo>
                  <a:pt x="69933" y="98594"/>
                </a:moveTo>
                <a:cubicBezTo>
                  <a:pt x="68344" y="98594"/>
                  <a:pt x="66754" y="99891"/>
                  <a:pt x="66754" y="101189"/>
                </a:cubicBezTo>
                <a:cubicBezTo>
                  <a:pt x="66754" y="102486"/>
                  <a:pt x="68344" y="103783"/>
                  <a:pt x="69933" y="103783"/>
                </a:cubicBezTo>
                <a:cubicBezTo>
                  <a:pt x="71523" y="103783"/>
                  <a:pt x="73112" y="102486"/>
                  <a:pt x="73112" y="101189"/>
                </a:cubicBezTo>
                <a:cubicBezTo>
                  <a:pt x="73112" y="99891"/>
                  <a:pt x="71523" y="98594"/>
                  <a:pt x="69933" y="98594"/>
                </a:cubicBezTo>
                <a:close/>
              </a:path>
            </a:pathLst>
          </a:custGeom>
          <a:solidFill>
            <a:schemeClr val="lt1"/>
          </a:solidFill>
          <a:ln>
            <a:noFill/>
          </a:ln>
        </p:spPr>
        <p:txBody>
          <a:bodyPr spcFirstLastPara="1" wrap="square" lIns="68575" tIns="34275" rIns="68575" bIns="34275" rtlCol="0" anchor="t" anchorCtr="0">
            <a:noAutofit/>
          </a:bodyPr>
          <a:lstStyle/>
          <a:p>
            <a:pPr marL="0" marR="0" lvl="0" indent="0" algn="l" rtl="0">
              <a:spcBef>
                <a:spcPts val="0"/>
              </a:spcBef>
              <a:spcAft>
                <a:spcPts val="0"/>
              </a:spcAft>
              <a:buNone/>
            </a:pPr>
            <a:endParaRPr sz="1350" dirty="0">
              <a:solidFill>
                <a:srgbClr val="000000"/>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Shape 416"/>
          <p:cNvSpPr txBox="1">
            <a:spLocks noGrp="1"/>
          </p:cNvSpPr>
          <p:nvPr>
            <p:ph type="title"/>
          </p:nvPr>
        </p:nvSpPr>
        <p:spPr>
          <a:xfrm>
            <a:off x="447793" y="145248"/>
            <a:ext cx="6096000" cy="395700"/>
          </a:xfrm>
          <a:prstGeom prst="rect">
            <a:avLst/>
          </a:prstGeom>
          <a:noFill/>
          <a:ln>
            <a:noFill/>
          </a:ln>
        </p:spPr>
        <p:txBody>
          <a:bodyPr spcFirstLastPara="1" wrap="square" lIns="0" tIns="0" rIns="0" bIns="0" rtlCol="0" anchor="ctr" anchorCtr="0">
            <a:noAutofit/>
          </a:bodyPr>
          <a:lstStyle/>
          <a:p>
            <a:pPr marL="0" marR="0" lvl="0" indent="0" algn="l" rtl="0">
              <a:spcBef>
                <a:spcPts val="0"/>
              </a:spcBef>
              <a:spcAft>
                <a:spcPts val="0"/>
              </a:spcAft>
              <a:buClr>
                <a:schemeClr val="dk1"/>
              </a:buClr>
              <a:buFont typeface="Raleway"/>
              <a:buNone/>
            </a:pPr>
            <a:r>
              <a:rPr lang="pt-BR" dirty="0"/>
              <a:t>CLUSTERING HIERÁRQUICO: DENDROGRAMA</a:t>
            </a:r>
            <a:endParaRPr sz="1400" b="1" i="0" strike="noStrike" cap="none" dirty="0">
              <a:solidFill>
                <a:schemeClr val="dk1"/>
              </a:solidFill>
              <a:latin typeface="Raleway"/>
              <a:ea typeface="Raleway"/>
              <a:cs typeface="Raleway"/>
              <a:sym typeface="Raleway"/>
            </a:endParaRPr>
          </a:p>
        </p:txBody>
      </p:sp>
      <p:sp>
        <p:nvSpPr>
          <p:cNvPr id="417" name="Shape 417"/>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p>
            <a:pPr marL="0" marR="0" lvl="0" indent="0" algn="r" rtl="0">
              <a:spcBef>
                <a:spcPts val="0"/>
              </a:spcBef>
              <a:spcAft>
                <a:spcPts val="0"/>
              </a:spcAft>
              <a:buNone/>
            </a:pPr>
            <a:fld id="{00000000-1234-1234-1234-123412341234}" type="slidenum">
              <a:rPr lang="x-none" sz="1200">
                <a:solidFill>
                  <a:srgbClr val="888888"/>
                </a:solidFill>
                <a:latin typeface="Calibri"/>
                <a:ea typeface="Calibri"/>
                <a:cs typeface="Calibri"/>
                <a:sym typeface="Calibri"/>
              </a:rPr>
              <a:t>11</a:t>
            </a:fld>
            <a:endParaRPr sz="1200" dirty="0">
              <a:solidFill>
                <a:srgbClr val="888888"/>
              </a:solidFill>
              <a:latin typeface="Calibri"/>
              <a:ea typeface="Calibri"/>
              <a:cs typeface="Calibri"/>
              <a:sym typeface="Calibri"/>
            </a:endParaRPr>
          </a:p>
        </p:txBody>
      </p:sp>
      <p:sp>
        <p:nvSpPr>
          <p:cNvPr id="418" name="Shape 418"/>
          <p:cNvSpPr txBox="1"/>
          <p:nvPr/>
        </p:nvSpPr>
        <p:spPr>
          <a:xfrm>
            <a:off x="447800" y="840900"/>
            <a:ext cx="4581400" cy="4033200"/>
          </a:xfrm>
          <a:prstGeom prst="rect">
            <a:avLst/>
          </a:prstGeom>
          <a:noFill/>
          <a:ln>
            <a:noFill/>
          </a:ln>
        </p:spPr>
        <p:txBody>
          <a:bodyPr spcFirstLastPara="1" wrap="square" lIns="91425" tIns="45700" rIns="91425" bIns="45700" rtlCol="0" anchor="t" anchorCtr="0">
            <a:noAutofit/>
          </a:bodyPr>
          <a:lstStyle/>
          <a:p>
            <a:pPr marL="0" lvl="0" indent="0" rtl="0">
              <a:spcBef>
                <a:spcPts val="0"/>
              </a:spcBef>
              <a:spcAft>
                <a:spcPts val="0"/>
              </a:spcAft>
              <a:buClr>
                <a:schemeClr val="dk1"/>
              </a:buClr>
              <a:buSzPts val="1100"/>
              <a:buFont typeface="Arial"/>
              <a:buNone/>
            </a:pPr>
            <a:r>
              <a:rPr lang="pt-BR" dirty="0">
                <a:latin typeface="Calibri"/>
                <a:ea typeface="Calibri"/>
                <a:cs typeface="Calibri"/>
                <a:sym typeface="Calibri"/>
              </a:rPr>
              <a:t>Para interpretar o dendrograma, vamos ver um exemplo um pouco mais complexo</a:t>
            </a:r>
            <a:endParaRPr dirty="0">
              <a:latin typeface="Calibri"/>
              <a:ea typeface="Calibri"/>
              <a:cs typeface="Calibri"/>
              <a:sym typeface="Calibri"/>
            </a:endParaRPr>
          </a:p>
          <a:p>
            <a:pPr marL="0" lvl="0" indent="0" rtl="0">
              <a:spcBef>
                <a:spcPts val="0"/>
              </a:spcBef>
              <a:spcAft>
                <a:spcPts val="0"/>
              </a:spcAft>
              <a:buClr>
                <a:schemeClr val="dk1"/>
              </a:buClr>
              <a:buSzPts val="1100"/>
              <a:buFont typeface="Arial"/>
              <a:buNone/>
            </a:pPr>
            <a:endParaRPr sz="1200" dirty="0">
              <a:latin typeface="Calibri"/>
              <a:ea typeface="Calibri"/>
              <a:cs typeface="Calibri"/>
              <a:sym typeface="Calibri"/>
            </a:endParaRPr>
          </a:p>
          <a:p>
            <a:pPr marL="457200" lvl="0" indent="-317500" algn="just" rtl="0">
              <a:spcBef>
                <a:spcPts val="0"/>
              </a:spcBef>
              <a:spcAft>
                <a:spcPts val="0"/>
              </a:spcAft>
              <a:buClr>
                <a:schemeClr val="accent2"/>
              </a:buClr>
              <a:buSzPts val="1400"/>
              <a:buFont typeface="Calibri"/>
              <a:buChar char="ㅡ"/>
            </a:pPr>
            <a:r>
              <a:rPr lang="pt-BR" dirty="0">
                <a:solidFill>
                  <a:schemeClr val="dk1"/>
                </a:solidFill>
                <a:latin typeface="Calibri"/>
                <a:ea typeface="Calibri"/>
                <a:cs typeface="Calibri"/>
                <a:sym typeface="Calibri"/>
              </a:rPr>
              <a:t>Começamos com 45 observações geradas em um espaço de duas dimensões</a:t>
            </a:r>
            <a:endParaRPr dirty="0">
              <a:solidFill>
                <a:schemeClr val="dk1"/>
              </a:solidFill>
              <a:latin typeface="Calibri"/>
              <a:ea typeface="Calibri"/>
              <a:cs typeface="Calibri"/>
              <a:sym typeface="Calibri"/>
            </a:endParaRPr>
          </a:p>
          <a:p>
            <a:pPr marL="457200" lvl="0" indent="-317500" algn="just" rtl="0">
              <a:spcBef>
                <a:spcPts val="0"/>
              </a:spcBef>
              <a:spcAft>
                <a:spcPts val="0"/>
              </a:spcAft>
              <a:buClr>
                <a:schemeClr val="accent2"/>
              </a:buClr>
              <a:buSzPts val="1400"/>
              <a:buFont typeface="Calibri"/>
              <a:buChar char="ㅡ"/>
            </a:pPr>
            <a:r>
              <a:rPr lang="pt-BR" dirty="0">
                <a:solidFill>
                  <a:schemeClr val="dk1"/>
                </a:solidFill>
                <a:latin typeface="Calibri"/>
                <a:ea typeface="Calibri"/>
                <a:cs typeface="Calibri"/>
                <a:sym typeface="Calibri"/>
              </a:rPr>
              <a:t>Ao final do dendrograma, cada observação é apenas um cluster. </a:t>
            </a:r>
            <a:endParaRPr dirty="0">
              <a:solidFill>
                <a:schemeClr val="dk1"/>
              </a:solidFill>
              <a:latin typeface="Calibri"/>
              <a:ea typeface="Calibri"/>
              <a:cs typeface="Calibri"/>
              <a:sym typeface="Calibri"/>
            </a:endParaRPr>
          </a:p>
          <a:p>
            <a:pPr marL="457200" lvl="0" indent="-317500" algn="just" rtl="0">
              <a:spcBef>
                <a:spcPts val="0"/>
              </a:spcBef>
              <a:spcAft>
                <a:spcPts val="0"/>
              </a:spcAft>
              <a:buClr>
                <a:schemeClr val="accent2"/>
              </a:buClr>
              <a:buSzPts val="1400"/>
              <a:buFont typeface="Calibri"/>
              <a:buChar char="ㅡ"/>
            </a:pPr>
            <a:r>
              <a:rPr lang="pt-BR" dirty="0">
                <a:solidFill>
                  <a:schemeClr val="dk1"/>
                </a:solidFill>
                <a:latin typeface="Calibri"/>
                <a:ea typeface="Calibri"/>
                <a:cs typeface="Calibri"/>
                <a:sym typeface="Calibri"/>
              </a:rPr>
              <a:t>Conforme vamos subindo pela árvore, algumas folhas começam a se juntar: aquelas que correspondem a observações muito semelhantes.</a:t>
            </a:r>
            <a:endParaRPr dirty="0">
              <a:solidFill>
                <a:schemeClr val="dk1"/>
              </a:solidFill>
              <a:latin typeface="Calibri"/>
              <a:ea typeface="Calibri"/>
              <a:cs typeface="Calibri"/>
              <a:sym typeface="Calibri"/>
            </a:endParaRPr>
          </a:p>
          <a:p>
            <a:pPr marL="457200" lvl="0" indent="-317500" algn="just" rtl="0">
              <a:spcBef>
                <a:spcPts val="0"/>
              </a:spcBef>
              <a:spcAft>
                <a:spcPts val="0"/>
              </a:spcAft>
              <a:buClr>
                <a:schemeClr val="accent2"/>
              </a:buClr>
              <a:buSzPts val="1400"/>
              <a:buFont typeface="Calibri"/>
              <a:buChar char="ㅡ"/>
            </a:pPr>
            <a:r>
              <a:rPr lang="pt-BR" dirty="0">
                <a:solidFill>
                  <a:schemeClr val="dk1"/>
                </a:solidFill>
                <a:latin typeface="Calibri"/>
                <a:ea typeface="Calibri"/>
                <a:cs typeface="Calibri"/>
                <a:sym typeface="Calibri"/>
              </a:rPr>
              <a:t>Conforme vamos subindo pela árvore, um número cada vez maior de observações se juntaram. Quanto mais cedo (parte mais baixa da árvore) duas observações se juntam, mais similares são entre si.</a:t>
            </a:r>
            <a:endParaRPr dirty="0">
              <a:solidFill>
                <a:schemeClr val="dk1"/>
              </a:solidFill>
              <a:latin typeface="Calibri"/>
              <a:ea typeface="Calibri"/>
              <a:cs typeface="Calibri"/>
              <a:sym typeface="Calibri"/>
            </a:endParaRPr>
          </a:p>
          <a:p>
            <a:pPr marL="457200" lvl="0" indent="-317500" algn="just" rtl="0">
              <a:spcBef>
                <a:spcPts val="0"/>
              </a:spcBef>
              <a:spcAft>
                <a:spcPts val="0"/>
              </a:spcAft>
              <a:buClr>
                <a:schemeClr val="accent2"/>
              </a:buClr>
              <a:buSzPts val="1400"/>
              <a:buFont typeface="Calibri"/>
              <a:buChar char="ㅡ"/>
            </a:pPr>
            <a:r>
              <a:rPr lang="pt-BR" dirty="0">
                <a:solidFill>
                  <a:schemeClr val="dk1"/>
                </a:solidFill>
                <a:latin typeface="Calibri"/>
                <a:ea typeface="Calibri"/>
                <a:cs typeface="Calibri"/>
                <a:sym typeface="Calibri"/>
              </a:rPr>
              <a:t>As observações que se juntam mais para cima são as mais diferentes</a:t>
            </a:r>
            <a:endParaRPr dirty="0">
              <a:solidFill>
                <a:schemeClr val="dk1"/>
              </a:solidFill>
              <a:latin typeface="Calibri"/>
              <a:ea typeface="Calibri"/>
              <a:cs typeface="Calibri"/>
              <a:sym typeface="Calibri"/>
            </a:endParaRPr>
          </a:p>
          <a:p>
            <a:pPr marL="0" lvl="0" indent="0" algn="just" rtl="0">
              <a:spcBef>
                <a:spcPts val="0"/>
              </a:spcBef>
              <a:spcAft>
                <a:spcPts val="0"/>
              </a:spcAft>
              <a:buNone/>
            </a:pPr>
            <a:endParaRPr sz="1100" dirty="0">
              <a:solidFill>
                <a:schemeClr val="dk1"/>
              </a:solidFill>
              <a:highlight>
                <a:schemeClr val="lt1"/>
              </a:highlight>
              <a:latin typeface="Consolas"/>
              <a:ea typeface="Consolas"/>
              <a:cs typeface="Consolas"/>
              <a:sym typeface="Consolas"/>
            </a:endParaRPr>
          </a:p>
          <a:p>
            <a:pPr marL="0" lvl="0" indent="0" algn="just" rtl="0">
              <a:spcBef>
                <a:spcPts val="0"/>
              </a:spcBef>
              <a:spcAft>
                <a:spcPts val="0"/>
              </a:spcAft>
              <a:buNone/>
            </a:pPr>
            <a:endParaRPr dirty="0">
              <a:solidFill>
                <a:schemeClr val="dk1"/>
              </a:solidFill>
              <a:latin typeface="Calibri"/>
              <a:ea typeface="Calibri"/>
              <a:cs typeface="Calibri"/>
              <a:sym typeface="Calibri"/>
            </a:endParaRPr>
          </a:p>
          <a:p>
            <a:pPr marL="0" lvl="0" indent="0" algn="just" rtl="0">
              <a:spcBef>
                <a:spcPts val="0"/>
              </a:spcBef>
              <a:spcAft>
                <a:spcPts val="0"/>
              </a:spcAft>
              <a:buNone/>
            </a:pPr>
            <a:endParaRPr dirty="0">
              <a:solidFill>
                <a:schemeClr val="dk1"/>
              </a:solidFill>
              <a:latin typeface="Calibri"/>
              <a:ea typeface="Calibri"/>
              <a:cs typeface="Calibri"/>
              <a:sym typeface="Calibri"/>
            </a:endParaRPr>
          </a:p>
        </p:txBody>
      </p:sp>
      <p:pic>
        <p:nvPicPr>
          <p:cNvPr id="419" name="Shape 419"/>
          <p:cNvPicPr preferRelativeResize="0"/>
          <p:nvPr/>
        </p:nvPicPr>
        <p:blipFill rotWithShape="1">
          <a:blip r:embed="rId3">
            <a:alphaModFix/>
          </a:blip>
          <a:srcRect l="28826" t="27088" r="30428" b="8445"/>
          <a:stretch/>
        </p:blipFill>
        <p:spPr>
          <a:xfrm>
            <a:off x="5273825" y="1438275"/>
            <a:ext cx="3190874" cy="28384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Shape 424"/>
          <p:cNvSpPr txBox="1">
            <a:spLocks noGrp="1"/>
          </p:cNvSpPr>
          <p:nvPr>
            <p:ph type="title"/>
          </p:nvPr>
        </p:nvSpPr>
        <p:spPr>
          <a:xfrm>
            <a:off x="447793" y="145248"/>
            <a:ext cx="6096000" cy="395700"/>
          </a:xfrm>
          <a:prstGeom prst="rect">
            <a:avLst/>
          </a:prstGeom>
          <a:noFill/>
          <a:ln>
            <a:noFill/>
          </a:ln>
        </p:spPr>
        <p:txBody>
          <a:bodyPr spcFirstLastPara="1" wrap="square" lIns="0" tIns="0" rIns="0" bIns="0" rtlCol="0" anchor="ctr" anchorCtr="0">
            <a:noAutofit/>
          </a:bodyPr>
          <a:lstStyle/>
          <a:p>
            <a:pPr marL="0" marR="0" lvl="0" indent="0" algn="l" rtl="0">
              <a:spcBef>
                <a:spcPts val="0"/>
              </a:spcBef>
              <a:spcAft>
                <a:spcPts val="0"/>
              </a:spcAft>
              <a:buClr>
                <a:schemeClr val="dk1"/>
              </a:buClr>
              <a:buFont typeface="Raleway"/>
              <a:buNone/>
            </a:pPr>
            <a:r>
              <a:rPr lang="pt-BR" dirty="0"/>
              <a:t>CLUSTERING HIERÁRQUICO: DENDROGRAMA</a:t>
            </a:r>
            <a:endParaRPr sz="1400" b="1" i="0" strike="noStrike" cap="none" dirty="0">
              <a:solidFill>
                <a:schemeClr val="dk1"/>
              </a:solidFill>
              <a:latin typeface="Raleway"/>
              <a:ea typeface="Raleway"/>
              <a:cs typeface="Raleway"/>
              <a:sym typeface="Raleway"/>
            </a:endParaRPr>
          </a:p>
        </p:txBody>
      </p:sp>
      <p:sp>
        <p:nvSpPr>
          <p:cNvPr id="425" name="Shape 425"/>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p>
            <a:pPr marL="0" marR="0" lvl="0" indent="0" algn="r" rtl="0">
              <a:spcBef>
                <a:spcPts val="0"/>
              </a:spcBef>
              <a:spcAft>
                <a:spcPts val="0"/>
              </a:spcAft>
              <a:buNone/>
            </a:pPr>
            <a:fld id="{00000000-1234-1234-1234-123412341234}" type="slidenum">
              <a:rPr lang="x-none" sz="1200">
                <a:solidFill>
                  <a:srgbClr val="888888"/>
                </a:solidFill>
                <a:latin typeface="Calibri"/>
                <a:ea typeface="Calibri"/>
                <a:cs typeface="Calibri"/>
                <a:sym typeface="Calibri"/>
              </a:rPr>
              <a:t>12</a:t>
            </a:fld>
            <a:endParaRPr sz="1200" dirty="0">
              <a:solidFill>
                <a:srgbClr val="888888"/>
              </a:solidFill>
              <a:latin typeface="Calibri"/>
              <a:ea typeface="Calibri"/>
              <a:cs typeface="Calibri"/>
              <a:sym typeface="Calibri"/>
            </a:endParaRPr>
          </a:p>
        </p:txBody>
      </p:sp>
      <p:pic>
        <p:nvPicPr>
          <p:cNvPr id="426" name="Shape 426"/>
          <p:cNvPicPr preferRelativeResize="0"/>
          <p:nvPr/>
        </p:nvPicPr>
        <p:blipFill rotWithShape="1">
          <a:blip r:embed="rId3">
            <a:alphaModFix/>
          </a:blip>
          <a:srcRect l="19703" t="24272" r="20333" b="21427"/>
          <a:stretch/>
        </p:blipFill>
        <p:spPr>
          <a:xfrm>
            <a:off x="822400" y="878850"/>
            <a:ext cx="7292900" cy="3713025"/>
          </a:xfrm>
          <a:prstGeom prst="rect">
            <a:avLst/>
          </a:prstGeom>
          <a:noFill/>
          <a:ln>
            <a:noFill/>
          </a:ln>
        </p:spPr>
      </p:pic>
      <p:sp>
        <p:nvSpPr>
          <p:cNvPr id="427" name="Shape 427"/>
          <p:cNvSpPr txBox="1"/>
          <p:nvPr/>
        </p:nvSpPr>
        <p:spPr>
          <a:xfrm>
            <a:off x="1491475" y="4446550"/>
            <a:ext cx="1240500" cy="515700"/>
          </a:xfrm>
          <a:prstGeom prst="rect">
            <a:avLst/>
          </a:prstGeom>
          <a:noFill/>
          <a:ln>
            <a:noFill/>
          </a:ln>
        </p:spPr>
        <p:txBody>
          <a:bodyPr spcFirstLastPara="1" wrap="square" lIns="91425" tIns="91425" rIns="91425" bIns="91425" rtlCol="0" anchor="t" anchorCtr="0">
            <a:noAutofit/>
          </a:bodyPr>
          <a:lstStyle/>
          <a:p>
            <a:pPr marL="0" lvl="0" indent="0" rtl="0">
              <a:spcBef>
                <a:spcPts val="0"/>
              </a:spcBef>
              <a:spcAft>
                <a:spcPts val="0"/>
              </a:spcAft>
              <a:buNone/>
            </a:pPr>
            <a:r>
              <a:rPr lang="pt-BR" b="1" dirty="0"/>
              <a:t>Um cluster</a:t>
            </a:r>
            <a:endParaRPr b="1" dirty="0"/>
          </a:p>
        </p:txBody>
      </p:sp>
      <p:sp>
        <p:nvSpPr>
          <p:cNvPr id="428" name="Shape 428"/>
          <p:cNvSpPr txBox="1"/>
          <p:nvPr/>
        </p:nvSpPr>
        <p:spPr>
          <a:xfrm>
            <a:off x="3929875" y="4446550"/>
            <a:ext cx="1438800" cy="515700"/>
          </a:xfrm>
          <a:prstGeom prst="rect">
            <a:avLst/>
          </a:prstGeom>
          <a:noFill/>
          <a:ln>
            <a:noFill/>
          </a:ln>
        </p:spPr>
        <p:txBody>
          <a:bodyPr spcFirstLastPara="1" wrap="square" lIns="91425" tIns="91425" rIns="91425" bIns="91425" rtlCol="0" anchor="t" anchorCtr="0">
            <a:noAutofit/>
          </a:bodyPr>
          <a:lstStyle/>
          <a:p>
            <a:pPr marL="0" lvl="0" indent="0" rtl="0">
              <a:spcBef>
                <a:spcPts val="0"/>
              </a:spcBef>
              <a:spcAft>
                <a:spcPts val="0"/>
              </a:spcAft>
              <a:buNone/>
            </a:pPr>
            <a:r>
              <a:rPr lang="pt-BR" b="1" dirty="0"/>
              <a:t>Dois clusters</a:t>
            </a:r>
            <a:endParaRPr b="1" dirty="0"/>
          </a:p>
        </p:txBody>
      </p:sp>
      <p:sp>
        <p:nvSpPr>
          <p:cNvPr id="429" name="Shape 429"/>
          <p:cNvSpPr txBox="1"/>
          <p:nvPr/>
        </p:nvSpPr>
        <p:spPr>
          <a:xfrm>
            <a:off x="6596875" y="4446550"/>
            <a:ext cx="1438800" cy="515700"/>
          </a:xfrm>
          <a:prstGeom prst="rect">
            <a:avLst/>
          </a:prstGeom>
          <a:noFill/>
          <a:ln>
            <a:noFill/>
          </a:ln>
        </p:spPr>
        <p:txBody>
          <a:bodyPr spcFirstLastPara="1" wrap="square" lIns="91425" tIns="91425" rIns="91425" bIns="91425" rtlCol="0" anchor="t" anchorCtr="0">
            <a:noAutofit/>
          </a:bodyPr>
          <a:lstStyle/>
          <a:p>
            <a:pPr marL="0" lvl="0" indent="0" rtl="0">
              <a:spcBef>
                <a:spcPts val="0"/>
              </a:spcBef>
              <a:spcAft>
                <a:spcPts val="0"/>
              </a:spcAft>
              <a:buNone/>
            </a:pPr>
            <a:r>
              <a:rPr lang="pt-BR" b="1" dirty="0"/>
              <a:t>Três clusters</a:t>
            </a:r>
            <a:endParaRPr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Shape 434"/>
          <p:cNvSpPr/>
          <p:nvPr/>
        </p:nvSpPr>
        <p:spPr>
          <a:xfrm>
            <a:off x="0" y="0"/>
            <a:ext cx="9144000" cy="5715000"/>
          </a:xfrm>
          <a:prstGeom prst="rect">
            <a:avLst/>
          </a:prstGeom>
          <a:solidFill>
            <a:srgbClr val="D8D8D8"/>
          </a:solidFill>
          <a:ln>
            <a:noFill/>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435" name="Shape 435"/>
          <p:cNvSpPr/>
          <p:nvPr/>
        </p:nvSpPr>
        <p:spPr>
          <a:xfrm>
            <a:off x="0" y="0"/>
            <a:ext cx="9144000" cy="5715000"/>
          </a:xfrm>
          <a:prstGeom prst="rect">
            <a:avLst/>
          </a:prstGeom>
          <a:solidFill>
            <a:srgbClr val="5B0D0E">
              <a:alpha val="65880"/>
            </a:srgbClr>
          </a:solidFill>
          <a:ln>
            <a:noFill/>
          </a:ln>
        </p:spPr>
        <p:txBody>
          <a:bodyPr spcFirstLastPara="1" wrap="square" lIns="0" tIns="0" rIns="0" bIns="0" rtlCol="0" anchor="ctr" anchorCtr="0">
            <a:noAutofit/>
          </a:bodyPr>
          <a:lstStyle/>
          <a:p>
            <a:pPr marL="0" marR="0" lvl="0" indent="0" algn="ctr" rtl="0">
              <a:spcBef>
                <a:spcPts val="0"/>
              </a:spcBef>
              <a:spcAft>
                <a:spcPts val="0"/>
              </a:spcAft>
              <a:buNone/>
            </a:pPr>
            <a:endParaRPr sz="3200" dirty="0">
              <a:solidFill>
                <a:schemeClr val="dk1"/>
              </a:solidFill>
              <a:latin typeface="Raleway"/>
              <a:ea typeface="Raleway"/>
              <a:cs typeface="Raleway"/>
              <a:sym typeface="Raleway"/>
            </a:endParaRPr>
          </a:p>
        </p:txBody>
      </p:sp>
      <p:sp>
        <p:nvSpPr>
          <p:cNvPr id="436" name="Shape 436"/>
          <p:cNvSpPr/>
          <p:nvPr/>
        </p:nvSpPr>
        <p:spPr>
          <a:xfrm>
            <a:off x="714375" y="1808600"/>
            <a:ext cx="7953600" cy="1122900"/>
          </a:xfrm>
          <a:prstGeom prst="rect">
            <a:avLst/>
          </a:prstGeom>
          <a:noFill/>
          <a:ln>
            <a:noFill/>
          </a:ln>
        </p:spPr>
        <p:txBody>
          <a:bodyPr spcFirstLastPara="1" wrap="square" lIns="91425" tIns="45700" rIns="91425" bIns="45700" rtlCol="0" anchor="ctr" anchorCtr="0">
            <a:noAutofit/>
          </a:bodyPr>
          <a:lstStyle/>
          <a:p>
            <a:pPr marL="0" marR="0" lvl="0" indent="0" algn="ctr" rtl="0">
              <a:lnSpc>
                <a:spcPct val="140000"/>
              </a:lnSpc>
              <a:spcBef>
                <a:spcPts val="0"/>
              </a:spcBef>
              <a:spcAft>
                <a:spcPts val="0"/>
              </a:spcAft>
              <a:buNone/>
            </a:pPr>
            <a:r>
              <a:rPr lang="pt-BR" sz="3600" b="1" dirty="0">
                <a:solidFill>
                  <a:schemeClr val="lt1"/>
                </a:solidFill>
                <a:latin typeface="Raleway"/>
                <a:ea typeface="Raleway"/>
                <a:cs typeface="Raleway"/>
                <a:sym typeface="Raleway"/>
              </a:rPr>
              <a:t>Como formar os clusters?</a:t>
            </a:r>
            <a:endParaRPr dirty="0"/>
          </a:p>
        </p:txBody>
      </p:sp>
      <p:sp>
        <p:nvSpPr>
          <p:cNvPr id="437" name="Shape 437"/>
          <p:cNvSpPr/>
          <p:nvPr/>
        </p:nvSpPr>
        <p:spPr>
          <a:xfrm>
            <a:off x="4009262" y="2726668"/>
            <a:ext cx="1122900" cy="1122900"/>
          </a:xfrm>
          <a:prstGeom prst="ellipse">
            <a:avLst/>
          </a:prstGeom>
          <a:solidFill>
            <a:schemeClr val="accent3"/>
          </a:solidFill>
          <a:ln>
            <a:noFill/>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438" name="Shape 438"/>
          <p:cNvSpPr/>
          <p:nvPr/>
        </p:nvSpPr>
        <p:spPr>
          <a:xfrm>
            <a:off x="4373767" y="3071751"/>
            <a:ext cx="393900" cy="432900"/>
          </a:xfrm>
          <a:custGeom>
            <a:avLst/>
            <a:gdLst/>
            <a:ahLst/>
            <a:cxnLst/>
            <a:rect l="0" t="0" r="0" b="0"/>
            <a:pathLst>
              <a:path w="120000" h="120000" extrusionOk="0">
                <a:moveTo>
                  <a:pt x="42913" y="65513"/>
                </a:moveTo>
                <a:cubicBezTo>
                  <a:pt x="41324" y="65513"/>
                  <a:pt x="39735" y="66810"/>
                  <a:pt x="39735" y="68108"/>
                </a:cubicBezTo>
                <a:cubicBezTo>
                  <a:pt x="39735" y="70054"/>
                  <a:pt x="41324" y="70702"/>
                  <a:pt x="42913" y="70702"/>
                </a:cubicBezTo>
                <a:cubicBezTo>
                  <a:pt x="45298" y="70702"/>
                  <a:pt x="46887" y="70054"/>
                  <a:pt x="46887" y="68108"/>
                </a:cubicBezTo>
                <a:cubicBezTo>
                  <a:pt x="46887" y="66810"/>
                  <a:pt x="45298" y="65513"/>
                  <a:pt x="42913" y="65513"/>
                </a:cubicBezTo>
                <a:close/>
                <a:moveTo>
                  <a:pt x="59602" y="76540"/>
                </a:moveTo>
                <a:cubicBezTo>
                  <a:pt x="56423" y="76540"/>
                  <a:pt x="53245" y="79135"/>
                  <a:pt x="53245" y="81729"/>
                </a:cubicBezTo>
                <a:cubicBezTo>
                  <a:pt x="53245" y="84972"/>
                  <a:pt x="56423" y="87567"/>
                  <a:pt x="59602" y="87567"/>
                </a:cubicBezTo>
                <a:cubicBezTo>
                  <a:pt x="63576" y="87567"/>
                  <a:pt x="66754" y="84972"/>
                  <a:pt x="66754" y="81729"/>
                </a:cubicBezTo>
                <a:cubicBezTo>
                  <a:pt x="66754" y="79135"/>
                  <a:pt x="63576" y="76540"/>
                  <a:pt x="59602" y="76540"/>
                </a:cubicBezTo>
                <a:close/>
                <a:moveTo>
                  <a:pt x="33377" y="87567"/>
                </a:moveTo>
                <a:cubicBezTo>
                  <a:pt x="29403" y="87567"/>
                  <a:pt x="26225" y="90162"/>
                  <a:pt x="26225" y="92756"/>
                </a:cubicBezTo>
                <a:cubicBezTo>
                  <a:pt x="26225" y="96000"/>
                  <a:pt x="29403" y="98594"/>
                  <a:pt x="33377" y="98594"/>
                </a:cubicBezTo>
                <a:cubicBezTo>
                  <a:pt x="36556" y="98594"/>
                  <a:pt x="39735" y="96000"/>
                  <a:pt x="39735" y="92756"/>
                </a:cubicBezTo>
                <a:cubicBezTo>
                  <a:pt x="39735" y="90162"/>
                  <a:pt x="36556" y="87567"/>
                  <a:pt x="33377" y="87567"/>
                </a:cubicBezTo>
                <a:close/>
                <a:moveTo>
                  <a:pt x="93774" y="43459"/>
                </a:moveTo>
                <a:cubicBezTo>
                  <a:pt x="93774" y="16216"/>
                  <a:pt x="93774" y="16216"/>
                  <a:pt x="93774" y="16216"/>
                </a:cubicBezTo>
                <a:cubicBezTo>
                  <a:pt x="100132" y="16216"/>
                  <a:pt x="100132" y="16216"/>
                  <a:pt x="100132" y="16216"/>
                </a:cubicBezTo>
                <a:cubicBezTo>
                  <a:pt x="104105" y="16216"/>
                  <a:pt x="107284" y="13621"/>
                  <a:pt x="107284" y="11027"/>
                </a:cubicBezTo>
                <a:cubicBezTo>
                  <a:pt x="107284" y="5189"/>
                  <a:pt x="107284" y="5189"/>
                  <a:pt x="107284" y="5189"/>
                </a:cubicBezTo>
                <a:cubicBezTo>
                  <a:pt x="107284" y="2594"/>
                  <a:pt x="104105" y="0"/>
                  <a:pt x="100132" y="0"/>
                </a:cubicBezTo>
                <a:cubicBezTo>
                  <a:pt x="19867" y="0"/>
                  <a:pt x="19867" y="0"/>
                  <a:pt x="19867" y="0"/>
                </a:cubicBezTo>
                <a:cubicBezTo>
                  <a:pt x="15894" y="0"/>
                  <a:pt x="12715" y="2594"/>
                  <a:pt x="12715" y="5189"/>
                </a:cubicBezTo>
                <a:cubicBezTo>
                  <a:pt x="12715" y="11027"/>
                  <a:pt x="12715" y="11027"/>
                  <a:pt x="12715" y="11027"/>
                </a:cubicBezTo>
                <a:cubicBezTo>
                  <a:pt x="12715" y="13621"/>
                  <a:pt x="15894" y="16216"/>
                  <a:pt x="19867" y="16216"/>
                </a:cubicBezTo>
                <a:cubicBezTo>
                  <a:pt x="26225" y="16216"/>
                  <a:pt x="26225" y="16216"/>
                  <a:pt x="26225" y="16216"/>
                </a:cubicBezTo>
                <a:cubicBezTo>
                  <a:pt x="26225" y="43459"/>
                  <a:pt x="26225" y="43459"/>
                  <a:pt x="26225" y="43459"/>
                </a:cubicBezTo>
                <a:cubicBezTo>
                  <a:pt x="10331" y="52540"/>
                  <a:pt x="0" y="67459"/>
                  <a:pt x="0" y="84972"/>
                </a:cubicBezTo>
                <a:cubicBezTo>
                  <a:pt x="0" y="98594"/>
                  <a:pt x="7152" y="111567"/>
                  <a:pt x="18278" y="120000"/>
                </a:cubicBezTo>
                <a:cubicBezTo>
                  <a:pt x="101721" y="120000"/>
                  <a:pt x="101721" y="120000"/>
                  <a:pt x="101721" y="120000"/>
                </a:cubicBezTo>
                <a:cubicBezTo>
                  <a:pt x="112847" y="111567"/>
                  <a:pt x="120000" y="98594"/>
                  <a:pt x="120000" y="84972"/>
                </a:cubicBezTo>
                <a:cubicBezTo>
                  <a:pt x="120000" y="67459"/>
                  <a:pt x="109668" y="52540"/>
                  <a:pt x="93774" y="43459"/>
                </a:cubicBezTo>
                <a:close/>
                <a:moveTo>
                  <a:pt x="19867" y="11027"/>
                </a:moveTo>
                <a:cubicBezTo>
                  <a:pt x="19867" y="5189"/>
                  <a:pt x="19867" y="5189"/>
                  <a:pt x="19867" y="5189"/>
                </a:cubicBezTo>
                <a:cubicBezTo>
                  <a:pt x="100132" y="5189"/>
                  <a:pt x="100132" y="5189"/>
                  <a:pt x="100132" y="5189"/>
                </a:cubicBezTo>
                <a:cubicBezTo>
                  <a:pt x="100132" y="11027"/>
                  <a:pt x="100132" y="11027"/>
                  <a:pt x="100132" y="11027"/>
                </a:cubicBezTo>
                <a:lnTo>
                  <a:pt x="19867" y="11027"/>
                </a:lnTo>
                <a:close/>
                <a:moveTo>
                  <a:pt x="86622" y="16216"/>
                </a:moveTo>
                <a:cubicBezTo>
                  <a:pt x="86622" y="24000"/>
                  <a:pt x="86622" y="24000"/>
                  <a:pt x="86622" y="24000"/>
                </a:cubicBezTo>
                <a:cubicBezTo>
                  <a:pt x="80264" y="24000"/>
                  <a:pt x="71523" y="25297"/>
                  <a:pt x="61986" y="29837"/>
                </a:cubicBezTo>
                <a:cubicBezTo>
                  <a:pt x="50860" y="35027"/>
                  <a:pt x="40529" y="33081"/>
                  <a:pt x="33377" y="30486"/>
                </a:cubicBezTo>
                <a:cubicBezTo>
                  <a:pt x="33377" y="16216"/>
                  <a:pt x="33377" y="16216"/>
                  <a:pt x="33377" y="16216"/>
                </a:cubicBezTo>
                <a:lnTo>
                  <a:pt x="86622" y="16216"/>
                </a:lnTo>
                <a:close/>
                <a:moveTo>
                  <a:pt x="98543" y="114810"/>
                </a:moveTo>
                <a:cubicBezTo>
                  <a:pt x="21456" y="114810"/>
                  <a:pt x="21456" y="114810"/>
                  <a:pt x="21456" y="114810"/>
                </a:cubicBezTo>
                <a:cubicBezTo>
                  <a:pt x="11920" y="106378"/>
                  <a:pt x="6357" y="96000"/>
                  <a:pt x="6357" y="84972"/>
                </a:cubicBezTo>
                <a:cubicBezTo>
                  <a:pt x="6357" y="70054"/>
                  <a:pt x="15099" y="56432"/>
                  <a:pt x="30198" y="48000"/>
                </a:cubicBezTo>
                <a:cubicBezTo>
                  <a:pt x="31788" y="47351"/>
                  <a:pt x="33377" y="45405"/>
                  <a:pt x="33377" y="43459"/>
                </a:cubicBezTo>
                <a:cubicBezTo>
                  <a:pt x="33377" y="36324"/>
                  <a:pt x="33377" y="36324"/>
                  <a:pt x="33377" y="36324"/>
                </a:cubicBezTo>
                <a:cubicBezTo>
                  <a:pt x="37350" y="37621"/>
                  <a:pt x="42119" y="38270"/>
                  <a:pt x="46887" y="38270"/>
                </a:cubicBezTo>
                <a:cubicBezTo>
                  <a:pt x="52450" y="38270"/>
                  <a:pt x="58807" y="37621"/>
                  <a:pt x="65165" y="34378"/>
                </a:cubicBezTo>
                <a:cubicBezTo>
                  <a:pt x="73907" y="30486"/>
                  <a:pt x="81059" y="29189"/>
                  <a:pt x="86622" y="29837"/>
                </a:cubicBezTo>
                <a:cubicBezTo>
                  <a:pt x="86622" y="43459"/>
                  <a:pt x="86622" y="43459"/>
                  <a:pt x="86622" y="43459"/>
                </a:cubicBezTo>
                <a:cubicBezTo>
                  <a:pt x="86622" y="45405"/>
                  <a:pt x="88211" y="47351"/>
                  <a:pt x="89801" y="48000"/>
                </a:cubicBezTo>
                <a:cubicBezTo>
                  <a:pt x="104900" y="56432"/>
                  <a:pt x="113642" y="70054"/>
                  <a:pt x="113642" y="84972"/>
                </a:cubicBezTo>
                <a:cubicBezTo>
                  <a:pt x="113642" y="96000"/>
                  <a:pt x="108079" y="106378"/>
                  <a:pt x="98543" y="114810"/>
                </a:cubicBezTo>
                <a:close/>
                <a:moveTo>
                  <a:pt x="89801" y="87567"/>
                </a:moveTo>
                <a:cubicBezTo>
                  <a:pt x="88211" y="87567"/>
                  <a:pt x="86622" y="88864"/>
                  <a:pt x="86622" y="90162"/>
                </a:cubicBezTo>
                <a:cubicBezTo>
                  <a:pt x="86622" y="91459"/>
                  <a:pt x="88211" y="92756"/>
                  <a:pt x="89801" y="92756"/>
                </a:cubicBezTo>
                <a:cubicBezTo>
                  <a:pt x="92185" y="92756"/>
                  <a:pt x="93774" y="91459"/>
                  <a:pt x="93774" y="90162"/>
                </a:cubicBezTo>
                <a:cubicBezTo>
                  <a:pt x="93774" y="88864"/>
                  <a:pt x="92185" y="87567"/>
                  <a:pt x="89801" y="87567"/>
                </a:cubicBezTo>
                <a:close/>
                <a:moveTo>
                  <a:pt x="69933" y="49297"/>
                </a:moveTo>
                <a:cubicBezTo>
                  <a:pt x="64370" y="49297"/>
                  <a:pt x="59602" y="52540"/>
                  <a:pt x="59602" y="57081"/>
                </a:cubicBezTo>
                <a:cubicBezTo>
                  <a:pt x="59602" y="61621"/>
                  <a:pt x="64370" y="65513"/>
                  <a:pt x="69933" y="65513"/>
                </a:cubicBezTo>
                <a:cubicBezTo>
                  <a:pt x="75496" y="65513"/>
                  <a:pt x="80264" y="61621"/>
                  <a:pt x="80264" y="57081"/>
                </a:cubicBezTo>
                <a:cubicBezTo>
                  <a:pt x="80264" y="52540"/>
                  <a:pt x="75496" y="49297"/>
                  <a:pt x="69933" y="49297"/>
                </a:cubicBezTo>
                <a:close/>
                <a:moveTo>
                  <a:pt x="69933" y="60324"/>
                </a:moveTo>
                <a:cubicBezTo>
                  <a:pt x="68344" y="60324"/>
                  <a:pt x="66754" y="59027"/>
                  <a:pt x="66754" y="57081"/>
                </a:cubicBezTo>
                <a:cubicBezTo>
                  <a:pt x="66754" y="55783"/>
                  <a:pt x="68344" y="54486"/>
                  <a:pt x="69933" y="54486"/>
                </a:cubicBezTo>
                <a:cubicBezTo>
                  <a:pt x="71523" y="54486"/>
                  <a:pt x="73112" y="55783"/>
                  <a:pt x="73112" y="57081"/>
                </a:cubicBezTo>
                <a:cubicBezTo>
                  <a:pt x="73112" y="59027"/>
                  <a:pt x="71523" y="60324"/>
                  <a:pt x="69933" y="60324"/>
                </a:cubicBezTo>
                <a:close/>
                <a:moveTo>
                  <a:pt x="69933" y="98594"/>
                </a:moveTo>
                <a:cubicBezTo>
                  <a:pt x="68344" y="98594"/>
                  <a:pt x="66754" y="99891"/>
                  <a:pt x="66754" y="101189"/>
                </a:cubicBezTo>
                <a:cubicBezTo>
                  <a:pt x="66754" y="102486"/>
                  <a:pt x="68344" y="103783"/>
                  <a:pt x="69933" y="103783"/>
                </a:cubicBezTo>
                <a:cubicBezTo>
                  <a:pt x="71523" y="103783"/>
                  <a:pt x="73112" y="102486"/>
                  <a:pt x="73112" y="101189"/>
                </a:cubicBezTo>
                <a:cubicBezTo>
                  <a:pt x="73112" y="99891"/>
                  <a:pt x="71523" y="98594"/>
                  <a:pt x="69933" y="98594"/>
                </a:cubicBezTo>
                <a:close/>
              </a:path>
            </a:pathLst>
          </a:custGeom>
          <a:solidFill>
            <a:schemeClr val="lt1"/>
          </a:solidFill>
          <a:ln>
            <a:noFill/>
          </a:ln>
        </p:spPr>
        <p:txBody>
          <a:bodyPr spcFirstLastPara="1" wrap="square" lIns="68575" tIns="34275" rIns="68575" bIns="34275" rtlCol="0" anchor="t" anchorCtr="0">
            <a:noAutofit/>
          </a:bodyPr>
          <a:lstStyle/>
          <a:p>
            <a:pPr marL="0" marR="0" lvl="0" indent="0" algn="l" rtl="0">
              <a:spcBef>
                <a:spcPts val="0"/>
              </a:spcBef>
              <a:spcAft>
                <a:spcPts val="0"/>
              </a:spcAft>
              <a:buNone/>
            </a:pPr>
            <a:endParaRPr sz="1350" dirty="0">
              <a:solidFill>
                <a:srgbClr val="000000"/>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Shape 443"/>
          <p:cNvSpPr txBox="1">
            <a:spLocks noGrp="1"/>
          </p:cNvSpPr>
          <p:nvPr>
            <p:ph type="title"/>
          </p:nvPr>
        </p:nvSpPr>
        <p:spPr>
          <a:xfrm>
            <a:off x="447793" y="145248"/>
            <a:ext cx="6096000" cy="395700"/>
          </a:xfrm>
          <a:prstGeom prst="rect">
            <a:avLst/>
          </a:prstGeom>
          <a:noFill/>
          <a:ln>
            <a:noFill/>
          </a:ln>
        </p:spPr>
        <p:txBody>
          <a:bodyPr spcFirstLastPara="1" wrap="square" lIns="0" tIns="0" rIns="0" bIns="0" rtlCol="0" anchor="ctr" anchorCtr="0">
            <a:noAutofit/>
          </a:bodyPr>
          <a:lstStyle/>
          <a:p>
            <a:pPr marL="0" marR="0" lvl="0" indent="0" algn="l" rtl="0">
              <a:spcBef>
                <a:spcPts val="0"/>
              </a:spcBef>
              <a:spcAft>
                <a:spcPts val="0"/>
              </a:spcAft>
              <a:buClr>
                <a:schemeClr val="dk1"/>
              </a:buClr>
              <a:buFont typeface="Raleway"/>
              <a:buNone/>
            </a:pPr>
            <a:r>
              <a:rPr lang="pt-BR" dirty="0"/>
              <a:t>CLUSTERING HIERÁRQUICO: LINKAGE</a:t>
            </a:r>
            <a:endParaRPr sz="1400" b="1" i="0" strike="noStrike" cap="none" dirty="0">
              <a:solidFill>
                <a:schemeClr val="dk1"/>
              </a:solidFill>
              <a:latin typeface="Raleway"/>
              <a:ea typeface="Raleway"/>
              <a:cs typeface="Raleway"/>
              <a:sym typeface="Raleway"/>
            </a:endParaRPr>
          </a:p>
        </p:txBody>
      </p:sp>
      <p:sp>
        <p:nvSpPr>
          <p:cNvPr id="444" name="Shape 444"/>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p>
            <a:pPr marL="0" marR="0" lvl="0" indent="0" algn="r" rtl="0">
              <a:spcBef>
                <a:spcPts val="0"/>
              </a:spcBef>
              <a:spcAft>
                <a:spcPts val="0"/>
              </a:spcAft>
              <a:buNone/>
            </a:pPr>
            <a:fld id="{00000000-1234-1234-1234-123412341234}" type="slidenum">
              <a:rPr lang="x-none" sz="1200">
                <a:solidFill>
                  <a:srgbClr val="888888"/>
                </a:solidFill>
                <a:latin typeface="Calibri"/>
                <a:ea typeface="Calibri"/>
                <a:cs typeface="Calibri"/>
                <a:sym typeface="Calibri"/>
              </a:rPr>
              <a:t>14</a:t>
            </a:fld>
            <a:endParaRPr sz="1200" dirty="0">
              <a:solidFill>
                <a:srgbClr val="888888"/>
              </a:solidFill>
              <a:latin typeface="Calibri"/>
              <a:ea typeface="Calibri"/>
              <a:cs typeface="Calibri"/>
              <a:sym typeface="Calibri"/>
            </a:endParaRPr>
          </a:p>
        </p:txBody>
      </p:sp>
      <p:sp>
        <p:nvSpPr>
          <p:cNvPr id="445" name="Shape 445"/>
          <p:cNvSpPr txBox="1"/>
          <p:nvPr/>
        </p:nvSpPr>
        <p:spPr>
          <a:xfrm>
            <a:off x="447794" y="1215518"/>
            <a:ext cx="8238900" cy="3600900"/>
          </a:xfrm>
          <a:prstGeom prst="rect">
            <a:avLst/>
          </a:prstGeom>
          <a:noFill/>
          <a:ln>
            <a:noFill/>
          </a:ln>
        </p:spPr>
        <p:txBody>
          <a:bodyPr spcFirstLastPara="1" wrap="square" lIns="91425" tIns="45700" rIns="91425" bIns="45700" rtlCol="0" anchor="t" anchorCtr="0">
            <a:noAutofit/>
          </a:bodyPr>
          <a:lstStyle/>
          <a:p>
            <a:pPr marL="0" marR="0" lvl="0" indent="0" algn="just" rtl="0">
              <a:spcBef>
                <a:spcPts val="0"/>
              </a:spcBef>
              <a:spcAft>
                <a:spcPts val="0"/>
              </a:spcAft>
              <a:buClr>
                <a:schemeClr val="dk1"/>
              </a:buClr>
              <a:buSzPts val="1100"/>
              <a:buFont typeface="Arial"/>
              <a:buNone/>
            </a:pPr>
            <a:r>
              <a:rPr lang="pt-BR" sz="1800" b="1" dirty="0">
                <a:solidFill>
                  <a:schemeClr val="accent2"/>
                </a:solidFill>
                <a:latin typeface="Calibri"/>
                <a:ea typeface="Calibri"/>
                <a:cs typeface="Calibri"/>
                <a:sym typeface="Calibri"/>
              </a:rPr>
              <a:t>Problemas a resolver</a:t>
            </a:r>
            <a:endParaRPr sz="1800" b="1" dirty="0">
              <a:solidFill>
                <a:schemeClr val="accent2"/>
              </a:solidFill>
              <a:latin typeface="Calibri"/>
              <a:ea typeface="Calibri"/>
              <a:cs typeface="Calibri"/>
              <a:sym typeface="Calibri"/>
            </a:endParaRPr>
          </a:p>
          <a:p>
            <a:pPr marL="0" marR="0" lvl="0" indent="0" algn="just" rtl="0">
              <a:spcBef>
                <a:spcPts val="0"/>
              </a:spcBef>
              <a:spcAft>
                <a:spcPts val="0"/>
              </a:spcAft>
              <a:buClr>
                <a:schemeClr val="dk1"/>
              </a:buClr>
              <a:buSzPts val="1100"/>
              <a:buFont typeface="Arial"/>
              <a:buNone/>
            </a:pPr>
            <a:endParaRPr b="1" dirty="0">
              <a:solidFill>
                <a:schemeClr val="accent2"/>
              </a:solidFill>
              <a:latin typeface="Calibri"/>
              <a:ea typeface="Calibri"/>
              <a:cs typeface="Calibri"/>
              <a:sym typeface="Calibri"/>
            </a:endParaRPr>
          </a:p>
          <a:p>
            <a:pPr marL="0" lvl="0" indent="0" rtl="0">
              <a:spcBef>
                <a:spcPts val="0"/>
              </a:spcBef>
              <a:spcAft>
                <a:spcPts val="0"/>
              </a:spcAft>
              <a:buClr>
                <a:schemeClr val="dk1"/>
              </a:buClr>
              <a:buSzPts val="1100"/>
              <a:buFont typeface="Arial"/>
              <a:buNone/>
            </a:pPr>
            <a:r>
              <a:rPr lang="pt-BR" dirty="0">
                <a:latin typeface="Calibri"/>
                <a:ea typeface="Calibri"/>
                <a:cs typeface="Calibri"/>
                <a:sym typeface="Calibri"/>
              </a:rPr>
              <a:t>Como definimos a forma em que dois clusters se juntam? Que medida usar? Algumas das mais utilizadas são:</a:t>
            </a:r>
            <a:endParaRPr sz="1200" dirty="0">
              <a:latin typeface="Calibri"/>
              <a:ea typeface="Calibri"/>
              <a:cs typeface="Calibri"/>
              <a:sym typeface="Calibri"/>
            </a:endParaRPr>
          </a:p>
          <a:p>
            <a:pPr marL="266700" marR="266700" lvl="0" indent="0" rtl="0">
              <a:lnSpc>
                <a:spcPct val="115000"/>
              </a:lnSpc>
              <a:spcBef>
                <a:spcPts val="1100"/>
              </a:spcBef>
              <a:spcAft>
                <a:spcPts val="0"/>
              </a:spcAft>
              <a:buClr>
                <a:schemeClr val="dk1"/>
              </a:buClr>
              <a:buSzPts val="1100"/>
              <a:buFont typeface="Arial"/>
              <a:buNone/>
            </a:pPr>
            <a:endParaRPr sz="1100" dirty="0">
              <a:solidFill>
                <a:schemeClr val="dk1"/>
              </a:solidFill>
              <a:highlight>
                <a:schemeClr val="lt1"/>
              </a:highlight>
              <a:latin typeface="Consolas"/>
              <a:ea typeface="Consolas"/>
              <a:cs typeface="Consolas"/>
              <a:sym typeface="Consolas"/>
            </a:endParaRPr>
          </a:p>
          <a:p>
            <a:pPr marL="0" lvl="0" indent="0" algn="just" rtl="0">
              <a:spcBef>
                <a:spcPts val="1100"/>
              </a:spcBef>
              <a:spcAft>
                <a:spcPts val="0"/>
              </a:spcAft>
              <a:buNone/>
            </a:pPr>
            <a:endParaRPr dirty="0">
              <a:solidFill>
                <a:schemeClr val="dk1"/>
              </a:solidFill>
              <a:latin typeface="Calibri"/>
              <a:ea typeface="Calibri"/>
              <a:cs typeface="Calibri"/>
              <a:sym typeface="Calibri"/>
            </a:endParaRPr>
          </a:p>
          <a:p>
            <a:pPr marL="0" lvl="0" indent="0" algn="just" rtl="0">
              <a:spcBef>
                <a:spcPts val="0"/>
              </a:spcBef>
              <a:spcAft>
                <a:spcPts val="0"/>
              </a:spcAft>
              <a:buNone/>
            </a:pPr>
            <a:endParaRPr dirty="0">
              <a:solidFill>
                <a:schemeClr val="dk1"/>
              </a:solidFill>
              <a:latin typeface="Calibri"/>
              <a:ea typeface="Calibri"/>
              <a:cs typeface="Calibri"/>
              <a:sym typeface="Calibri"/>
            </a:endParaRPr>
          </a:p>
        </p:txBody>
      </p:sp>
      <p:graphicFrame>
        <p:nvGraphicFramePr>
          <p:cNvPr id="446" name="Shape 446"/>
          <p:cNvGraphicFramePr/>
          <p:nvPr/>
        </p:nvGraphicFramePr>
        <p:xfrm>
          <a:off x="947750" y="2385450"/>
          <a:ext cx="7622325" cy="2575440"/>
        </p:xfrm>
        <a:graphic>
          <a:graphicData uri="http://schemas.openxmlformats.org/drawingml/2006/table">
            <a:tbl>
              <a:tblPr>
                <a:noFill/>
                <a:tableStyleId>{1AD60DE9-85E5-4E08-B7AA-A7E22D7F23F6}</a:tableStyleId>
              </a:tblPr>
              <a:tblGrid>
                <a:gridCol w="1492200"/>
                <a:gridCol w="6130125"/>
              </a:tblGrid>
              <a:tr h="381000">
                <a:tc>
                  <a:txBody>
                    <a:bodyPr/>
                    <a:lstStyle/>
                    <a:p>
                      <a:pPr marL="0" lvl="0" indent="0" algn="ctr" rtl="0">
                        <a:spcBef>
                          <a:spcPts val="0"/>
                        </a:spcBef>
                        <a:spcAft>
                          <a:spcPts val="0"/>
                        </a:spcAft>
                        <a:buNone/>
                      </a:pPr>
                      <a:r>
                        <a:rPr lang="pt-BR" sz="1200" b="1" dirty="0"/>
                        <a:t>Tipo de linkage</a:t>
                      </a:r>
                      <a:endParaRPr sz="1200" b="1" dirty="0"/>
                    </a:p>
                  </a:txBody>
                  <a:tcPr marL="91425" marR="91425" marT="91425" marB="91425"/>
                </a:tc>
                <a:tc>
                  <a:txBody>
                    <a:bodyPr/>
                    <a:lstStyle/>
                    <a:p>
                      <a:pPr marL="0" lvl="0" indent="0" algn="ctr" rtl="0">
                        <a:spcBef>
                          <a:spcPts val="0"/>
                        </a:spcBef>
                        <a:spcAft>
                          <a:spcPts val="0"/>
                        </a:spcAft>
                        <a:buNone/>
                      </a:pPr>
                      <a:r>
                        <a:rPr lang="pt-BR" sz="1200" b="1" dirty="0"/>
                        <a:t>Descrição</a:t>
                      </a:r>
                      <a:endParaRPr sz="1200" b="1" dirty="0"/>
                    </a:p>
                  </a:txBody>
                  <a:tcPr marL="91425" marR="91425" marT="91425" marB="91425"/>
                </a:tc>
              </a:tr>
              <a:tr h="381000">
                <a:tc>
                  <a:txBody>
                    <a:bodyPr/>
                    <a:lstStyle/>
                    <a:p>
                      <a:pPr marL="0" lvl="0" indent="0" algn="ctr" rtl="0">
                        <a:spcBef>
                          <a:spcPts val="0"/>
                        </a:spcBef>
                        <a:spcAft>
                          <a:spcPts val="0"/>
                        </a:spcAft>
                        <a:buNone/>
                      </a:pPr>
                      <a:r>
                        <a:rPr lang="pt-BR" sz="1200" dirty="0"/>
                        <a:t>Single</a:t>
                      </a:r>
                      <a:endParaRPr sz="1200" dirty="0"/>
                    </a:p>
                  </a:txBody>
                  <a:tcPr marL="91425" marR="91425" marT="91425" marB="91425"/>
                </a:tc>
                <a:tc>
                  <a:txBody>
                    <a:bodyPr/>
                    <a:lstStyle/>
                    <a:p>
                      <a:pPr marL="0" lvl="0" indent="0" algn="just" rtl="0">
                        <a:spcBef>
                          <a:spcPts val="0"/>
                        </a:spcBef>
                        <a:spcAft>
                          <a:spcPts val="0"/>
                        </a:spcAft>
                        <a:buClr>
                          <a:schemeClr val="dk1"/>
                        </a:buClr>
                        <a:buSzPts val="1100"/>
                        <a:buFont typeface="Arial"/>
                        <a:buNone/>
                      </a:pPr>
                      <a:r>
                        <a:rPr lang="pt-BR" sz="1200" dirty="0">
                          <a:solidFill>
                            <a:schemeClr val="dk1"/>
                          </a:solidFill>
                        </a:rPr>
                        <a:t>Calcula todos os pares de distâncias entre os membros do cluster A e o cluster B, e utiliza a </a:t>
                      </a:r>
                      <a:r>
                        <a:rPr lang="pt-BR" sz="1200" b="1" dirty="0">
                          <a:solidFill>
                            <a:schemeClr val="dk1"/>
                          </a:solidFill>
                        </a:rPr>
                        <a:t>mínima</a:t>
                      </a:r>
                      <a:r>
                        <a:rPr lang="pt-BR" sz="1200" dirty="0">
                          <a:solidFill>
                            <a:schemeClr val="dk1"/>
                          </a:solidFill>
                        </a:rPr>
                        <a:t>.</a:t>
                      </a:r>
                      <a:endParaRPr sz="1200" dirty="0"/>
                    </a:p>
                  </a:txBody>
                  <a:tcPr marL="91425" marR="91425" marT="91425" marB="91425"/>
                </a:tc>
              </a:tr>
              <a:tr h="381000">
                <a:tc>
                  <a:txBody>
                    <a:bodyPr/>
                    <a:lstStyle/>
                    <a:p>
                      <a:pPr marL="0" lvl="0" indent="0" algn="ctr" rtl="0">
                        <a:spcBef>
                          <a:spcPts val="0"/>
                        </a:spcBef>
                        <a:spcAft>
                          <a:spcPts val="0"/>
                        </a:spcAft>
                        <a:buNone/>
                      </a:pPr>
                      <a:r>
                        <a:rPr lang="pt-BR" sz="1200" dirty="0"/>
                        <a:t>Completo</a:t>
                      </a:r>
                      <a:endParaRPr sz="1200" dirty="0"/>
                    </a:p>
                  </a:txBody>
                  <a:tcPr marL="91425" marR="91425" marT="91425" marB="91425"/>
                </a:tc>
                <a:tc>
                  <a:txBody>
                    <a:bodyPr/>
                    <a:lstStyle/>
                    <a:p>
                      <a:pPr marL="0" lvl="0" indent="0" algn="just" rtl="0">
                        <a:spcBef>
                          <a:spcPts val="0"/>
                        </a:spcBef>
                        <a:spcAft>
                          <a:spcPts val="0"/>
                        </a:spcAft>
                        <a:buNone/>
                      </a:pPr>
                      <a:r>
                        <a:rPr lang="pt-BR" sz="1200" dirty="0"/>
                        <a:t>Calcula todos os pares de distâncias entre os membros do cluster A e o cluster B, e utiliza a </a:t>
                      </a:r>
                      <a:r>
                        <a:rPr lang="pt-BR" sz="1200" b="1" dirty="0"/>
                        <a:t>máxima</a:t>
                      </a:r>
                      <a:r>
                        <a:rPr lang="pt-BR" sz="1200" dirty="0"/>
                        <a:t>.</a:t>
                      </a:r>
                      <a:endParaRPr sz="1200" dirty="0"/>
                    </a:p>
                  </a:txBody>
                  <a:tcPr marL="91425" marR="91425" marT="91425" marB="91425"/>
                </a:tc>
              </a:tr>
              <a:tr h="381000">
                <a:tc>
                  <a:txBody>
                    <a:bodyPr/>
                    <a:lstStyle/>
                    <a:p>
                      <a:pPr marL="0" lvl="0" indent="0" algn="ctr" rtl="0">
                        <a:spcBef>
                          <a:spcPts val="0"/>
                        </a:spcBef>
                        <a:spcAft>
                          <a:spcPts val="0"/>
                        </a:spcAft>
                        <a:buNone/>
                      </a:pPr>
                      <a:r>
                        <a:rPr lang="pt-BR" sz="1200" dirty="0"/>
                        <a:t>Average</a:t>
                      </a:r>
                      <a:endParaRPr sz="1200" dirty="0"/>
                    </a:p>
                  </a:txBody>
                  <a:tcPr marL="91425" marR="91425" marT="91425" marB="91425"/>
                </a:tc>
                <a:tc>
                  <a:txBody>
                    <a:bodyPr/>
                    <a:lstStyle/>
                    <a:p>
                      <a:pPr marL="0" lvl="0" indent="0" algn="just" rtl="0">
                        <a:spcBef>
                          <a:spcPts val="0"/>
                        </a:spcBef>
                        <a:spcAft>
                          <a:spcPts val="0"/>
                        </a:spcAft>
                        <a:buNone/>
                      </a:pPr>
                      <a:r>
                        <a:rPr lang="pt-BR" sz="1200" dirty="0">
                          <a:solidFill>
                            <a:schemeClr val="dk1"/>
                          </a:solidFill>
                        </a:rPr>
                        <a:t>Calcula todos os pares de distâncias entre os membros do cluster A e o cluster B, e utiliza a </a:t>
                      </a:r>
                      <a:r>
                        <a:rPr lang="pt-BR" sz="1200" b="1" dirty="0">
                          <a:solidFill>
                            <a:schemeClr val="dk1"/>
                          </a:solidFill>
                        </a:rPr>
                        <a:t>média entre todas</a:t>
                      </a:r>
                      <a:r>
                        <a:rPr lang="pt-BR" sz="1200" dirty="0">
                          <a:solidFill>
                            <a:schemeClr val="dk1"/>
                          </a:solidFill>
                        </a:rPr>
                        <a:t>.</a:t>
                      </a:r>
                      <a:endParaRPr sz="1200" dirty="0"/>
                    </a:p>
                  </a:txBody>
                  <a:tcPr marL="91425" marR="91425" marT="91425" marB="91425"/>
                </a:tc>
              </a:tr>
              <a:tr h="381000">
                <a:tc>
                  <a:txBody>
                    <a:bodyPr/>
                    <a:lstStyle/>
                    <a:p>
                      <a:pPr marL="0" lvl="0" indent="0" algn="ctr" rtl="0">
                        <a:spcBef>
                          <a:spcPts val="0"/>
                        </a:spcBef>
                        <a:spcAft>
                          <a:spcPts val="0"/>
                        </a:spcAft>
                        <a:buNone/>
                      </a:pPr>
                      <a:r>
                        <a:rPr lang="pt-BR" sz="1200" dirty="0"/>
                        <a:t>Ward</a:t>
                      </a:r>
                      <a:endParaRPr sz="1200" dirty="0"/>
                    </a:p>
                  </a:txBody>
                  <a:tcPr marL="91425" marR="91425" marT="91425" marB="91425"/>
                </a:tc>
                <a:tc>
                  <a:txBody>
                    <a:bodyPr/>
                    <a:lstStyle/>
                    <a:p>
                      <a:pPr marL="0" lvl="0" indent="0" algn="just" rtl="0">
                        <a:spcBef>
                          <a:spcPts val="0"/>
                        </a:spcBef>
                        <a:spcAft>
                          <a:spcPts val="0"/>
                        </a:spcAft>
                        <a:buNone/>
                      </a:pPr>
                      <a:r>
                        <a:rPr lang="pt-BR" sz="1200" dirty="0"/>
                        <a:t>Calcula a diferença na variância total gerada com a aglomeração dos diferentes clusters t e procura a mínima</a:t>
                      </a:r>
                      <a:endParaRPr sz="1200" dirty="0"/>
                    </a:p>
                  </a:txBody>
                  <a:tcPr marL="91425" marR="91425" marT="91425" marB="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Shape 451"/>
          <p:cNvSpPr txBox="1">
            <a:spLocks noGrp="1"/>
          </p:cNvSpPr>
          <p:nvPr>
            <p:ph type="title"/>
          </p:nvPr>
        </p:nvSpPr>
        <p:spPr>
          <a:xfrm>
            <a:off x="447793" y="145248"/>
            <a:ext cx="6096000" cy="395700"/>
          </a:xfrm>
          <a:prstGeom prst="rect">
            <a:avLst/>
          </a:prstGeom>
          <a:noFill/>
          <a:ln>
            <a:noFill/>
          </a:ln>
        </p:spPr>
        <p:txBody>
          <a:bodyPr spcFirstLastPara="1" wrap="square" lIns="0" tIns="0" rIns="0" bIns="0" rtlCol="0" anchor="ctr" anchorCtr="0">
            <a:noAutofit/>
          </a:bodyPr>
          <a:lstStyle/>
          <a:p>
            <a:pPr marL="0" marR="0" lvl="0" indent="0" algn="l" rtl="0">
              <a:spcBef>
                <a:spcPts val="0"/>
              </a:spcBef>
              <a:spcAft>
                <a:spcPts val="0"/>
              </a:spcAft>
              <a:buClr>
                <a:schemeClr val="dk1"/>
              </a:buClr>
              <a:buFont typeface="Raleway"/>
              <a:buNone/>
            </a:pPr>
            <a:r>
              <a:rPr lang="pt-BR" dirty="0"/>
              <a:t>CLUSTERING HIERÁRQUICO: LINKAGE</a:t>
            </a:r>
            <a:endParaRPr sz="1400" b="1" i="0" strike="noStrike" cap="none" dirty="0">
              <a:solidFill>
                <a:schemeClr val="dk1"/>
              </a:solidFill>
              <a:latin typeface="Raleway"/>
              <a:ea typeface="Raleway"/>
              <a:cs typeface="Raleway"/>
              <a:sym typeface="Raleway"/>
            </a:endParaRPr>
          </a:p>
        </p:txBody>
      </p:sp>
      <p:sp>
        <p:nvSpPr>
          <p:cNvPr id="452" name="Shape 452"/>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p>
            <a:pPr marL="0" marR="0" lvl="0" indent="0" algn="r" rtl="0">
              <a:spcBef>
                <a:spcPts val="0"/>
              </a:spcBef>
              <a:spcAft>
                <a:spcPts val="0"/>
              </a:spcAft>
              <a:buNone/>
            </a:pPr>
            <a:fld id="{00000000-1234-1234-1234-123412341234}" type="slidenum">
              <a:rPr lang="x-none" sz="1200">
                <a:solidFill>
                  <a:srgbClr val="888888"/>
                </a:solidFill>
                <a:latin typeface="Calibri"/>
                <a:ea typeface="Calibri"/>
                <a:cs typeface="Calibri"/>
                <a:sym typeface="Calibri"/>
              </a:rPr>
              <a:t>15</a:t>
            </a:fld>
            <a:endParaRPr sz="1200" dirty="0">
              <a:solidFill>
                <a:srgbClr val="888888"/>
              </a:solidFill>
              <a:latin typeface="Calibri"/>
              <a:ea typeface="Calibri"/>
              <a:cs typeface="Calibri"/>
              <a:sym typeface="Calibri"/>
            </a:endParaRPr>
          </a:p>
        </p:txBody>
      </p:sp>
      <p:sp>
        <p:nvSpPr>
          <p:cNvPr id="453" name="Shape 453"/>
          <p:cNvSpPr txBox="1"/>
          <p:nvPr/>
        </p:nvSpPr>
        <p:spPr>
          <a:xfrm>
            <a:off x="1303271" y="1723522"/>
            <a:ext cx="918000" cy="570300"/>
          </a:xfrm>
          <a:prstGeom prst="rect">
            <a:avLst/>
          </a:prstGeom>
          <a:noFill/>
          <a:ln>
            <a:noFill/>
          </a:ln>
        </p:spPr>
        <p:txBody>
          <a:bodyPr spcFirstLastPara="1" wrap="square" lIns="91425" tIns="91425" rIns="91425" bIns="91425" rtlCol="0" anchor="t" anchorCtr="0">
            <a:noAutofit/>
          </a:bodyPr>
          <a:lstStyle/>
          <a:p>
            <a:pPr marL="0" lvl="0" indent="0" rtl="0">
              <a:spcBef>
                <a:spcPts val="0"/>
              </a:spcBef>
              <a:spcAft>
                <a:spcPts val="0"/>
              </a:spcAft>
              <a:buNone/>
            </a:pPr>
            <a:r>
              <a:rPr lang="pt-BR" b="1" dirty="0"/>
              <a:t>Single Linkage</a:t>
            </a:r>
            <a:endParaRPr b="1" dirty="0"/>
          </a:p>
        </p:txBody>
      </p:sp>
      <p:sp>
        <p:nvSpPr>
          <p:cNvPr id="454" name="Shape 454"/>
          <p:cNvSpPr txBox="1"/>
          <p:nvPr/>
        </p:nvSpPr>
        <p:spPr>
          <a:xfrm>
            <a:off x="7179002" y="1592685"/>
            <a:ext cx="1098000" cy="570300"/>
          </a:xfrm>
          <a:prstGeom prst="rect">
            <a:avLst/>
          </a:prstGeom>
          <a:noFill/>
          <a:ln>
            <a:noFill/>
          </a:ln>
        </p:spPr>
        <p:txBody>
          <a:bodyPr spcFirstLastPara="1" wrap="square" lIns="91425" tIns="91425" rIns="91425" bIns="91425" rtlCol="0" anchor="t" anchorCtr="0">
            <a:noAutofit/>
          </a:bodyPr>
          <a:lstStyle/>
          <a:p>
            <a:pPr marL="0" lvl="0" indent="0" rtl="0">
              <a:spcBef>
                <a:spcPts val="0"/>
              </a:spcBef>
              <a:spcAft>
                <a:spcPts val="0"/>
              </a:spcAft>
              <a:buNone/>
            </a:pPr>
            <a:r>
              <a:rPr lang="pt-BR" b="1" dirty="0"/>
              <a:t>Complete Linkage</a:t>
            </a:r>
            <a:endParaRPr b="1" dirty="0"/>
          </a:p>
        </p:txBody>
      </p:sp>
      <p:sp>
        <p:nvSpPr>
          <p:cNvPr id="455" name="Shape 455"/>
          <p:cNvSpPr txBox="1"/>
          <p:nvPr/>
        </p:nvSpPr>
        <p:spPr>
          <a:xfrm>
            <a:off x="4351456" y="3189750"/>
            <a:ext cx="1098000" cy="570300"/>
          </a:xfrm>
          <a:prstGeom prst="rect">
            <a:avLst/>
          </a:prstGeom>
          <a:noFill/>
          <a:ln>
            <a:noFill/>
          </a:ln>
        </p:spPr>
        <p:txBody>
          <a:bodyPr spcFirstLastPara="1" wrap="square" lIns="91425" tIns="91425" rIns="91425" bIns="91425" rtlCol="0" anchor="t" anchorCtr="0">
            <a:noAutofit/>
          </a:bodyPr>
          <a:lstStyle/>
          <a:p>
            <a:pPr marL="0" lvl="0" indent="0" rtl="0">
              <a:spcBef>
                <a:spcPts val="0"/>
              </a:spcBef>
              <a:spcAft>
                <a:spcPts val="0"/>
              </a:spcAft>
              <a:buNone/>
            </a:pPr>
            <a:r>
              <a:rPr lang="pt-BR" b="1" dirty="0"/>
              <a:t>Average Linkage</a:t>
            </a:r>
            <a:endParaRPr b="1" dirty="0"/>
          </a:p>
        </p:txBody>
      </p:sp>
      <p:sp>
        <p:nvSpPr>
          <p:cNvPr id="456" name="Shape 456"/>
          <p:cNvSpPr txBox="1"/>
          <p:nvPr/>
        </p:nvSpPr>
        <p:spPr>
          <a:xfrm>
            <a:off x="4322027" y="514025"/>
            <a:ext cx="1098000" cy="570300"/>
          </a:xfrm>
          <a:prstGeom prst="rect">
            <a:avLst/>
          </a:prstGeom>
          <a:noFill/>
          <a:ln>
            <a:noFill/>
          </a:ln>
        </p:spPr>
        <p:txBody>
          <a:bodyPr spcFirstLastPara="1" wrap="square" lIns="91425" tIns="91425" rIns="91425" bIns="91425" rtlCol="0" anchor="t" anchorCtr="0">
            <a:noAutofit/>
          </a:bodyPr>
          <a:lstStyle/>
          <a:p>
            <a:pPr marL="0" lvl="0" indent="0" rtl="0">
              <a:spcBef>
                <a:spcPts val="0"/>
              </a:spcBef>
              <a:spcAft>
                <a:spcPts val="0"/>
              </a:spcAft>
              <a:buNone/>
            </a:pPr>
            <a:r>
              <a:rPr lang="pt-BR" b="1" dirty="0"/>
              <a:t>Ward Linkage</a:t>
            </a:r>
            <a:endParaRPr b="1" dirty="0"/>
          </a:p>
        </p:txBody>
      </p:sp>
      <p:sp>
        <p:nvSpPr>
          <p:cNvPr id="457" name="Shape 457"/>
          <p:cNvSpPr/>
          <p:nvPr/>
        </p:nvSpPr>
        <p:spPr>
          <a:xfrm rot="1441498">
            <a:off x="3653614" y="1145344"/>
            <a:ext cx="977809" cy="1403464"/>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rtlCol="0" anchor="ctr" anchorCtr="0">
            <a:noAutofit/>
          </a:bodyPr>
          <a:lstStyle/>
          <a:p>
            <a:pPr marL="0" lvl="0" indent="0" rtl="0">
              <a:spcBef>
                <a:spcPts val="0"/>
              </a:spcBef>
              <a:spcAft>
                <a:spcPts val="0"/>
              </a:spcAft>
              <a:buNone/>
            </a:pPr>
            <a:endParaRPr dirty="0"/>
          </a:p>
        </p:txBody>
      </p:sp>
      <p:sp>
        <p:nvSpPr>
          <p:cNvPr id="458" name="Shape 458"/>
          <p:cNvSpPr/>
          <p:nvPr/>
        </p:nvSpPr>
        <p:spPr>
          <a:xfrm rot="1441498">
            <a:off x="4724045" y="1145344"/>
            <a:ext cx="977809" cy="1403464"/>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rtlCol="0" anchor="ctr" anchorCtr="0">
            <a:noAutofit/>
          </a:bodyPr>
          <a:lstStyle/>
          <a:p>
            <a:pPr marL="0" lvl="0" indent="0" rtl="0">
              <a:spcBef>
                <a:spcPts val="0"/>
              </a:spcBef>
              <a:spcAft>
                <a:spcPts val="0"/>
              </a:spcAft>
              <a:buNone/>
            </a:pPr>
            <a:endParaRPr dirty="0"/>
          </a:p>
        </p:txBody>
      </p:sp>
      <p:sp>
        <p:nvSpPr>
          <p:cNvPr id="459" name="Shape 459"/>
          <p:cNvSpPr/>
          <p:nvPr/>
        </p:nvSpPr>
        <p:spPr>
          <a:xfrm>
            <a:off x="3721700" y="1765675"/>
            <a:ext cx="181200" cy="181200"/>
          </a:xfrm>
          <a:prstGeom prst="ellipse">
            <a:avLst/>
          </a:prstGeom>
          <a:solidFill>
            <a:srgbClr val="FF9900"/>
          </a:solidFill>
          <a:ln w="9525" cap="flat" cmpd="sng">
            <a:solidFill>
              <a:srgbClr val="000000"/>
            </a:solidFill>
            <a:prstDash val="solid"/>
            <a:round/>
            <a:headEnd type="none" w="sm" len="sm"/>
            <a:tailEnd type="none" w="sm" len="sm"/>
          </a:ln>
        </p:spPr>
        <p:txBody>
          <a:bodyPr spcFirstLastPara="1" wrap="square" lIns="91425" tIns="91425" rIns="91425" bIns="91425" rtlCol="0" anchor="ctr" anchorCtr="0">
            <a:noAutofit/>
          </a:bodyPr>
          <a:lstStyle/>
          <a:p>
            <a:pPr marL="0" lvl="0" indent="0" rtl="0">
              <a:spcBef>
                <a:spcPts val="0"/>
              </a:spcBef>
              <a:spcAft>
                <a:spcPts val="0"/>
              </a:spcAft>
              <a:buNone/>
            </a:pPr>
            <a:endParaRPr dirty="0"/>
          </a:p>
        </p:txBody>
      </p:sp>
      <p:sp>
        <p:nvSpPr>
          <p:cNvPr id="460" name="Shape 460"/>
          <p:cNvSpPr/>
          <p:nvPr/>
        </p:nvSpPr>
        <p:spPr>
          <a:xfrm>
            <a:off x="4102700" y="1384675"/>
            <a:ext cx="181200" cy="181200"/>
          </a:xfrm>
          <a:prstGeom prst="ellipse">
            <a:avLst/>
          </a:prstGeom>
          <a:solidFill>
            <a:srgbClr val="FF9900"/>
          </a:solidFill>
          <a:ln w="9525" cap="flat" cmpd="sng">
            <a:solidFill>
              <a:srgbClr val="000000"/>
            </a:solidFill>
            <a:prstDash val="solid"/>
            <a:round/>
            <a:headEnd type="none" w="sm" len="sm"/>
            <a:tailEnd type="none" w="sm" len="sm"/>
          </a:ln>
        </p:spPr>
        <p:txBody>
          <a:bodyPr spcFirstLastPara="1" wrap="square" lIns="91425" tIns="91425" rIns="91425" bIns="91425" rtlCol="0" anchor="ctr" anchorCtr="0">
            <a:noAutofit/>
          </a:bodyPr>
          <a:lstStyle/>
          <a:p>
            <a:pPr marL="0" lvl="0" indent="0" rtl="0">
              <a:spcBef>
                <a:spcPts val="0"/>
              </a:spcBef>
              <a:spcAft>
                <a:spcPts val="0"/>
              </a:spcAft>
              <a:buNone/>
            </a:pPr>
            <a:endParaRPr dirty="0"/>
          </a:p>
        </p:txBody>
      </p:sp>
      <p:sp>
        <p:nvSpPr>
          <p:cNvPr id="461" name="Shape 461"/>
          <p:cNvSpPr/>
          <p:nvPr/>
        </p:nvSpPr>
        <p:spPr>
          <a:xfrm rot="3139984">
            <a:off x="4322039" y="1787215"/>
            <a:ext cx="181158" cy="181158"/>
          </a:xfrm>
          <a:prstGeom prst="ellipse">
            <a:avLst/>
          </a:prstGeom>
          <a:solidFill>
            <a:srgbClr val="FF9900"/>
          </a:solidFill>
          <a:ln w="9525" cap="flat" cmpd="sng">
            <a:solidFill>
              <a:srgbClr val="000000"/>
            </a:solidFill>
            <a:prstDash val="solid"/>
            <a:round/>
            <a:headEnd type="none" w="sm" len="sm"/>
            <a:tailEnd type="none" w="sm" len="sm"/>
          </a:ln>
        </p:spPr>
        <p:txBody>
          <a:bodyPr spcFirstLastPara="1" wrap="square" lIns="91425" tIns="91425" rIns="91425" bIns="91425" rtlCol="0" anchor="ctr" anchorCtr="0">
            <a:noAutofit/>
          </a:bodyPr>
          <a:lstStyle/>
          <a:p>
            <a:pPr marL="0" lvl="0" indent="0" rtl="0">
              <a:spcBef>
                <a:spcPts val="0"/>
              </a:spcBef>
              <a:spcAft>
                <a:spcPts val="0"/>
              </a:spcAft>
              <a:buNone/>
            </a:pPr>
            <a:endParaRPr dirty="0"/>
          </a:p>
        </p:txBody>
      </p:sp>
      <p:sp>
        <p:nvSpPr>
          <p:cNvPr id="462" name="Shape 462"/>
          <p:cNvSpPr/>
          <p:nvPr/>
        </p:nvSpPr>
        <p:spPr>
          <a:xfrm>
            <a:off x="3874100" y="2299075"/>
            <a:ext cx="181200" cy="181200"/>
          </a:xfrm>
          <a:prstGeom prst="ellipse">
            <a:avLst/>
          </a:prstGeom>
          <a:solidFill>
            <a:srgbClr val="FF9900"/>
          </a:solidFill>
          <a:ln w="9525" cap="flat" cmpd="sng">
            <a:solidFill>
              <a:srgbClr val="000000"/>
            </a:solidFill>
            <a:prstDash val="solid"/>
            <a:round/>
            <a:headEnd type="none" w="sm" len="sm"/>
            <a:tailEnd type="none" w="sm" len="sm"/>
          </a:ln>
        </p:spPr>
        <p:txBody>
          <a:bodyPr spcFirstLastPara="1" wrap="square" lIns="91425" tIns="91425" rIns="91425" bIns="91425" rtlCol="0" anchor="ctr" anchorCtr="0">
            <a:noAutofit/>
          </a:bodyPr>
          <a:lstStyle/>
          <a:p>
            <a:pPr marL="0" lvl="0" indent="0" rtl="0">
              <a:spcBef>
                <a:spcPts val="0"/>
              </a:spcBef>
              <a:spcAft>
                <a:spcPts val="0"/>
              </a:spcAft>
              <a:buNone/>
            </a:pPr>
            <a:endParaRPr dirty="0"/>
          </a:p>
        </p:txBody>
      </p:sp>
      <p:sp>
        <p:nvSpPr>
          <p:cNvPr id="463" name="Shape 463"/>
          <p:cNvSpPr/>
          <p:nvPr/>
        </p:nvSpPr>
        <p:spPr>
          <a:xfrm>
            <a:off x="5093300" y="1384675"/>
            <a:ext cx="181200" cy="181200"/>
          </a:xfrm>
          <a:prstGeom prst="ellipse">
            <a:avLst/>
          </a:prstGeom>
          <a:solidFill>
            <a:srgbClr val="FF9900"/>
          </a:solidFill>
          <a:ln w="9525" cap="flat" cmpd="sng">
            <a:solidFill>
              <a:srgbClr val="000000"/>
            </a:solidFill>
            <a:prstDash val="solid"/>
            <a:round/>
            <a:headEnd type="none" w="sm" len="sm"/>
            <a:tailEnd type="none" w="sm" len="sm"/>
          </a:ln>
        </p:spPr>
        <p:txBody>
          <a:bodyPr spcFirstLastPara="1" wrap="square" lIns="91425" tIns="91425" rIns="91425" bIns="91425" rtlCol="0" anchor="ctr" anchorCtr="0">
            <a:noAutofit/>
          </a:bodyPr>
          <a:lstStyle/>
          <a:p>
            <a:pPr marL="0" lvl="0" indent="0" rtl="0">
              <a:spcBef>
                <a:spcPts val="0"/>
              </a:spcBef>
              <a:spcAft>
                <a:spcPts val="0"/>
              </a:spcAft>
              <a:buNone/>
            </a:pPr>
            <a:endParaRPr dirty="0"/>
          </a:p>
        </p:txBody>
      </p:sp>
      <p:sp>
        <p:nvSpPr>
          <p:cNvPr id="464" name="Shape 464"/>
          <p:cNvSpPr/>
          <p:nvPr/>
        </p:nvSpPr>
        <p:spPr>
          <a:xfrm>
            <a:off x="4788500" y="2070475"/>
            <a:ext cx="181200" cy="181200"/>
          </a:xfrm>
          <a:prstGeom prst="ellipse">
            <a:avLst/>
          </a:prstGeom>
          <a:solidFill>
            <a:srgbClr val="FF9900"/>
          </a:solidFill>
          <a:ln w="9525" cap="flat" cmpd="sng">
            <a:solidFill>
              <a:srgbClr val="000000"/>
            </a:solidFill>
            <a:prstDash val="solid"/>
            <a:round/>
            <a:headEnd type="none" w="sm" len="sm"/>
            <a:tailEnd type="none" w="sm" len="sm"/>
          </a:ln>
        </p:spPr>
        <p:txBody>
          <a:bodyPr spcFirstLastPara="1" wrap="square" lIns="91425" tIns="91425" rIns="91425" bIns="91425" rtlCol="0" anchor="ctr" anchorCtr="0">
            <a:noAutofit/>
          </a:bodyPr>
          <a:lstStyle/>
          <a:p>
            <a:pPr marL="0" lvl="0" indent="0" rtl="0">
              <a:spcBef>
                <a:spcPts val="0"/>
              </a:spcBef>
              <a:spcAft>
                <a:spcPts val="0"/>
              </a:spcAft>
              <a:buNone/>
            </a:pPr>
            <a:endParaRPr dirty="0"/>
          </a:p>
        </p:txBody>
      </p:sp>
      <p:sp>
        <p:nvSpPr>
          <p:cNvPr id="465" name="Shape 465"/>
          <p:cNvSpPr/>
          <p:nvPr/>
        </p:nvSpPr>
        <p:spPr>
          <a:xfrm>
            <a:off x="4864700" y="1689475"/>
            <a:ext cx="181200" cy="181200"/>
          </a:xfrm>
          <a:prstGeom prst="ellipse">
            <a:avLst/>
          </a:prstGeom>
          <a:solidFill>
            <a:srgbClr val="FF9900"/>
          </a:solidFill>
          <a:ln w="9525" cap="flat" cmpd="sng">
            <a:solidFill>
              <a:srgbClr val="000000"/>
            </a:solidFill>
            <a:prstDash val="solid"/>
            <a:round/>
            <a:headEnd type="none" w="sm" len="sm"/>
            <a:tailEnd type="none" w="sm" len="sm"/>
          </a:ln>
        </p:spPr>
        <p:txBody>
          <a:bodyPr spcFirstLastPara="1" wrap="square" lIns="91425" tIns="91425" rIns="91425" bIns="91425" rtlCol="0" anchor="ctr" anchorCtr="0">
            <a:noAutofit/>
          </a:bodyPr>
          <a:lstStyle/>
          <a:p>
            <a:pPr marL="0" lvl="0" indent="0" rtl="0">
              <a:spcBef>
                <a:spcPts val="0"/>
              </a:spcBef>
              <a:spcAft>
                <a:spcPts val="0"/>
              </a:spcAft>
              <a:buNone/>
            </a:pPr>
            <a:endParaRPr dirty="0"/>
          </a:p>
        </p:txBody>
      </p:sp>
      <p:sp>
        <p:nvSpPr>
          <p:cNvPr id="466" name="Shape 466"/>
          <p:cNvSpPr/>
          <p:nvPr/>
        </p:nvSpPr>
        <p:spPr>
          <a:xfrm>
            <a:off x="5474300" y="1689475"/>
            <a:ext cx="181200" cy="181200"/>
          </a:xfrm>
          <a:prstGeom prst="ellipse">
            <a:avLst/>
          </a:prstGeom>
          <a:solidFill>
            <a:srgbClr val="FF9900"/>
          </a:solidFill>
          <a:ln w="9525" cap="flat" cmpd="sng">
            <a:solidFill>
              <a:srgbClr val="000000"/>
            </a:solidFill>
            <a:prstDash val="solid"/>
            <a:round/>
            <a:headEnd type="none" w="sm" len="sm"/>
            <a:tailEnd type="none" w="sm" len="sm"/>
          </a:ln>
        </p:spPr>
        <p:txBody>
          <a:bodyPr spcFirstLastPara="1" wrap="square" lIns="91425" tIns="91425" rIns="91425" bIns="91425" rtlCol="0" anchor="ctr" anchorCtr="0">
            <a:noAutofit/>
          </a:bodyPr>
          <a:lstStyle/>
          <a:p>
            <a:pPr marL="0" lvl="0" indent="0" rtl="0">
              <a:spcBef>
                <a:spcPts val="0"/>
              </a:spcBef>
              <a:spcAft>
                <a:spcPts val="0"/>
              </a:spcAft>
              <a:buNone/>
            </a:pPr>
            <a:endParaRPr dirty="0"/>
          </a:p>
        </p:txBody>
      </p:sp>
      <p:sp>
        <p:nvSpPr>
          <p:cNvPr id="467" name="Shape 467"/>
          <p:cNvSpPr/>
          <p:nvPr/>
        </p:nvSpPr>
        <p:spPr>
          <a:xfrm>
            <a:off x="5169500" y="2146675"/>
            <a:ext cx="181200" cy="181200"/>
          </a:xfrm>
          <a:prstGeom prst="ellipse">
            <a:avLst/>
          </a:prstGeom>
          <a:solidFill>
            <a:srgbClr val="FF9900"/>
          </a:solidFill>
          <a:ln w="9525" cap="flat" cmpd="sng">
            <a:solidFill>
              <a:srgbClr val="000000"/>
            </a:solidFill>
            <a:prstDash val="solid"/>
            <a:round/>
            <a:headEnd type="none" w="sm" len="sm"/>
            <a:tailEnd type="none" w="sm" len="sm"/>
          </a:ln>
        </p:spPr>
        <p:txBody>
          <a:bodyPr spcFirstLastPara="1" wrap="square" lIns="91425" tIns="91425" rIns="91425" bIns="91425" rtlCol="0" anchor="ctr" anchorCtr="0">
            <a:noAutofit/>
          </a:bodyPr>
          <a:lstStyle/>
          <a:p>
            <a:pPr marL="0" lvl="0" indent="0" rtl="0">
              <a:spcBef>
                <a:spcPts val="0"/>
              </a:spcBef>
              <a:spcAft>
                <a:spcPts val="0"/>
              </a:spcAft>
              <a:buNone/>
            </a:pPr>
            <a:endParaRPr dirty="0"/>
          </a:p>
        </p:txBody>
      </p:sp>
      <p:sp>
        <p:nvSpPr>
          <p:cNvPr id="468" name="Shape 468"/>
          <p:cNvSpPr/>
          <p:nvPr/>
        </p:nvSpPr>
        <p:spPr>
          <a:xfrm>
            <a:off x="5398100" y="1384675"/>
            <a:ext cx="181200" cy="181200"/>
          </a:xfrm>
          <a:prstGeom prst="ellipse">
            <a:avLst/>
          </a:prstGeom>
          <a:solidFill>
            <a:srgbClr val="FF9900"/>
          </a:solidFill>
          <a:ln w="9525" cap="flat" cmpd="sng">
            <a:solidFill>
              <a:srgbClr val="000000"/>
            </a:solidFill>
            <a:prstDash val="solid"/>
            <a:round/>
            <a:headEnd type="none" w="sm" len="sm"/>
            <a:tailEnd type="none" w="sm" len="sm"/>
          </a:ln>
        </p:spPr>
        <p:txBody>
          <a:bodyPr spcFirstLastPara="1" wrap="square" lIns="91425" tIns="91425" rIns="91425" bIns="91425" rtlCol="0" anchor="ctr" anchorCtr="0">
            <a:noAutofit/>
          </a:bodyPr>
          <a:lstStyle/>
          <a:p>
            <a:pPr marL="0" lvl="0" indent="0" rtl="0">
              <a:spcBef>
                <a:spcPts val="0"/>
              </a:spcBef>
              <a:spcAft>
                <a:spcPts val="0"/>
              </a:spcAft>
              <a:buNone/>
            </a:pPr>
            <a:endParaRPr dirty="0"/>
          </a:p>
        </p:txBody>
      </p:sp>
      <p:sp>
        <p:nvSpPr>
          <p:cNvPr id="469" name="Shape 469"/>
          <p:cNvSpPr/>
          <p:nvPr/>
        </p:nvSpPr>
        <p:spPr>
          <a:xfrm>
            <a:off x="5242375" y="1787225"/>
            <a:ext cx="79500" cy="83400"/>
          </a:xfrm>
          <a:prstGeom prst="ellipse">
            <a:avLst/>
          </a:prstGeom>
          <a:solidFill>
            <a:srgbClr val="FF0000"/>
          </a:solidFill>
          <a:ln w="9525" cap="flat" cmpd="sng">
            <a:solidFill>
              <a:srgbClr val="000000"/>
            </a:solidFill>
            <a:prstDash val="solid"/>
            <a:round/>
            <a:headEnd type="none" w="sm" len="sm"/>
            <a:tailEnd type="none" w="sm" len="sm"/>
          </a:ln>
        </p:spPr>
        <p:txBody>
          <a:bodyPr spcFirstLastPara="1" wrap="square" lIns="91425" tIns="91425" rIns="91425" bIns="91425" rtlCol="0" anchor="ctr" anchorCtr="0">
            <a:noAutofit/>
          </a:bodyPr>
          <a:lstStyle/>
          <a:p>
            <a:pPr marL="0" lvl="0" indent="0" rtl="0">
              <a:spcBef>
                <a:spcPts val="0"/>
              </a:spcBef>
              <a:spcAft>
                <a:spcPts val="0"/>
              </a:spcAft>
              <a:buNone/>
            </a:pPr>
            <a:endParaRPr dirty="0"/>
          </a:p>
        </p:txBody>
      </p:sp>
      <p:sp>
        <p:nvSpPr>
          <p:cNvPr id="470" name="Shape 470"/>
          <p:cNvSpPr/>
          <p:nvPr/>
        </p:nvSpPr>
        <p:spPr>
          <a:xfrm>
            <a:off x="4099375" y="1863425"/>
            <a:ext cx="79500" cy="83400"/>
          </a:xfrm>
          <a:prstGeom prst="ellipse">
            <a:avLst/>
          </a:prstGeom>
          <a:solidFill>
            <a:srgbClr val="FF0000"/>
          </a:solidFill>
          <a:ln w="9525" cap="flat" cmpd="sng">
            <a:solidFill>
              <a:srgbClr val="000000"/>
            </a:solidFill>
            <a:prstDash val="solid"/>
            <a:round/>
            <a:headEnd type="none" w="sm" len="sm"/>
            <a:tailEnd type="none" w="sm" len="sm"/>
          </a:ln>
        </p:spPr>
        <p:txBody>
          <a:bodyPr spcFirstLastPara="1" wrap="square" lIns="91425" tIns="91425" rIns="91425" bIns="91425" rtlCol="0" anchor="ctr" anchorCtr="0">
            <a:noAutofit/>
          </a:bodyPr>
          <a:lstStyle/>
          <a:p>
            <a:pPr marL="0" lvl="0" indent="0" rtl="0">
              <a:spcBef>
                <a:spcPts val="0"/>
              </a:spcBef>
              <a:spcAft>
                <a:spcPts val="0"/>
              </a:spcAft>
              <a:buNone/>
            </a:pPr>
            <a:endParaRPr dirty="0"/>
          </a:p>
        </p:txBody>
      </p:sp>
      <p:cxnSp>
        <p:nvCxnSpPr>
          <p:cNvPr id="471" name="Shape 471"/>
          <p:cNvCxnSpPr>
            <a:stCxn id="470" idx="1"/>
            <a:endCxn id="459" idx="6"/>
          </p:cNvCxnSpPr>
          <p:nvPr/>
        </p:nvCxnSpPr>
        <p:spPr>
          <a:xfrm rot="10800000">
            <a:off x="3902818" y="1856139"/>
            <a:ext cx="208200" cy="19500"/>
          </a:xfrm>
          <a:prstGeom prst="straightConnector1">
            <a:avLst/>
          </a:prstGeom>
          <a:noFill/>
          <a:ln w="19050" cap="flat" cmpd="sng">
            <a:solidFill>
              <a:srgbClr val="000000"/>
            </a:solidFill>
            <a:prstDash val="solid"/>
            <a:round/>
            <a:headEnd type="none" w="med" len="med"/>
            <a:tailEnd type="none" w="med" len="med"/>
          </a:ln>
        </p:spPr>
      </p:cxnSp>
      <p:cxnSp>
        <p:nvCxnSpPr>
          <p:cNvPr id="472" name="Shape 472"/>
          <p:cNvCxnSpPr>
            <a:stCxn id="462" idx="0"/>
            <a:endCxn id="470" idx="3"/>
          </p:cNvCxnSpPr>
          <p:nvPr/>
        </p:nvCxnSpPr>
        <p:spPr>
          <a:xfrm rot="10800000" flipH="1">
            <a:off x="3964700" y="1934575"/>
            <a:ext cx="146400" cy="364500"/>
          </a:xfrm>
          <a:prstGeom prst="straightConnector1">
            <a:avLst/>
          </a:prstGeom>
          <a:noFill/>
          <a:ln w="19050" cap="flat" cmpd="sng">
            <a:solidFill>
              <a:srgbClr val="000000"/>
            </a:solidFill>
            <a:prstDash val="solid"/>
            <a:round/>
            <a:headEnd type="none" w="med" len="med"/>
            <a:tailEnd type="none" w="med" len="med"/>
          </a:ln>
        </p:spPr>
      </p:cxnSp>
      <p:cxnSp>
        <p:nvCxnSpPr>
          <p:cNvPr id="473" name="Shape 473"/>
          <p:cNvCxnSpPr>
            <a:stCxn id="460" idx="5"/>
            <a:endCxn id="470" idx="0"/>
          </p:cNvCxnSpPr>
          <p:nvPr/>
        </p:nvCxnSpPr>
        <p:spPr>
          <a:xfrm flipH="1">
            <a:off x="4139164" y="1539339"/>
            <a:ext cx="118200" cy="324000"/>
          </a:xfrm>
          <a:prstGeom prst="straightConnector1">
            <a:avLst/>
          </a:prstGeom>
          <a:noFill/>
          <a:ln w="19050" cap="flat" cmpd="sng">
            <a:solidFill>
              <a:srgbClr val="000000"/>
            </a:solidFill>
            <a:prstDash val="solid"/>
            <a:round/>
            <a:headEnd type="none" w="med" len="med"/>
            <a:tailEnd type="none" w="med" len="med"/>
          </a:ln>
        </p:spPr>
      </p:cxnSp>
      <p:cxnSp>
        <p:nvCxnSpPr>
          <p:cNvPr id="474" name="Shape 474"/>
          <p:cNvCxnSpPr>
            <a:stCxn id="461" idx="3"/>
            <a:endCxn id="470" idx="6"/>
          </p:cNvCxnSpPr>
          <p:nvPr/>
        </p:nvCxnSpPr>
        <p:spPr>
          <a:xfrm flipH="1">
            <a:off x="4178780" y="1866233"/>
            <a:ext cx="144000" cy="39000"/>
          </a:xfrm>
          <a:prstGeom prst="straightConnector1">
            <a:avLst/>
          </a:prstGeom>
          <a:noFill/>
          <a:ln w="19050" cap="flat" cmpd="sng">
            <a:solidFill>
              <a:srgbClr val="000000"/>
            </a:solidFill>
            <a:prstDash val="solid"/>
            <a:round/>
            <a:headEnd type="none" w="med" len="med"/>
            <a:tailEnd type="none" w="med" len="med"/>
          </a:ln>
        </p:spPr>
      </p:cxnSp>
      <p:cxnSp>
        <p:nvCxnSpPr>
          <p:cNvPr id="475" name="Shape 475"/>
          <p:cNvCxnSpPr>
            <a:stCxn id="465" idx="6"/>
            <a:endCxn id="469" idx="2"/>
          </p:cNvCxnSpPr>
          <p:nvPr/>
        </p:nvCxnSpPr>
        <p:spPr>
          <a:xfrm>
            <a:off x="5045900" y="1780075"/>
            <a:ext cx="196500" cy="48900"/>
          </a:xfrm>
          <a:prstGeom prst="straightConnector1">
            <a:avLst/>
          </a:prstGeom>
          <a:noFill/>
          <a:ln w="19050" cap="flat" cmpd="sng">
            <a:solidFill>
              <a:srgbClr val="000000"/>
            </a:solidFill>
            <a:prstDash val="solid"/>
            <a:round/>
            <a:headEnd type="none" w="med" len="med"/>
            <a:tailEnd type="none" w="med" len="med"/>
          </a:ln>
        </p:spPr>
      </p:cxnSp>
      <p:cxnSp>
        <p:nvCxnSpPr>
          <p:cNvPr id="476" name="Shape 476"/>
          <p:cNvCxnSpPr>
            <a:stCxn id="464" idx="7"/>
            <a:endCxn id="469" idx="3"/>
          </p:cNvCxnSpPr>
          <p:nvPr/>
        </p:nvCxnSpPr>
        <p:spPr>
          <a:xfrm rot="10800000" flipH="1">
            <a:off x="4943164" y="1858511"/>
            <a:ext cx="310800" cy="238500"/>
          </a:xfrm>
          <a:prstGeom prst="straightConnector1">
            <a:avLst/>
          </a:prstGeom>
          <a:noFill/>
          <a:ln w="19050" cap="flat" cmpd="sng">
            <a:solidFill>
              <a:srgbClr val="000000"/>
            </a:solidFill>
            <a:prstDash val="solid"/>
            <a:round/>
            <a:headEnd type="none" w="med" len="med"/>
            <a:tailEnd type="none" w="med" len="med"/>
          </a:ln>
        </p:spPr>
      </p:cxnSp>
      <p:cxnSp>
        <p:nvCxnSpPr>
          <p:cNvPr id="477" name="Shape 477"/>
          <p:cNvCxnSpPr>
            <a:stCxn id="467" idx="0"/>
            <a:endCxn id="469" idx="4"/>
          </p:cNvCxnSpPr>
          <p:nvPr/>
        </p:nvCxnSpPr>
        <p:spPr>
          <a:xfrm rot="10800000" flipH="1">
            <a:off x="5260100" y="1870675"/>
            <a:ext cx="21900" cy="276000"/>
          </a:xfrm>
          <a:prstGeom prst="straightConnector1">
            <a:avLst/>
          </a:prstGeom>
          <a:noFill/>
          <a:ln w="19050" cap="flat" cmpd="sng">
            <a:solidFill>
              <a:srgbClr val="000000"/>
            </a:solidFill>
            <a:prstDash val="solid"/>
            <a:round/>
            <a:headEnd type="none" w="med" len="med"/>
            <a:tailEnd type="none" w="med" len="med"/>
          </a:ln>
        </p:spPr>
      </p:cxnSp>
      <p:cxnSp>
        <p:nvCxnSpPr>
          <p:cNvPr id="478" name="Shape 478"/>
          <p:cNvCxnSpPr>
            <a:stCxn id="463" idx="4"/>
            <a:endCxn id="469" idx="1"/>
          </p:cNvCxnSpPr>
          <p:nvPr/>
        </p:nvCxnSpPr>
        <p:spPr>
          <a:xfrm>
            <a:off x="5183900" y="1565875"/>
            <a:ext cx="70200" cy="233700"/>
          </a:xfrm>
          <a:prstGeom prst="straightConnector1">
            <a:avLst/>
          </a:prstGeom>
          <a:noFill/>
          <a:ln w="19050" cap="flat" cmpd="sng">
            <a:solidFill>
              <a:srgbClr val="000000"/>
            </a:solidFill>
            <a:prstDash val="solid"/>
            <a:round/>
            <a:headEnd type="none" w="med" len="med"/>
            <a:tailEnd type="none" w="med" len="med"/>
          </a:ln>
        </p:spPr>
      </p:cxnSp>
      <p:cxnSp>
        <p:nvCxnSpPr>
          <p:cNvPr id="479" name="Shape 479"/>
          <p:cNvCxnSpPr>
            <a:stCxn id="468" idx="3"/>
            <a:endCxn id="469" idx="7"/>
          </p:cNvCxnSpPr>
          <p:nvPr/>
        </p:nvCxnSpPr>
        <p:spPr>
          <a:xfrm flipH="1">
            <a:off x="5310336" y="1539339"/>
            <a:ext cx="114300" cy="260100"/>
          </a:xfrm>
          <a:prstGeom prst="straightConnector1">
            <a:avLst/>
          </a:prstGeom>
          <a:noFill/>
          <a:ln w="19050" cap="flat" cmpd="sng">
            <a:solidFill>
              <a:srgbClr val="000000"/>
            </a:solidFill>
            <a:prstDash val="solid"/>
            <a:round/>
            <a:headEnd type="none" w="med" len="med"/>
            <a:tailEnd type="none" w="med" len="med"/>
          </a:ln>
        </p:spPr>
      </p:cxnSp>
      <p:cxnSp>
        <p:nvCxnSpPr>
          <p:cNvPr id="480" name="Shape 480"/>
          <p:cNvCxnSpPr>
            <a:stCxn id="466" idx="4"/>
            <a:endCxn id="469" idx="6"/>
          </p:cNvCxnSpPr>
          <p:nvPr/>
        </p:nvCxnSpPr>
        <p:spPr>
          <a:xfrm rot="10800000">
            <a:off x="5321900" y="1828975"/>
            <a:ext cx="243000" cy="41700"/>
          </a:xfrm>
          <a:prstGeom prst="straightConnector1">
            <a:avLst/>
          </a:prstGeom>
          <a:noFill/>
          <a:ln w="19050" cap="flat" cmpd="sng">
            <a:solidFill>
              <a:srgbClr val="000000"/>
            </a:solidFill>
            <a:prstDash val="solid"/>
            <a:round/>
            <a:headEnd type="none" w="med" len="med"/>
            <a:tailEnd type="none" w="med" len="med"/>
          </a:ln>
        </p:spPr>
      </p:cxnSp>
      <p:sp>
        <p:nvSpPr>
          <p:cNvPr id="481" name="Shape 481"/>
          <p:cNvSpPr/>
          <p:nvPr/>
        </p:nvSpPr>
        <p:spPr>
          <a:xfrm rot="1441498">
            <a:off x="661951" y="2464494"/>
            <a:ext cx="977809" cy="1403464"/>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rtlCol="0" anchor="ctr" anchorCtr="0">
            <a:noAutofit/>
          </a:bodyPr>
          <a:lstStyle/>
          <a:p>
            <a:pPr marL="0" lvl="0" indent="0" rtl="0">
              <a:spcBef>
                <a:spcPts val="0"/>
              </a:spcBef>
              <a:spcAft>
                <a:spcPts val="0"/>
              </a:spcAft>
              <a:buNone/>
            </a:pPr>
            <a:endParaRPr dirty="0"/>
          </a:p>
        </p:txBody>
      </p:sp>
      <p:sp>
        <p:nvSpPr>
          <p:cNvPr id="482" name="Shape 482"/>
          <p:cNvSpPr/>
          <p:nvPr/>
        </p:nvSpPr>
        <p:spPr>
          <a:xfrm rot="1441498">
            <a:off x="1732383" y="2464494"/>
            <a:ext cx="977809" cy="1403464"/>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rtlCol="0" anchor="ctr" anchorCtr="0">
            <a:noAutofit/>
          </a:bodyPr>
          <a:lstStyle/>
          <a:p>
            <a:pPr marL="0" lvl="0" indent="0" rtl="0">
              <a:spcBef>
                <a:spcPts val="0"/>
              </a:spcBef>
              <a:spcAft>
                <a:spcPts val="0"/>
              </a:spcAft>
              <a:buNone/>
            </a:pPr>
            <a:endParaRPr dirty="0"/>
          </a:p>
        </p:txBody>
      </p:sp>
      <p:sp>
        <p:nvSpPr>
          <p:cNvPr id="483" name="Shape 483"/>
          <p:cNvSpPr/>
          <p:nvPr/>
        </p:nvSpPr>
        <p:spPr>
          <a:xfrm>
            <a:off x="730038" y="3084825"/>
            <a:ext cx="181200" cy="181200"/>
          </a:xfrm>
          <a:prstGeom prst="ellipse">
            <a:avLst/>
          </a:prstGeom>
          <a:solidFill>
            <a:srgbClr val="FF9900"/>
          </a:solidFill>
          <a:ln w="9525" cap="flat" cmpd="sng">
            <a:solidFill>
              <a:srgbClr val="000000"/>
            </a:solidFill>
            <a:prstDash val="solid"/>
            <a:round/>
            <a:headEnd type="none" w="sm" len="sm"/>
            <a:tailEnd type="none" w="sm" len="sm"/>
          </a:ln>
        </p:spPr>
        <p:txBody>
          <a:bodyPr spcFirstLastPara="1" wrap="square" lIns="91425" tIns="91425" rIns="91425" bIns="91425" rtlCol="0" anchor="ctr" anchorCtr="0">
            <a:noAutofit/>
          </a:bodyPr>
          <a:lstStyle/>
          <a:p>
            <a:pPr marL="0" lvl="0" indent="0" rtl="0">
              <a:spcBef>
                <a:spcPts val="0"/>
              </a:spcBef>
              <a:spcAft>
                <a:spcPts val="0"/>
              </a:spcAft>
              <a:buNone/>
            </a:pPr>
            <a:endParaRPr dirty="0"/>
          </a:p>
        </p:txBody>
      </p:sp>
      <p:sp>
        <p:nvSpPr>
          <p:cNvPr id="484" name="Shape 484"/>
          <p:cNvSpPr/>
          <p:nvPr/>
        </p:nvSpPr>
        <p:spPr>
          <a:xfrm>
            <a:off x="1111038" y="2703825"/>
            <a:ext cx="181200" cy="181200"/>
          </a:xfrm>
          <a:prstGeom prst="ellipse">
            <a:avLst/>
          </a:prstGeom>
          <a:solidFill>
            <a:srgbClr val="FF9900"/>
          </a:solidFill>
          <a:ln w="9525" cap="flat" cmpd="sng">
            <a:solidFill>
              <a:srgbClr val="000000"/>
            </a:solidFill>
            <a:prstDash val="solid"/>
            <a:round/>
            <a:headEnd type="none" w="sm" len="sm"/>
            <a:tailEnd type="none" w="sm" len="sm"/>
          </a:ln>
        </p:spPr>
        <p:txBody>
          <a:bodyPr spcFirstLastPara="1" wrap="square" lIns="91425" tIns="91425" rIns="91425" bIns="91425" rtlCol="0" anchor="ctr" anchorCtr="0">
            <a:noAutofit/>
          </a:bodyPr>
          <a:lstStyle/>
          <a:p>
            <a:pPr marL="0" lvl="0" indent="0" rtl="0">
              <a:spcBef>
                <a:spcPts val="0"/>
              </a:spcBef>
              <a:spcAft>
                <a:spcPts val="0"/>
              </a:spcAft>
              <a:buNone/>
            </a:pPr>
            <a:endParaRPr dirty="0"/>
          </a:p>
        </p:txBody>
      </p:sp>
      <p:sp>
        <p:nvSpPr>
          <p:cNvPr id="485" name="Shape 485"/>
          <p:cNvSpPr/>
          <p:nvPr/>
        </p:nvSpPr>
        <p:spPr>
          <a:xfrm rot="3139984">
            <a:off x="1330377" y="3106365"/>
            <a:ext cx="181158" cy="181158"/>
          </a:xfrm>
          <a:prstGeom prst="ellipse">
            <a:avLst/>
          </a:prstGeom>
          <a:solidFill>
            <a:srgbClr val="FF9900"/>
          </a:solidFill>
          <a:ln w="9525" cap="flat" cmpd="sng">
            <a:solidFill>
              <a:srgbClr val="000000"/>
            </a:solidFill>
            <a:prstDash val="solid"/>
            <a:round/>
            <a:headEnd type="none" w="sm" len="sm"/>
            <a:tailEnd type="none" w="sm" len="sm"/>
          </a:ln>
        </p:spPr>
        <p:txBody>
          <a:bodyPr spcFirstLastPara="1" wrap="square" lIns="91425" tIns="91425" rIns="91425" bIns="91425" rtlCol="0" anchor="ctr" anchorCtr="0">
            <a:noAutofit/>
          </a:bodyPr>
          <a:lstStyle/>
          <a:p>
            <a:pPr marL="0" lvl="0" indent="0" rtl="0">
              <a:spcBef>
                <a:spcPts val="0"/>
              </a:spcBef>
              <a:spcAft>
                <a:spcPts val="0"/>
              </a:spcAft>
              <a:buNone/>
            </a:pPr>
            <a:endParaRPr dirty="0"/>
          </a:p>
        </p:txBody>
      </p:sp>
      <p:sp>
        <p:nvSpPr>
          <p:cNvPr id="486" name="Shape 486"/>
          <p:cNvSpPr/>
          <p:nvPr/>
        </p:nvSpPr>
        <p:spPr>
          <a:xfrm>
            <a:off x="882438" y="3618225"/>
            <a:ext cx="181200" cy="181200"/>
          </a:xfrm>
          <a:prstGeom prst="ellipse">
            <a:avLst/>
          </a:prstGeom>
          <a:solidFill>
            <a:srgbClr val="FF9900"/>
          </a:solidFill>
          <a:ln w="9525" cap="flat" cmpd="sng">
            <a:solidFill>
              <a:srgbClr val="000000"/>
            </a:solidFill>
            <a:prstDash val="solid"/>
            <a:round/>
            <a:headEnd type="none" w="sm" len="sm"/>
            <a:tailEnd type="none" w="sm" len="sm"/>
          </a:ln>
        </p:spPr>
        <p:txBody>
          <a:bodyPr spcFirstLastPara="1" wrap="square" lIns="91425" tIns="91425" rIns="91425" bIns="91425" rtlCol="0" anchor="ctr" anchorCtr="0">
            <a:noAutofit/>
          </a:bodyPr>
          <a:lstStyle/>
          <a:p>
            <a:pPr marL="0" lvl="0" indent="0" rtl="0">
              <a:spcBef>
                <a:spcPts val="0"/>
              </a:spcBef>
              <a:spcAft>
                <a:spcPts val="0"/>
              </a:spcAft>
              <a:buNone/>
            </a:pPr>
            <a:endParaRPr dirty="0"/>
          </a:p>
        </p:txBody>
      </p:sp>
      <p:sp>
        <p:nvSpPr>
          <p:cNvPr id="487" name="Shape 487"/>
          <p:cNvSpPr/>
          <p:nvPr/>
        </p:nvSpPr>
        <p:spPr>
          <a:xfrm>
            <a:off x="2101638" y="2703825"/>
            <a:ext cx="181200" cy="181200"/>
          </a:xfrm>
          <a:prstGeom prst="ellipse">
            <a:avLst/>
          </a:prstGeom>
          <a:solidFill>
            <a:srgbClr val="FF9900"/>
          </a:solidFill>
          <a:ln w="9525" cap="flat" cmpd="sng">
            <a:solidFill>
              <a:srgbClr val="000000"/>
            </a:solidFill>
            <a:prstDash val="solid"/>
            <a:round/>
            <a:headEnd type="none" w="sm" len="sm"/>
            <a:tailEnd type="none" w="sm" len="sm"/>
          </a:ln>
        </p:spPr>
        <p:txBody>
          <a:bodyPr spcFirstLastPara="1" wrap="square" lIns="91425" tIns="91425" rIns="91425" bIns="91425" rtlCol="0" anchor="ctr" anchorCtr="0">
            <a:noAutofit/>
          </a:bodyPr>
          <a:lstStyle/>
          <a:p>
            <a:pPr marL="0" lvl="0" indent="0" rtl="0">
              <a:spcBef>
                <a:spcPts val="0"/>
              </a:spcBef>
              <a:spcAft>
                <a:spcPts val="0"/>
              </a:spcAft>
              <a:buNone/>
            </a:pPr>
            <a:endParaRPr dirty="0"/>
          </a:p>
        </p:txBody>
      </p:sp>
      <p:sp>
        <p:nvSpPr>
          <p:cNvPr id="488" name="Shape 488"/>
          <p:cNvSpPr/>
          <p:nvPr/>
        </p:nvSpPr>
        <p:spPr>
          <a:xfrm>
            <a:off x="1796838" y="3389625"/>
            <a:ext cx="181200" cy="181200"/>
          </a:xfrm>
          <a:prstGeom prst="ellipse">
            <a:avLst/>
          </a:prstGeom>
          <a:solidFill>
            <a:srgbClr val="FF9900"/>
          </a:solidFill>
          <a:ln w="9525" cap="flat" cmpd="sng">
            <a:solidFill>
              <a:srgbClr val="000000"/>
            </a:solidFill>
            <a:prstDash val="solid"/>
            <a:round/>
            <a:headEnd type="none" w="sm" len="sm"/>
            <a:tailEnd type="none" w="sm" len="sm"/>
          </a:ln>
        </p:spPr>
        <p:txBody>
          <a:bodyPr spcFirstLastPara="1" wrap="square" lIns="91425" tIns="91425" rIns="91425" bIns="91425" rtlCol="0" anchor="ctr" anchorCtr="0">
            <a:noAutofit/>
          </a:bodyPr>
          <a:lstStyle/>
          <a:p>
            <a:pPr marL="0" lvl="0" indent="0" rtl="0">
              <a:spcBef>
                <a:spcPts val="0"/>
              </a:spcBef>
              <a:spcAft>
                <a:spcPts val="0"/>
              </a:spcAft>
              <a:buNone/>
            </a:pPr>
            <a:endParaRPr dirty="0"/>
          </a:p>
        </p:txBody>
      </p:sp>
      <p:sp>
        <p:nvSpPr>
          <p:cNvPr id="489" name="Shape 489"/>
          <p:cNvSpPr/>
          <p:nvPr/>
        </p:nvSpPr>
        <p:spPr>
          <a:xfrm>
            <a:off x="1873038" y="3008625"/>
            <a:ext cx="181200" cy="181200"/>
          </a:xfrm>
          <a:prstGeom prst="ellipse">
            <a:avLst/>
          </a:prstGeom>
          <a:solidFill>
            <a:srgbClr val="FF9900"/>
          </a:solidFill>
          <a:ln w="9525" cap="flat" cmpd="sng">
            <a:solidFill>
              <a:srgbClr val="000000"/>
            </a:solidFill>
            <a:prstDash val="solid"/>
            <a:round/>
            <a:headEnd type="none" w="sm" len="sm"/>
            <a:tailEnd type="none" w="sm" len="sm"/>
          </a:ln>
        </p:spPr>
        <p:txBody>
          <a:bodyPr spcFirstLastPara="1" wrap="square" lIns="91425" tIns="91425" rIns="91425" bIns="91425" rtlCol="0" anchor="ctr" anchorCtr="0">
            <a:noAutofit/>
          </a:bodyPr>
          <a:lstStyle/>
          <a:p>
            <a:pPr marL="0" lvl="0" indent="0" rtl="0">
              <a:spcBef>
                <a:spcPts val="0"/>
              </a:spcBef>
              <a:spcAft>
                <a:spcPts val="0"/>
              </a:spcAft>
              <a:buNone/>
            </a:pPr>
            <a:endParaRPr dirty="0"/>
          </a:p>
        </p:txBody>
      </p:sp>
      <p:sp>
        <p:nvSpPr>
          <p:cNvPr id="490" name="Shape 490"/>
          <p:cNvSpPr/>
          <p:nvPr/>
        </p:nvSpPr>
        <p:spPr>
          <a:xfrm>
            <a:off x="2482638" y="3008625"/>
            <a:ext cx="181200" cy="181200"/>
          </a:xfrm>
          <a:prstGeom prst="ellipse">
            <a:avLst/>
          </a:prstGeom>
          <a:solidFill>
            <a:srgbClr val="FF9900"/>
          </a:solidFill>
          <a:ln w="9525" cap="flat" cmpd="sng">
            <a:solidFill>
              <a:srgbClr val="000000"/>
            </a:solidFill>
            <a:prstDash val="solid"/>
            <a:round/>
            <a:headEnd type="none" w="sm" len="sm"/>
            <a:tailEnd type="none" w="sm" len="sm"/>
          </a:ln>
        </p:spPr>
        <p:txBody>
          <a:bodyPr spcFirstLastPara="1" wrap="square" lIns="91425" tIns="91425" rIns="91425" bIns="91425" rtlCol="0" anchor="ctr" anchorCtr="0">
            <a:noAutofit/>
          </a:bodyPr>
          <a:lstStyle/>
          <a:p>
            <a:pPr marL="0" lvl="0" indent="0" rtl="0">
              <a:spcBef>
                <a:spcPts val="0"/>
              </a:spcBef>
              <a:spcAft>
                <a:spcPts val="0"/>
              </a:spcAft>
              <a:buNone/>
            </a:pPr>
            <a:endParaRPr dirty="0"/>
          </a:p>
        </p:txBody>
      </p:sp>
      <p:sp>
        <p:nvSpPr>
          <p:cNvPr id="491" name="Shape 491"/>
          <p:cNvSpPr/>
          <p:nvPr/>
        </p:nvSpPr>
        <p:spPr>
          <a:xfrm>
            <a:off x="2177838" y="3465825"/>
            <a:ext cx="181200" cy="181200"/>
          </a:xfrm>
          <a:prstGeom prst="ellipse">
            <a:avLst/>
          </a:prstGeom>
          <a:solidFill>
            <a:srgbClr val="FF9900"/>
          </a:solidFill>
          <a:ln w="9525" cap="flat" cmpd="sng">
            <a:solidFill>
              <a:srgbClr val="000000"/>
            </a:solidFill>
            <a:prstDash val="solid"/>
            <a:round/>
            <a:headEnd type="none" w="sm" len="sm"/>
            <a:tailEnd type="none" w="sm" len="sm"/>
          </a:ln>
        </p:spPr>
        <p:txBody>
          <a:bodyPr spcFirstLastPara="1" wrap="square" lIns="91425" tIns="91425" rIns="91425" bIns="91425" rtlCol="0" anchor="ctr" anchorCtr="0">
            <a:noAutofit/>
          </a:bodyPr>
          <a:lstStyle/>
          <a:p>
            <a:pPr marL="0" lvl="0" indent="0" rtl="0">
              <a:spcBef>
                <a:spcPts val="0"/>
              </a:spcBef>
              <a:spcAft>
                <a:spcPts val="0"/>
              </a:spcAft>
              <a:buNone/>
            </a:pPr>
            <a:endParaRPr dirty="0"/>
          </a:p>
        </p:txBody>
      </p:sp>
      <p:sp>
        <p:nvSpPr>
          <p:cNvPr id="492" name="Shape 492"/>
          <p:cNvSpPr/>
          <p:nvPr/>
        </p:nvSpPr>
        <p:spPr>
          <a:xfrm>
            <a:off x="2406438" y="2703825"/>
            <a:ext cx="181200" cy="181200"/>
          </a:xfrm>
          <a:prstGeom prst="ellipse">
            <a:avLst/>
          </a:prstGeom>
          <a:solidFill>
            <a:srgbClr val="FF9900"/>
          </a:solidFill>
          <a:ln w="9525" cap="flat" cmpd="sng">
            <a:solidFill>
              <a:srgbClr val="000000"/>
            </a:solidFill>
            <a:prstDash val="solid"/>
            <a:round/>
            <a:headEnd type="none" w="sm" len="sm"/>
            <a:tailEnd type="none" w="sm" len="sm"/>
          </a:ln>
        </p:spPr>
        <p:txBody>
          <a:bodyPr spcFirstLastPara="1" wrap="square" lIns="91425" tIns="91425" rIns="91425" bIns="91425" rtlCol="0" anchor="ctr" anchorCtr="0">
            <a:noAutofit/>
          </a:bodyPr>
          <a:lstStyle/>
          <a:p>
            <a:pPr marL="0" lvl="0" indent="0" rtl="0">
              <a:spcBef>
                <a:spcPts val="0"/>
              </a:spcBef>
              <a:spcAft>
                <a:spcPts val="0"/>
              </a:spcAft>
              <a:buNone/>
            </a:pPr>
            <a:endParaRPr dirty="0"/>
          </a:p>
        </p:txBody>
      </p:sp>
      <p:cxnSp>
        <p:nvCxnSpPr>
          <p:cNvPr id="493" name="Shape 493"/>
          <p:cNvCxnSpPr>
            <a:stCxn id="485" idx="7"/>
            <a:endCxn id="489" idx="2"/>
          </p:cNvCxnSpPr>
          <p:nvPr/>
        </p:nvCxnSpPr>
        <p:spPr>
          <a:xfrm rot="10800000" flipH="1">
            <a:off x="1510793" y="3099305"/>
            <a:ext cx="362100" cy="109200"/>
          </a:xfrm>
          <a:prstGeom prst="straightConnector1">
            <a:avLst/>
          </a:prstGeom>
          <a:noFill/>
          <a:ln w="19050" cap="flat" cmpd="sng">
            <a:solidFill>
              <a:srgbClr val="000000"/>
            </a:solidFill>
            <a:prstDash val="solid"/>
            <a:round/>
            <a:headEnd type="none" w="med" len="med"/>
            <a:tailEnd type="none" w="med" len="med"/>
          </a:ln>
        </p:spPr>
      </p:cxnSp>
      <p:sp>
        <p:nvSpPr>
          <p:cNvPr id="494" name="Shape 494"/>
          <p:cNvSpPr/>
          <p:nvPr/>
        </p:nvSpPr>
        <p:spPr>
          <a:xfrm rot="1441498">
            <a:off x="6561801" y="2452169"/>
            <a:ext cx="977809" cy="1403464"/>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rtlCol="0" anchor="ctr" anchorCtr="0">
            <a:noAutofit/>
          </a:bodyPr>
          <a:lstStyle/>
          <a:p>
            <a:pPr marL="0" lvl="0" indent="0" rtl="0">
              <a:spcBef>
                <a:spcPts val="0"/>
              </a:spcBef>
              <a:spcAft>
                <a:spcPts val="0"/>
              </a:spcAft>
              <a:buNone/>
            </a:pPr>
            <a:endParaRPr dirty="0"/>
          </a:p>
        </p:txBody>
      </p:sp>
      <p:sp>
        <p:nvSpPr>
          <p:cNvPr id="495" name="Shape 495"/>
          <p:cNvSpPr/>
          <p:nvPr/>
        </p:nvSpPr>
        <p:spPr>
          <a:xfrm rot="1441498">
            <a:off x="7632233" y="2452169"/>
            <a:ext cx="977809" cy="1403464"/>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rtlCol="0" anchor="ctr" anchorCtr="0">
            <a:noAutofit/>
          </a:bodyPr>
          <a:lstStyle/>
          <a:p>
            <a:pPr marL="0" lvl="0" indent="0" rtl="0">
              <a:spcBef>
                <a:spcPts val="0"/>
              </a:spcBef>
              <a:spcAft>
                <a:spcPts val="0"/>
              </a:spcAft>
              <a:buNone/>
            </a:pPr>
            <a:endParaRPr dirty="0"/>
          </a:p>
        </p:txBody>
      </p:sp>
      <p:sp>
        <p:nvSpPr>
          <p:cNvPr id="496" name="Shape 496"/>
          <p:cNvSpPr/>
          <p:nvPr/>
        </p:nvSpPr>
        <p:spPr>
          <a:xfrm>
            <a:off x="6629888" y="3072500"/>
            <a:ext cx="181200" cy="181200"/>
          </a:xfrm>
          <a:prstGeom prst="ellipse">
            <a:avLst/>
          </a:prstGeom>
          <a:solidFill>
            <a:srgbClr val="FF9900"/>
          </a:solidFill>
          <a:ln w="9525" cap="flat" cmpd="sng">
            <a:solidFill>
              <a:srgbClr val="000000"/>
            </a:solidFill>
            <a:prstDash val="solid"/>
            <a:round/>
            <a:headEnd type="none" w="sm" len="sm"/>
            <a:tailEnd type="none" w="sm" len="sm"/>
          </a:ln>
        </p:spPr>
        <p:txBody>
          <a:bodyPr spcFirstLastPara="1" wrap="square" lIns="91425" tIns="91425" rIns="91425" bIns="91425" rtlCol="0" anchor="ctr" anchorCtr="0">
            <a:noAutofit/>
          </a:bodyPr>
          <a:lstStyle/>
          <a:p>
            <a:pPr marL="0" lvl="0" indent="0" rtl="0">
              <a:spcBef>
                <a:spcPts val="0"/>
              </a:spcBef>
              <a:spcAft>
                <a:spcPts val="0"/>
              </a:spcAft>
              <a:buNone/>
            </a:pPr>
            <a:endParaRPr dirty="0"/>
          </a:p>
        </p:txBody>
      </p:sp>
      <p:sp>
        <p:nvSpPr>
          <p:cNvPr id="497" name="Shape 497"/>
          <p:cNvSpPr/>
          <p:nvPr/>
        </p:nvSpPr>
        <p:spPr>
          <a:xfrm>
            <a:off x="7010888" y="2691500"/>
            <a:ext cx="181200" cy="181200"/>
          </a:xfrm>
          <a:prstGeom prst="ellipse">
            <a:avLst/>
          </a:prstGeom>
          <a:solidFill>
            <a:srgbClr val="FF9900"/>
          </a:solidFill>
          <a:ln w="9525" cap="flat" cmpd="sng">
            <a:solidFill>
              <a:srgbClr val="000000"/>
            </a:solidFill>
            <a:prstDash val="solid"/>
            <a:round/>
            <a:headEnd type="none" w="sm" len="sm"/>
            <a:tailEnd type="none" w="sm" len="sm"/>
          </a:ln>
        </p:spPr>
        <p:txBody>
          <a:bodyPr spcFirstLastPara="1" wrap="square" lIns="91425" tIns="91425" rIns="91425" bIns="91425" rtlCol="0" anchor="ctr" anchorCtr="0">
            <a:noAutofit/>
          </a:bodyPr>
          <a:lstStyle/>
          <a:p>
            <a:pPr marL="0" lvl="0" indent="0" rtl="0">
              <a:spcBef>
                <a:spcPts val="0"/>
              </a:spcBef>
              <a:spcAft>
                <a:spcPts val="0"/>
              </a:spcAft>
              <a:buNone/>
            </a:pPr>
            <a:endParaRPr dirty="0"/>
          </a:p>
        </p:txBody>
      </p:sp>
      <p:sp>
        <p:nvSpPr>
          <p:cNvPr id="498" name="Shape 498"/>
          <p:cNvSpPr/>
          <p:nvPr/>
        </p:nvSpPr>
        <p:spPr>
          <a:xfrm rot="3139984">
            <a:off x="7230227" y="3094040"/>
            <a:ext cx="181158" cy="181158"/>
          </a:xfrm>
          <a:prstGeom prst="ellipse">
            <a:avLst/>
          </a:prstGeom>
          <a:solidFill>
            <a:srgbClr val="FF9900"/>
          </a:solidFill>
          <a:ln w="9525" cap="flat" cmpd="sng">
            <a:solidFill>
              <a:srgbClr val="000000"/>
            </a:solidFill>
            <a:prstDash val="solid"/>
            <a:round/>
            <a:headEnd type="none" w="sm" len="sm"/>
            <a:tailEnd type="none" w="sm" len="sm"/>
          </a:ln>
        </p:spPr>
        <p:txBody>
          <a:bodyPr spcFirstLastPara="1" wrap="square" lIns="91425" tIns="91425" rIns="91425" bIns="91425" rtlCol="0" anchor="ctr" anchorCtr="0">
            <a:noAutofit/>
          </a:bodyPr>
          <a:lstStyle/>
          <a:p>
            <a:pPr marL="0" lvl="0" indent="0" rtl="0">
              <a:spcBef>
                <a:spcPts val="0"/>
              </a:spcBef>
              <a:spcAft>
                <a:spcPts val="0"/>
              </a:spcAft>
              <a:buNone/>
            </a:pPr>
            <a:endParaRPr dirty="0"/>
          </a:p>
        </p:txBody>
      </p:sp>
      <p:sp>
        <p:nvSpPr>
          <p:cNvPr id="499" name="Shape 499"/>
          <p:cNvSpPr/>
          <p:nvPr/>
        </p:nvSpPr>
        <p:spPr>
          <a:xfrm>
            <a:off x="6782288" y="3605900"/>
            <a:ext cx="181200" cy="181200"/>
          </a:xfrm>
          <a:prstGeom prst="ellipse">
            <a:avLst/>
          </a:prstGeom>
          <a:solidFill>
            <a:srgbClr val="FF9900"/>
          </a:solidFill>
          <a:ln w="9525" cap="flat" cmpd="sng">
            <a:solidFill>
              <a:srgbClr val="000000"/>
            </a:solidFill>
            <a:prstDash val="solid"/>
            <a:round/>
            <a:headEnd type="none" w="sm" len="sm"/>
            <a:tailEnd type="none" w="sm" len="sm"/>
          </a:ln>
        </p:spPr>
        <p:txBody>
          <a:bodyPr spcFirstLastPara="1" wrap="square" lIns="91425" tIns="91425" rIns="91425" bIns="91425" rtlCol="0" anchor="ctr" anchorCtr="0">
            <a:noAutofit/>
          </a:bodyPr>
          <a:lstStyle/>
          <a:p>
            <a:pPr marL="0" lvl="0" indent="0" rtl="0">
              <a:spcBef>
                <a:spcPts val="0"/>
              </a:spcBef>
              <a:spcAft>
                <a:spcPts val="0"/>
              </a:spcAft>
              <a:buNone/>
            </a:pPr>
            <a:endParaRPr dirty="0"/>
          </a:p>
        </p:txBody>
      </p:sp>
      <p:sp>
        <p:nvSpPr>
          <p:cNvPr id="500" name="Shape 500"/>
          <p:cNvSpPr/>
          <p:nvPr/>
        </p:nvSpPr>
        <p:spPr>
          <a:xfrm>
            <a:off x="8001488" y="2691500"/>
            <a:ext cx="181200" cy="181200"/>
          </a:xfrm>
          <a:prstGeom prst="ellipse">
            <a:avLst/>
          </a:prstGeom>
          <a:solidFill>
            <a:srgbClr val="FF9900"/>
          </a:solidFill>
          <a:ln w="9525" cap="flat" cmpd="sng">
            <a:solidFill>
              <a:srgbClr val="000000"/>
            </a:solidFill>
            <a:prstDash val="solid"/>
            <a:round/>
            <a:headEnd type="none" w="sm" len="sm"/>
            <a:tailEnd type="none" w="sm" len="sm"/>
          </a:ln>
        </p:spPr>
        <p:txBody>
          <a:bodyPr spcFirstLastPara="1" wrap="square" lIns="91425" tIns="91425" rIns="91425" bIns="91425" rtlCol="0" anchor="ctr" anchorCtr="0">
            <a:noAutofit/>
          </a:bodyPr>
          <a:lstStyle/>
          <a:p>
            <a:pPr marL="0" lvl="0" indent="0" rtl="0">
              <a:spcBef>
                <a:spcPts val="0"/>
              </a:spcBef>
              <a:spcAft>
                <a:spcPts val="0"/>
              </a:spcAft>
              <a:buNone/>
            </a:pPr>
            <a:endParaRPr dirty="0"/>
          </a:p>
        </p:txBody>
      </p:sp>
      <p:sp>
        <p:nvSpPr>
          <p:cNvPr id="501" name="Shape 501"/>
          <p:cNvSpPr/>
          <p:nvPr/>
        </p:nvSpPr>
        <p:spPr>
          <a:xfrm>
            <a:off x="7696688" y="3377300"/>
            <a:ext cx="181200" cy="181200"/>
          </a:xfrm>
          <a:prstGeom prst="ellipse">
            <a:avLst/>
          </a:prstGeom>
          <a:solidFill>
            <a:srgbClr val="FF9900"/>
          </a:solidFill>
          <a:ln w="9525" cap="flat" cmpd="sng">
            <a:solidFill>
              <a:srgbClr val="000000"/>
            </a:solidFill>
            <a:prstDash val="solid"/>
            <a:round/>
            <a:headEnd type="none" w="sm" len="sm"/>
            <a:tailEnd type="none" w="sm" len="sm"/>
          </a:ln>
        </p:spPr>
        <p:txBody>
          <a:bodyPr spcFirstLastPara="1" wrap="square" lIns="91425" tIns="91425" rIns="91425" bIns="91425" rtlCol="0" anchor="ctr" anchorCtr="0">
            <a:noAutofit/>
          </a:bodyPr>
          <a:lstStyle/>
          <a:p>
            <a:pPr marL="0" lvl="0" indent="0" rtl="0">
              <a:spcBef>
                <a:spcPts val="0"/>
              </a:spcBef>
              <a:spcAft>
                <a:spcPts val="0"/>
              </a:spcAft>
              <a:buNone/>
            </a:pPr>
            <a:endParaRPr dirty="0"/>
          </a:p>
        </p:txBody>
      </p:sp>
      <p:sp>
        <p:nvSpPr>
          <p:cNvPr id="502" name="Shape 502"/>
          <p:cNvSpPr/>
          <p:nvPr/>
        </p:nvSpPr>
        <p:spPr>
          <a:xfrm>
            <a:off x="7772888" y="2996300"/>
            <a:ext cx="181200" cy="181200"/>
          </a:xfrm>
          <a:prstGeom prst="ellipse">
            <a:avLst/>
          </a:prstGeom>
          <a:solidFill>
            <a:srgbClr val="FF9900"/>
          </a:solidFill>
          <a:ln w="9525" cap="flat" cmpd="sng">
            <a:solidFill>
              <a:srgbClr val="000000"/>
            </a:solidFill>
            <a:prstDash val="solid"/>
            <a:round/>
            <a:headEnd type="none" w="sm" len="sm"/>
            <a:tailEnd type="none" w="sm" len="sm"/>
          </a:ln>
        </p:spPr>
        <p:txBody>
          <a:bodyPr spcFirstLastPara="1" wrap="square" lIns="91425" tIns="91425" rIns="91425" bIns="91425" rtlCol="0" anchor="ctr" anchorCtr="0">
            <a:noAutofit/>
          </a:bodyPr>
          <a:lstStyle/>
          <a:p>
            <a:pPr marL="0" lvl="0" indent="0" rtl="0">
              <a:spcBef>
                <a:spcPts val="0"/>
              </a:spcBef>
              <a:spcAft>
                <a:spcPts val="0"/>
              </a:spcAft>
              <a:buNone/>
            </a:pPr>
            <a:endParaRPr dirty="0"/>
          </a:p>
        </p:txBody>
      </p:sp>
      <p:sp>
        <p:nvSpPr>
          <p:cNvPr id="503" name="Shape 503"/>
          <p:cNvSpPr/>
          <p:nvPr/>
        </p:nvSpPr>
        <p:spPr>
          <a:xfrm>
            <a:off x="8382488" y="2996300"/>
            <a:ext cx="181200" cy="181200"/>
          </a:xfrm>
          <a:prstGeom prst="ellipse">
            <a:avLst/>
          </a:prstGeom>
          <a:solidFill>
            <a:srgbClr val="FF9900"/>
          </a:solidFill>
          <a:ln w="9525" cap="flat" cmpd="sng">
            <a:solidFill>
              <a:srgbClr val="000000"/>
            </a:solidFill>
            <a:prstDash val="solid"/>
            <a:round/>
            <a:headEnd type="none" w="sm" len="sm"/>
            <a:tailEnd type="none" w="sm" len="sm"/>
          </a:ln>
        </p:spPr>
        <p:txBody>
          <a:bodyPr spcFirstLastPara="1" wrap="square" lIns="91425" tIns="91425" rIns="91425" bIns="91425" rtlCol="0" anchor="ctr" anchorCtr="0">
            <a:noAutofit/>
          </a:bodyPr>
          <a:lstStyle/>
          <a:p>
            <a:pPr marL="0" lvl="0" indent="0" rtl="0">
              <a:spcBef>
                <a:spcPts val="0"/>
              </a:spcBef>
              <a:spcAft>
                <a:spcPts val="0"/>
              </a:spcAft>
              <a:buNone/>
            </a:pPr>
            <a:endParaRPr dirty="0"/>
          </a:p>
        </p:txBody>
      </p:sp>
      <p:sp>
        <p:nvSpPr>
          <p:cNvPr id="504" name="Shape 504"/>
          <p:cNvSpPr/>
          <p:nvPr/>
        </p:nvSpPr>
        <p:spPr>
          <a:xfrm>
            <a:off x="8077688" y="3453500"/>
            <a:ext cx="181200" cy="181200"/>
          </a:xfrm>
          <a:prstGeom prst="ellipse">
            <a:avLst/>
          </a:prstGeom>
          <a:solidFill>
            <a:srgbClr val="FF9900"/>
          </a:solidFill>
          <a:ln w="9525" cap="flat" cmpd="sng">
            <a:solidFill>
              <a:srgbClr val="000000"/>
            </a:solidFill>
            <a:prstDash val="solid"/>
            <a:round/>
            <a:headEnd type="none" w="sm" len="sm"/>
            <a:tailEnd type="none" w="sm" len="sm"/>
          </a:ln>
        </p:spPr>
        <p:txBody>
          <a:bodyPr spcFirstLastPara="1" wrap="square" lIns="91425" tIns="91425" rIns="91425" bIns="91425" rtlCol="0" anchor="ctr" anchorCtr="0">
            <a:noAutofit/>
          </a:bodyPr>
          <a:lstStyle/>
          <a:p>
            <a:pPr marL="0" lvl="0" indent="0" rtl="0">
              <a:spcBef>
                <a:spcPts val="0"/>
              </a:spcBef>
              <a:spcAft>
                <a:spcPts val="0"/>
              </a:spcAft>
              <a:buNone/>
            </a:pPr>
            <a:endParaRPr dirty="0"/>
          </a:p>
        </p:txBody>
      </p:sp>
      <p:sp>
        <p:nvSpPr>
          <p:cNvPr id="505" name="Shape 505"/>
          <p:cNvSpPr/>
          <p:nvPr/>
        </p:nvSpPr>
        <p:spPr>
          <a:xfrm>
            <a:off x="8306288" y="2691500"/>
            <a:ext cx="181200" cy="181200"/>
          </a:xfrm>
          <a:prstGeom prst="ellipse">
            <a:avLst/>
          </a:prstGeom>
          <a:solidFill>
            <a:srgbClr val="FF9900"/>
          </a:solidFill>
          <a:ln w="9525" cap="flat" cmpd="sng">
            <a:solidFill>
              <a:srgbClr val="000000"/>
            </a:solidFill>
            <a:prstDash val="solid"/>
            <a:round/>
            <a:headEnd type="none" w="sm" len="sm"/>
            <a:tailEnd type="none" w="sm" len="sm"/>
          </a:ln>
        </p:spPr>
        <p:txBody>
          <a:bodyPr spcFirstLastPara="1" wrap="square" lIns="91425" tIns="91425" rIns="91425" bIns="91425" rtlCol="0" anchor="ctr" anchorCtr="0">
            <a:noAutofit/>
          </a:bodyPr>
          <a:lstStyle/>
          <a:p>
            <a:pPr marL="0" lvl="0" indent="0" rtl="0">
              <a:spcBef>
                <a:spcPts val="0"/>
              </a:spcBef>
              <a:spcAft>
                <a:spcPts val="0"/>
              </a:spcAft>
              <a:buNone/>
            </a:pPr>
            <a:endParaRPr dirty="0"/>
          </a:p>
        </p:txBody>
      </p:sp>
      <p:cxnSp>
        <p:nvCxnSpPr>
          <p:cNvPr id="506" name="Shape 506"/>
          <p:cNvCxnSpPr>
            <a:stCxn id="496" idx="6"/>
            <a:endCxn id="503" idx="2"/>
          </p:cNvCxnSpPr>
          <p:nvPr/>
        </p:nvCxnSpPr>
        <p:spPr>
          <a:xfrm rot="10800000" flipH="1">
            <a:off x="6811088" y="3086900"/>
            <a:ext cx="1571400" cy="76200"/>
          </a:xfrm>
          <a:prstGeom prst="straightConnector1">
            <a:avLst/>
          </a:prstGeom>
          <a:noFill/>
          <a:ln w="19050" cap="flat" cmpd="sng">
            <a:solidFill>
              <a:srgbClr val="000000"/>
            </a:solidFill>
            <a:prstDash val="solid"/>
            <a:round/>
            <a:headEnd type="none" w="med" len="med"/>
            <a:tailEnd type="none" w="med" len="med"/>
          </a:ln>
        </p:spPr>
      </p:cxnSp>
      <p:sp>
        <p:nvSpPr>
          <p:cNvPr id="507" name="Shape 507"/>
          <p:cNvSpPr/>
          <p:nvPr/>
        </p:nvSpPr>
        <p:spPr>
          <a:xfrm rot="1441498">
            <a:off x="3846914" y="3917819"/>
            <a:ext cx="977809" cy="1403464"/>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rtlCol="0" anchor="ctr" anchorCtr="0">
            <a:noAutofit/>
          </a:bodyPr>
          <a:lstStyle/>
          <a:p>
            <a:pPr marL="0" lvl="0" indent="0" rtl="0">
              <a:spcBef>
                <a:spcPts val="0"/>
              </a:spcBef>
              <a:spcAft>
                <a:spcPts val="0"/>
              </a:spcAft>
              <a:buNone/>
            </a:pPr>
            <a:endParaRPr dirty="0"/>
          </a:p>
        </p:txBody>
      </p:sp>
      <p:sp>
        <p:nvSpPr>
          <p:cNvPr id="508" name="Shape 508"/>
          <p:cNvSpPr/>
          <p:nvPr/>
        </p:nvSpPr>
        <p:spPr>
          <a:xfrm rot="1441498">
            <a:off x="4917345" y="3917819"/>
            <a:ext cx="977809" cy="1403464"/>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rtlCol="0" anchor="ctr" anchorCtr="0">
            <a:noAutofit/>
          </a:bodyPr>
          <a:lstStyle/>
          <a:p>
            <a:pPr marL="0" lvl="0" indent="0" rtl="0">
              <a:spcBef>
                <a:spcPts val="0"/>
              </a:spcBef>
              <a:spcAft>
                <a:spcPts val="0"/>
              </a:spcAft>
              <a:buNone/>
            </a:pPr>
            <a:endParaRPr dirty="0"/>
          </a:p>
        </p:txBody>
      </p:sp>
      <p:sp>
        <p:nvSpPr>
          <p:cNvPr id="509" name="Shape 509"/>
          <p:cNvSpPr/>
          <p:nvPr/>
        </p:nvSpPr>
        <p:spPr>
          <a:xfrm>
            <a:off x="3915000" y="4538150"/>
            <a:ext cx="181200" cy="181200"/>
          </a:xfrm>
          <a:prstGeom prst="ellipse">
            <a:avLst/>
          </a:prstGeom>
          <a:solidFill>
            <a:srgbClr val="FF9900"/>
          </a:solidFill>
          <a:ln w="9525" cap="flat" cmpd="sng">
            <a:solidFill>
              <a:srgbClr val="000000"/>
            </a:solidFill>
            <a:prstDash val="solid"/>
            <a:round/>
            <a:headEnd type="none" w="sm" len="sm"/>
            <a:tailEnd type="none" w="sm" len="sm"/>
          </a:ln>
        </p:spPr>
        <p:txBody>
          <a:bodyPr spcFirstLastPara="1" wrap="square" lIns="91425" tIns="91425" rIns="91425" bIns="91425" rtlCol="0" anchor="ctr" anchorCtr="0">
            <a:noAutofit/>
          </a:bodyPr>
          <a:lstStyle/>
          <a:p>
            <a:pPr marL="0" lvl="0" indent="0" rtl="0">
              <a:spcBef>
                <a:spcPts val="0"/>
              </a:spcBef>
              <a:spcAft>
                <a:spcPts val="0"/>
              </a:spcAft>
              <a:buNone/>
            </a:pPr>
            <a:endParaRPr dirty="0"/>
          </a:p>
        </p:txBody>
      </p:sp>
      <p:sp>
        <p:nvSpPr>
          <p:cNvPr id="510" name="Shape 510"/>
          <p:cNvSpPr/>
          <p:nvPr/>
        </p:nvSpPr>
        <p:spPr>
          <a:xfrm>
            <a:off x="4296000" y="4157150"/>
            <a:ext cx="181200" cy="181200"/>
          </a:xfrm>
          <a:prstGeom prst="ellipse">
            <a:avLst/>
          </a:prstGeom>
          <a:solidFill>
            <a:srgbClr val="FF9900"/>
          </a:solidFill>
          <a:ln w="9525" cap="flat" cmpd="sng">
            <a:solidFill>
              <a:srgbClr val="000000"/>
            </a:solidFill>
            <a:prstDash val="solid"/>
            <a:round/>
            <a:headEnd type="none" w="sm" len="sm"/>
            <a:tailEnd type="none" w="sm" len="sm"/>
          </a:ln>
        </p:spPr>
        <p:txBody>
          <a:bodyPr spcFirstLastPara="1" wrap="square" lIns="91425" tIns="91425" rIns="91425" bIns="91425" rtlCol="0" anchor="ctr" anchorCtr="0">
            <a:noAutofit/>
          </a:bodyPr>
          <a:lstStyle/>
          <a:p>
            <a:pPr marL="0" lvl="0" indent="0" rtl="0">
              <a:spcBef>
                <a:spcPts val="0"/>
              </a:spcBef>
              <a:spcAft>
                <a:spcPts val="0"/>
              </a:spcAft>
              <a:buNone/>
            </a:pPr>
            <a:endParaRPr dirty="0"/>
          </a:p>
        </p:txBody>
      </p:sp>
      <p:sp>
        <p:nvSpPr>
          <p:cNvPr id="511" name="Shape 511"/>
          <p:cNvSpPr/>
          <p:nvPr/>
        </p:nvSpPr>
        <p:spPr>
          <a:xfrm>
            <a:off x="4067400" y="5071550"/>
            <a:ext cx="181200" cy="181200"/>
          </a:xfrm>
          <a:prstGeom prst="ellipse">
            <a:avLst/>
          </a:prstGeom>
          <a:solidFill>
            <a:srgbClr val="FF9900"/>
          </a:solidFill>
          <a:ln w="9525" cap="flat" cmpd="sng">
            <a:solidFill>
              <a:srgbClr val="000000"/>
            </a:solidFill>
            <a:prstDash val="solid"/>
            <a:round/>
            <a:headEnd type="none" w="sm" len="sm"/>
            <a:tailEnd type="none" w="sm" len="sm"/>
          </a:ln>
        </p:spPr>
        <p:txBody>
          <a:bodyPr spcFirstLastPara="1" wrap="square" lIns="91425" tIns="91425" rIns="91425" bIns="91425" rtlCol="0" anchor="ctr" anchorCtr="0">
            <a:noAutofit/>
          </a:bodyPr>
          <a:lstStyle/>
          <a:p>
            <a:pPr marL="0" lvl="0" indent="0" rtl="0">
              <a:spcBef>
                <a:spcPts val="0"/>
              </a:spcBef>
              <a:spcAft>
                <a:spcPts val="0"/>
              </a:spcAft>
              <a:buNone/>
            </a:pPr>
            <a:endParaRPr dirty="0"/>
          </a:p>
        </p:txBody>
      </p:sp>
      <p:sp>
        <p:nvSpPr>
          <p:cNvPr id="512" name="Shape 512"/>
          <p:cNvSpPr/>
          <p:nvPr/>
        </p:nvSpPr>
        <p:spPr>
          <a:xfrm>
            <a:off x="5286600" y="4157150"/>
            <a:ext cx="181200" cy="181200"/>
          </a:xfrm>
          <a:prstGeom prst="ellipse">
            <a:avLst/>
          </a:prstGeom>
          <a:solidFill>
            <a:srgbClr val="FF9900"/>
          </a:solidFill>
          <a:ln w="9525" cap="flat" cmpd="sng">
            <a:solidFill>
              <a:srgbClr val="000000"/>
            </a:solidFill>
            <a:prstDash val="solid"/>
            <a:round/>
            <a:headEnd type="none" w="sm" len="sm"/>
            <a:tailEnd type="none" w="sm" len="sm"/>
          </a:ln>
        </p:spPr>
        <p:txBody>
          <a:bodyPr spcFirstLastPara="1" wrap="square" lIns="91425" tIns="91425" rIns="91425" bIns="91425" rtlCol="0" anchor="ctr" anchorCtr="0">
            <a:noAutofit/>
          </a:bodyPr>
          <a:lstStyle/>
          <a:p>
            <a:pPr marL="0" lvl="0" indent="0" rtl="0">
              <a:spcBef>
                <a:spcPts val="0"/>
              </a:spcBef>
              <a:spcAft>
                <a:spcPts val="0"/>
              </a:spcAft>
              <a:buNone/>
            </a:pPr>
            <a:endParaRPr dirty="0"/>
          </a:p>
        </p:txBody>
      </p:sp>
      <p:sp>
        <p:nvSpPr>
          <p:cNvPr id="513" name="Shape 513"/>
          <p:cNvSpPr/>
          <p:nvPr/>
        </p:nvSpPr>
        <p:spPr>
          <a:xfrm>
            <a:off x="4981800" y="4842950"/>
            <a:ext cx="181200" cy="181200"/>
          </a:xfrm>
          <a:prstGeom prst="ellipse">
            <a:avLst/>
          </a:prstGeom>
          <a:solidFill>
            <a:srgbClr val="FF9900"/>
          </a:solidFill>
          <a:ln w="9525" cap="flat" cmpd="sng">
            <a:solidFill>
              <a:srgbClr val="000000"/>
            </a:solidFill>
            <a:prstDash val="solid"/>
            <a:round/>
            <a:headEnd type="none" w="sm" len="sm"/>
            <a:tailEnd type="none" w="sm" len="sm"/>
          </a:ln>
        </p:spPr>
        <p:txBody>
          <a:bodyPr spcFirstLastPara="1" wrap="square" lIns="91425" tIns="91425" rIns="91425" bIns="91425" rtlCol="0" anchor="ctr" anchorCtr="0">
            <a:noAutofit/>
          </a:bodyPr>
          <a:lstStyle/>
          <a:p>
            <a:pPr marL="0" lvl="0" indent="0" rtl="0">
              <a:spcBef>
                <a:spcPts val="0"/>
              </a:spcBef>
              <a:spcAft>
                <a:spcPts val="0"/>
              </a:spcAft>
              <a:buNone/>
            </a:pPr>
            <a:endParaRPr dirty="0"/>
          </a:p>
        </p:txBody>
      </p:sp>
      <p:sp>
        <p:nvSpPr>
          <p:cNvPr id="514" name="Shape 514"/>
          <p:cNvSpPr/>
          <p:nvPr/>
        </p:nvSpPr>
        <p:spPr>
          <a:xfrm>
            <a:off x="5058000" y="4461950"/>
            <a:ext cx="181200" cy="181200"/>
          </a:xfrm>
          <a:prstGeom prst="ellipse">
            <a:avLst/>
          </a:prstGeom>
          <a:solidFill>
            <a:srgbClr val="FF9900"/>
          </a:solidFill>
          <a:ln w="9525" cap="flat" cmpd="sng">
            <a:solidFill>
              <a:srgbClr val="000000"/>
            </a:solidFill>
            <a:prstDash val="solid"/>
            <a:round/>
            <a:headEnd type="none" w="sm" len="sm"/>
            <a:tailEnd type="none" w="sm" len="sm"/>
          </a:ln>
        </p:spPr>
        <p:txBody>
          <a:bodyPr spcFirstLastPara="1" wrap="square" lIns="91425" tIns="91425" rIns="91425" bIns="91425" rtlCol="0" anchor="ctr" anchorCtr="0">
            <a:noAutofit/>
          </a:bodyPr>
          <a:lstStyle/>
          <a:p>
            <a:pPr marL="0" lvl="0" indent="0" rtl="0">
              <a:spcBef>
                <a:spcPts val="0"/>
              </a:spcBef>
              <a:spcAft>
                <a:spcPts val="0"/>
              </a:spcAft>
              <a:buNone/>
            </a:pPr>
            <a:endParaRPr dirty="0"/>
          </a:p>
        </p:txBody>
      </p:sp>
      <p:sp>
        <p:nvSpPr>
          <p:cNvPr id="515" name="Shape 515"/>
          <p:cNvSpPr/>
          <p:nvPr/>
        </p:nvSpPr>
        <p:spPr>
          <a:xfrm>
            <a:off x="5667600" y="4461950"/>
            <a:ext cx="181200" cy="181200"/>
          </a:xfrm>
          <a:prstGeom prst="ellipse">
            <a:avLst/>
          </a:prstGeom>
          <a:solidFill>
            <a:srgbClr val="FF9900"/>
          </a:solidFill>
          <a:ln w="9525" cap="flat" cmpd="sng">
            <a:solidFill>
              <a:srgbClr val="000000"/>
            </a:solidFill>
            <a:prstDash val="solid"/>
            <a:round/>
            <a:headEnd type="none" w="sm" len="sm"/>
            <a:tailEnd type="none" w="sm" len="sm"/>
          </a:ln>
        </p:spPr>
        <p:txBody>
          <a:bodyPr spcFirstLastPara="1" wrap="square" lIns="91425" tIns="91425" rIns="91425" bIns="91425" rtlCol="0" anchor="ctr" anchorCtr="0">
            <a:noAutofit/>
          </a:bodyPr>
          <a:lstStyle/>
          <a:p>
            <a:pPr marL="0" lvl="0" indent="0" rtl="0">
              <a:spcBef>
                <a:spcPts val="0"/>
              </a:spcBef>
              <a:spcAft>
                <a:spcPts val="0"/>
              </a:spcAft>
              <a:buNone/>
            </a:pPr>
            <a:endParaRPr dirty="0"/>
          </a:p>
        </p:txBody>
      </p:sp>
      <p:sp>
        <p:nvSpPr>
          <p:cNvPr id="516" name="Shape 516"/>
          <p:cNvSpPr/>
          <p:nvPr/>
        </p:nvSpPr>
        <p:spPr>
          <a:xfrm>
            <a:off x="5362800" y="4919150"/>
            <a:ext cx="181200" cy="181200"/>
          </a:xfrm>
          <a:prstGeom prst="ellipse">
            <a:avLst/>
          </a:prstGeom>
          <a:solidFill>
            <a:srgbClr val="FF9900"/>
          </a:solidFill>
          <a:ln w="9525" cap="flat" cmpd="sng">
            <a:solidFill>
              <a:srgbClr val="000000"/>
            </a:solidFill>
            <a:prstDash val="solid"/>
            <a:round/>
            <a:headEnd type="none" w="sm" len="sm"/>
            <a:tailEnd type="none" w="sm" len="sm"/>
          </a:ln>
        </p:spPr>
        <p:txBody>
          <a:bodyPr spcFirstLastPara="1" wrap="square" lIns="91425" tIns="91425" rIns="91425" bIns="91425" rtlCol="0" anchor="ctr" anchorCtr="0">
            <a:noAutofit/>
          </a:bodyPr>
          <a:lstStyle/>
          <a:p>
            <a:pPr marL="0" lvl="0" indent="0" rtl="0">
              <a:spcBef>
                <a:spcPts val="0"/>
              </a:spcBef>
              <a:spcAft>
                <a:spcPts val="0"/>
              </a:spcAft>
              <a:buNone/>
            </a:pPr>
            <a:endParaRPr dirty="0"/>
          </a:p>
        </p:txBody>
      </p:sp>
      <p:sp>
        <p:nvSpPr>
          <p:cNvPr id="517" name="Shape 517"/>
          <p:cNvSpPr/>
          <p:nvPr/>
        </p:nvSpPr>
        <p:spPr>
          <a:xfrm>
            <a:off x="5591400" y="4157150"/>
            <a:ext cx="181200" cy="181200"/>
          </a:xfrm>
          <a:prstGeom prst="ellipse">
            <a:avLst/>
          </a:prstGeom>
          <a:solidFill>
            <a:srgbClr val="FF9900"/>
          </a:solidFill>
          <a:ln w="9525" cap="flat" cmpd="sng">
            <a:solidFill>
              <a:srgbClr val="000000"/>
            </a:solidFill>
            <a:prstDash val="solid"/>
            <a:round/>
            <a:headEnd type="none" w="sm" len="sm"/>
            <a:tailEnd type="none" w="sm" len="sm"/>
          </a:ln>
        </p:spPr>
        <p:txBody>
          <a:bodyPr spcFirstLastPara="1" wrap="square" lIns="91425" tIns="91425" rIns="91425" bIns="91425" rtlCol="0" anchor="ctr" anchorCtr="0">
            <a:noAutofit/>
          </a:bodyPr>
          <a:lstStyle/>
          <a:p>
            <a:pPr marL="0" lvl="0" indent="0" rtl="0">
              <a:spcBef>
                <a:spcPts val="0"/>
              </a:spcBef>
              <a:spcAft>
                <a:spcPts val="0"/>
              </a:spcAft>
              <a:buNone/>
            </a:pPr>
            <a:endParaRPr dirty="0"/>
          </a:p>
        </p:txBody>
      </p:sp>
      <p:cxnSp>
        <p:nvCxnSpPr>
          <p:cNvPr id="518" name="Shape 518"/>
          <p:cNvCxnSpPr>
            <a:stCxn id="519" idx="7"/>
            <a:endCxn id="514" idx="2"/>
          </p:cNvCxnSpPr>
          <p:nvPr/>
        </p:nvCxnSpPr>
        <p:spPr>
          <a:xfrm rot="10800000" flipH="1">
            <a:off x="4695756" y="4552630"/>
            <a:ext cx="362100" cy="109200"/>
          </a:xfrm>
          <a:prstGeom prst="straightConnector1">
            <a:avLst/>
          </a:prstGeom>
          <a:noFill/>
          <a:ln w="9525" cap="flat" cmpd="sng">
            <a:solidFill>
              <a:srgbClr val="000000"/>
            </a:solidFill>
            <a:prstDash val="solid"/>
            <a:round/>
            <a:headEnd type="none" w="med" len="med"/>
            <a:tailEnd type="none" w="med" len="med"/>
          </a:ln>
        </p:spPr>
      </p:cxnSp>
      <p:cxnSp>
        <p:nvCxnSpPr>
          <p:cNvPr id="520" name="Shape 520"/>
          <p:cNvCxnSpPr>
            <a:stCxn id="519" idx="7"/>
            <a:endCxn id="512" idx="2"/>
          </p:cNvCxnSpPr>
          <p:nvPr/>
        </p:nvCxnSpPr>
        <p:spPr>
          <a:xfrm rot="10800000" flipH="1">
            <a:off x="4695756" y="4247830"/>
            <a:ext cx="590700" cy="414000"/>
          </a:xfrm>
          <a:prstGeom prst="straightConnector1">
            <a:avLst/>
          </a:prstGeom>
          <a:noFill/>
          <a:ln w="9525" cap="flat" cmpd="sng">
            <a:solidFill>
              <a:srgbClr val="000000"/>
            </a:solidFill>
            <a:prstDash val="solid"/>
            <a:round/>
            <a:headEnd type="none" w="med" len="med"/>
            <a:tailEnd type="none" w="med" len="med"/>
          </a:ln>
        </p:spPr>
      </p:cxnSp>
      <p:cxnSp>
        <p:nvCxnSpPr>
          <p:cNvPr id="521" name="Shape 521"/>
          <p:cNvCxnSpPr>
            <a:stCxn id="519" idx="7"/>
            <a:endCxn id="513" idx="1"/>
          </p:cNvCxnSpPr>
          <p:nvPr/>
        </p:nvCxnSpPr>
        <p:spPr>
          <a:xfrm>
            <a:off x="4695756" y="4661830"/>
            <a:ext cx="312600" cy="207600"/>
          </a:xfrm>
          <a:prstGeom prst="straightConnector1">
            <a:avLst/>
          </a:prstGeom>
          <a:noFill/>
          <a:ln w="9525" cap="flat" cmpd="sng">
            <a:solidFill>
              <a:srgbClr val="000000"/>
            </a:solidFill>
            <a:prstDash val="solid"/>
            <a:round/>
            <a:headEnd type="none" w="med" len="med"/>
            <a:tailEnd type="none" w="med" len="med"/>
          </a:ln>
        </p:spPr>
      </p:cxnSp>
      <p:cxnSp>
        <p:nvCxnSpPr>
          <p:cNvPr id="522" name="Shape 522"/>
          <p:cNvCxnSpPr>
            <a:stCxn id="519" idx="7"/>
            <a:endCxn id="515" idx="2"/>
          </p:cNvCxnSpPr>
          <p:nvPr/>
        </p:nvCxnSpPr>
        <p:spPr>
          <a:xfrm rot="10800000" flipH="1">
            <a:off x="4695756" y="4552630"/>
            <a:ext cx="971700" cy="109200"/>
          </a:xfrm>
          <a:prstGeom prst="straightConnector1">
            <a:avLst/>
          </a:prstGeom>
          <a:noFill/>
          <a:ln w="9525" cap="flat" cmpd="sng">
            <a:solidFill>
              <a:srgbClr val="000000"/>
            </a:solidFill>
            <a:prstDash val="solid"/>
            <a:round/>
            <a:headEnd type="none" w="med" len="med"/>
            <a:tailEnd type="none" w="med" len="med"/>
          </a:ln>
        </p:spPr>
      </p:cxnSp>
      <p:cxnSp>
        <p:nvCxnSpPr>
          <p:cNvPr id="523" name="Shape 523"/>
          <p:cNvCxnSpPr>
            <a:stCxn id="519" idx="7"/>
            <a:endCxn id="517" idx="3"/>
          </p:cNvCxnSpPr>
          <p:nvPr/>
        </p:nvCxnSpPr>
        <p:spPr>
          <a:xfrm rot="10800000" flipH="1">
            <a:off x="4695756" y="4311730"/>
            <a:ext cx="922200" cy="350100"/>
          </a:xfrm>
          <a:prstGeom prst="straightConnector1">
            <a:avLst/>
          </a:prstGeom>
          <a:noFill/>
          <a:ln w="9525" cap="flat" cmpd="sng">
            <a:solidFill>
              <a:srgbClr val="000000"/>
            </a:solidFill>
            <a:prstDash val="solid"/>
            <a:round/>
            <a:headEnd type="none" w="med" len="med"/>
            <a:tailEnd type="none" w="med" len="med"/>
          </a:ln>
        </p:spPr>
      </p:cxnSp>
      <p:cxnSp>
        <p:nvCxnSpPr>
          <p:cNvPr id="524" name="Shape 524"/>
          <p:cNvCxnSpPr>
            <a:stCxn id="519" idx="7"/>
            <a:endCxn id="516" idx="1"/>
          </p:cNvCxnSpPr>
          <p:nvPr/>
        </p:nvCxnSpPr>
        <p:spPr>
          <a:xfrm>
            <a:off x="4695756" y="4661830"/>
            <a:ext cx="693600" cy="283800"/>
          </a:xfrm>
          <a:prstGeom prst="straightConnector1">
            <a:avLst/>
          </a:prstGeom>
          <a:noFill/>
          <a:ln w="9525" cap="flat" cmpd="sng">
            <a:solidFill>
              <a:srgbClr val="000000"/>
            </a:solidFill>
            <a:prstDash val="solid"/>
            <a:round/>
            <a:headEnd type="none" w="med" len="med"/>
            <a:tailEnd type="none" w="med" len="med"/>
          </a:ln>
        </p:spPr>
      </p:cxnSp>
      <p:cxnSp>
        <p:nvCxnSpPr>
          <p:cNvPr id="525" name="Shape 525"/>
          <p:cNvCxnSpPr>
            <a:stCxn id="510" idx="6"/>
            <a:endCxn id="512" idx="2"/>
          </p:cNvCxnSpPr>
          <p:nvPr/>
        </p:nvCxnSpPr>
        <p:spPr>
          <a:xfrm>
            <a:off x="4477200" y="4247750"/>
            <a:ext cx="809400" cy="0"/>
          </a:xfrm>
          <a:prstGeom prst="straightConnector1">
            <a:avLst/>
          </a:prstGeom>
          <a:noFill/>
          <a:ln w="9525" cap="flat" cmpd="sng">
            <a:solidFill>
              <a:srgbClr val="000000"/>
            </a:solidFill>
            <a:prstDash val="solid"/>
            <a:round/>
            <a:headEnd type="none" w="med" len="med"/>
            <a:tailEnd type="none" w="med" len="med"/>
          </a:ln>
        </p:spPr>
      </p:cxnSp>
      <p:cxnSp>
        <p:nvCxnSpPr>
          <p:cNvPr id="526" name="Shape 526"/>
          <p:cNvCxnSpPr>
            <a:endCxn id="517" idx="2"/>
          </p:cNvCxnSpPr>
          <p:nvPr/>
        </p:nvCxnSpPr>
        <p:spPr>
          <a:xfrm>
            <a:off x="4477200" y="4247750"/>
            <a:ext cx="1114200" cy="0"/>
          </a:xfrm>
          <a:prstGeom prst="straightConnector1">
            <a:avLst/>
          </a:prstGeom>
          <a:noFill/>
          <a:ln w="9525" cap="flat" cmpd="sng">
            <a:solidFill>
              <a:srgbClr val="000000"/>
            </a:solidFill>
            <a:prstDash val="solid"/>
            <a:round/>
            <a:headEnd type="none" w="med" len="med"/>
            <a:tailEnd type="none" w="med" len="med"/>
          </a:ln>
        </p:spPr>
      </p:cxnSp>
      <p:cxnSp>
        <p:nvCxnSpPr>
          <p:cNvPr id="527" name="Shape 527"/>
          <p:cNvCxnSpPr>
            <a:stCxn id="510" idx="6"/>
            <a:endCxn id="515" idx="2"/>
          </p:cNvCxnSpPr>
          <p:nvPr/>
        </p:nvCxnSpPr>
        <p:spPr>
          <a:xfrm>
            <a:off x="4477200" y="4247750"/>
            <a:ext cx="1190400" cy="304800"/>
          </a:xfrm>
          <a:prstGeom prst="straightConnector1">
            <a:avLst/>
          </a:prstGeom>
          <a:noFill/>
          <a:ln w="9525" cap="flat" cmpd="sng">
            <a:solidFill>
              <a:srgbClr val="000000"/>
            </a:solidFill>
            <a:prstDash val="solid"/>
            <a:round/>
            <a:headEnd type="none" w="med" len="med"/>
            <a:tailEnd type="none" w="med" len="med"/>
          </a:ln>
        </p:spPr>
      </p:cxnSp>
      <p:cxnSp>
        <p:nvCxnSpPr>
          <p:cNvPr id="528" name="Shape 528"/>
          <p:cNvCxnSpPr>
            <a:stCxn id="510" idx="6"/>
            <a:endCxn id="516" idx="1"/>
          </p:cNvCxnSpPr>
          <p:nvPr/>
        </p:nvCxnSpPr>
        <p:spPr>
          <a:xfrm>
            <a:off x="4477200" y="4247750"/>
            <a:ext cx="912000" cy="697800"/>
          </a:xfrm>
          <a:prstGeom prst="straightConnector1">
            <a:avLst/>
          </a:prstGeom>
          <a:noFill/>
          <a:ln w="9525" cap="flat" cmpd="sng">
            <a:solidFill>
              <a:srgbClr val="000000"/>
            </a:solidFill>
            <a:prstDash val="solid"/>
            <a:round/>
            <a:headEnd type="none" w="med" len="med"/>
            <a:tailEnd type="none" w="med" len="med"/>
          </a:ln>
        </p:spPr>
      </p:cxnSp>
      <p:cxnSp>
        <p:nvCxnSpPr>
          <p:cNvPr id="529" name="Shape 529"/>
          <p:cNvCxnSpPr>
            <a:stCxn id="510" idx="5"/>
            <a:endCxn id="513" idx="1"/>
          </p:cNvCxnSpPr>
          <p:nvPr/>
        </p:nvCxnSpPr>
        <p:spPr>
          <a:xfrm>
            <a:off x="4450664" y="4311814"/>
            <a:ext cx="557700" cy="557700"/>
          </a:xfrm>
          <a:prstGeom prst="straightConnector1">
            <a:avLst/>
          </a:prstGeom>
          <a:noFill/>
          <a:ln w="9525" cap="flat" cmpd="sng">
            <a:solidFill>
              <a:srgbClr val="000000"/>
            </a:solidFill>
            <a:prstDash val="solid"/>
            <a:round/>
            <a:headEnd type="none" w="med" len="med"/>
            <a:tailEnd type="none" w="med" len="med"/>
          </a:ln>
        </p:spPr>
      </p:cxnSp>
      <p:cxnSp>
        <p:nvCxnSpPr>
          <p:cNvPr id="530" name="Shape 530"/>
          <p:cNvCxnSpPr>
            <a:stCxn id="509" idx="6"/>
            <a:endCxn id="514" idx="2"/>
          </p:cNvCxnSpPr>
          <p:nvPr/>
        </p:nvCxnSpPr>
        <p:spPr>
          <a:xfrm rot="10800000" flipH="1">
            <a:off x="4096200" y="4552550"/>
            <a:ext cx="961800" cy="76200"/>
          </a:xfrm>
          <a:prstGeom prst="straightConnector1">
            <a:avLst/>
          </a:prstGeom>
          <a:noFill/>
          <a:ln w="9525" cap="flat" cmpd="sng">
            <a:solidFill>
              <a:srgbClr val="000000"/>
            </a:solidFill>
            <a:prstDash val="solid"/>
            <a:round/>
            <a:headEnd type="none" w="med" len="med"/>
            <a:tailEnd type="none" w="med" len="med"/>
          </a:ln>
        </p:spPr>
      </p:cxnSp>
      <p:cxnSp>
        <p:nvCxnSpPr>
          <p:cNvPr id="531" name="Shape 531"/>
          <p:cNvCxnSpPr>
            <a:stCxn id="509" idx="6"/>
            <a:endCxn id="512" idx="2"/>
          </p:cNvCxnSpPr>
          <p:nvPr/>
        </p:nvCxnSpPr>
        <p:spPr>
          <a:xfrm rot="10800000" flipH="1">
            <a:off x="4096200" y="4247750"/>
            <a:ext cx="1190400" cy="381000"/>
          </a:xfrm>
          <a:prstGeom prst="straightConnector1">
            <a:avLst/>
          </a:prstGeom>
          <a:noFill/>
          <a:ln w="9525" cap="flat" cmpd="sng">
            <a:solidFill>
              <a:srgbClr val="000000"/>
            </a:solidFill>
            <a:prstDash val="solid"/>
            <a:round/>
            <a:headEnd type="none" w="med" len="med"/>
            <a:tailEnd type="none" w="med" len="med"/>
          </a:ln>
        </p:spPr>
      </p:cxnSp>
      <p:cxnSp>
        <p:nvCxnSpPr>
          <p:cNvPr id="532" name="Shape 532"/>
          <p:cNvCxnSpPr>
            <a:stCxn id="509" idx="6"/>
            <a:endCxn id="514" idx="2"/>
          </p:cNvCxnSpPr>
          <p:nvPr/>
        </p:nvCxnSpPr>
        <p:spPr>
          <a:xfrm rot="10800000" flipH="1">
            <a:off x="4096200" y="4552550"/>
            <a:ext cx="961800" cy="76200"/>
          </a:xfrm>
          <a:prstGeom prst="straightConnector1">
            <a:avLst/>
          </a:prstGeom>
          <a:noFill/>
          <a:ln w="9525" cap="flat" cmpd="sng">
            <a:solidFill>
              <a:srgbClr val="000000"/>
            </a:solidFill>
            <a:prstDash val="solid"/>
            <a:round/>
            <a:headEnd type="none" w="med" len="med"/>
            <a:tailEnd type="none" w="med" len="med"/>
          </a:ln>
        </p:spPr>
      </p:cxnSp>
      <p:cxnSp>
        <p:nvCxnSpPr>
          <p:cNvPr id="533" name="Shape 533"/>
          <p:cNvCxnSpPr>
            <a:stCxn id="509" idx="6"/>
            <a:endCxn id="513" idx="2"/>
          </p:cNvCxnSpPr>
          <p:nvPr/>
        </p:nvCxnSpPr>
        <p:spPr>
          <a:xfrm>
            <a:off x="4096200" y="4628750"/>
            <a:ext cx="885600" cy="304800"/>
          </a:xfrm>
          <a:prstGeom prst="straightConnector1">
            <a:avLst/>
          </a:prstGeom>
          <a:noFill/>
          <a:ln w="9525" cap="flat" cmpd="sng">
            <a:solidFill>
              <a:srgbClr val="000000"/>
            </a:solidFill>
            <a:prstDash val="solid"/>
            <a:round/>
            <a:headEnd type="none" w="med" len="med"/>
            <a:tailEnd type="none" w="med" len="med"/>
          </a:ln>
        </p:spPr>
      </p:cxnSp>
      <p:cxnSp>
        <p:nvCxnSpPr>
          <p:cNvPr id="534" name="Shape 534"/>
          <p:cNvCxnSpPr>
            <a:endCxn id="516" idx="2"/>
          </p:cNvCxnSpPr>
          <p:nvPr/>
        </p:nvCxnSpPr>
        <p:spPr>
          <a:xfrm>
            <a:off x="4096200" y="4628750"/>
            <a:ext cx="1266600" cy="381000"/>
          </a:xfrm>
          <a:prstGeom prst="straightConnector1">
            <a:avLst/>
          </a:prstGeom>
          <a:noFill/>
          <a:ln w="9525" cap="flat" cmpd="sng">
            <a:solidFill>
              <a:srgbClr val="000000"/>
            </a:solidFill>
            <a:prstDash val="solid"/>
            <a:round/>
            <a:headEnd type="none" w="med" len="med"/>
            <a:tailEnd type="none" w="med" len="med"/>
          </a:ln>
        </p:spPr>
      </p:cxnSp>
      <p:cxnSp>
        <p:nvCxnSpPr>
          <p:cNvPr id="535" name="Shape 535"/>
          <p:cNvCxnSpPr>
            <a:endCxn id="517" idx="3"/>
          </p:cNvCxnSpPr>
          <p:nvPr/>
        </p:nvCxnSpPr>
        <p:spPr>
          <a:xfrm rot="10800000" flipH="1">
            <a:off x="4096336" y="4311814"/>
            <a:ext cx="1521600" cy="316800"/>
          </a:xfrm>
          <a:prstGeom prst="straightConnector1">
            <a:avLst/>
          </a:prstGeom>
          <a:noFill/>
          <a:ln w="9525" cap="flat" cmpd="sng">
            <a:solidFill>
              <a:srgbClr val="000000"/>
            </a:solidFill>
            <a:prstDash val="solid"/>
            <a:round/>
            <a:headEnd type="none" w="med" len="med"/>
            <a:tailEnd type="none" w="med" len="med"/>
          </a:ln>
        </p:spPr>
      </p:cxnSp>
      <p:cxnSp>
        <p:nvCxnSpPr>
          <p:cNvPr id="536" name="Shape 536"/>
          <p:cNvCxnSpPr>
            <a:endCxn id="515" idx="2"/>
          </p:cNvCxnSpPr>
          <p:nvPr/>
        </p:nvCxnSpPr>
        <p:spPr>
          <a:xfrm rot="10800000" flipH="1">
            <a:off x="4096200" y="4552550"/>
            <a:ext cx="1571400" cy="76200"/>
          </a:xfrm>
          <a:prstGeom prst="straightConnector1">
            <a:avLst/>
          </a:prstGeom>
          <a:noFill/>
          <a:ln w="9525" cap="flat" cmpd="sng">
            <a:solidFill>
              <a:srgbClr val="000000"/>
            </a:solidFill>
            <a:prstDash val="solid"/>
            <a:round/>
            <a:headEnd type="none" w="med" len="med"/>
            <a:tailEnd type="none" w="med" len="med"/>
          </a:ln>
        </p:spPr>
      </p:cxnSp>
      <p:cxnSp>
        <p:nvCxnSpPr>
          <p:cNvPr id="537" name="Shape 537"/>
          <p:cNvCxnSpPr>
            <a:endCxn id="512" idx="2"/>
          </p:cNvCxnSpPr>
          <p:nvPr/>
        </p:nvCxnSpPr>
        <p:spPr>
          <a:xfrm rot="10800000" flipH="1">
            <a:off x="4222200" y="4247750"/>
            <a:ext cx="1064400" cy="850200"/>
          </a:xfrm>
          <a:prstGeom prst="straightConnector1">
            <a:avLst/>
          </a:prstGeom>
          <a:noFill/>
          <a:ln w="9525" cap="flat" cmpd="sng">
            <a:solidFill>
              <a:srgbClr val="000000"/>
            </a:solidFill>
            <a:prstDash val="solid"/>
            <a:round/>
            <a:headEnd type="none" w="med" len="med"/>
            <a:tailEnd type="none" w="med" len="med"/>
          </a:ln>
        </p:spPr>
      </p:cxnSp>
      <p:cxnSp>
        <p:nvCxnSpPr>
          <p:cNvPr id="538" name="Shape 538"/>
          <p:cNvCxnSpPr>
            <a:stCxn id="511" idx="7"/>
            <a:endCxn id="517" idx="3"/>
          </p:cNvCxnSpPr>
          <p:nvPr/>
        </p:nvCxnSpPr>
        <p:spPr>
          <a:xfrm rot="10800000" flipH="1">
            <a:off x="4222064" y="4311786"/>
            <a:ext cx="1395900" cy="786300"/>
          </a:xfrm>
          <a:prstGeom prst="straightConnector1">
            <a:avLst/>
          </a:prstGeom>
          <a:noFill/>
          <a:ln w="9525" cap="flat" cmpd="sng">
            <a:solidFill>
              <a:srgbClr val="000000"/>
            </a:solidFill>
            <a:prstDash val="solid"/>
            <a:round/>
            <a:headEnd type="none" w="med" len="med"/>
            <a:tailEnd type="none" w="med" len="med"/>
          </a:ln>
        </p:spPr>
      </p:cxnSp>
      <p:cxnSp>
        <p:nvCxnSpPr>
          <p:cNvPr id="539" name="Shape 539"/>
          <p:cNvCxnSpPr>
            <a:stCxn id="511" idx="7"/>
            <a:endCxn id="514" idx="3"/>
          </p:cNvCxnSpPr>
          <p:nvPr/>
        </p:nvCxnSpPr>
        <p:spPr>
          <a:xfrm rot="10800000" flipH="1">
            <a:off x="4222064" y="4616586"/>
            <a:ext cx="862500" cy="481500"/>
          </a:xfrm>
          <a:prstGeom prst="straightConnector1">
            <a:avLst/>
          </a:prstGeom>
          <a:noFill/>
          <a:ln w="9525" cap="flat" cmpd="sng">
            <a:solidFill>
              <a:srgbClr val="000000"/>
            </a:solidFill>
            <a:prstDash val="solid"/>
            <a:round/>
            <a:headEnd type="none" w="med" len="med"/>
            <a:tailEnd type="none" w="med" len="med"/>
          </a:ln>
        </p:spPr>
      </p:cxnSp>
      <p:cxnSp>
        <p:nvCxnSpPr>
          <p:cNvPr id="540" name="Shape 540"/>
          <p:cNvCxnSpPr>
            <a:stCxn id="511" idx="7"/>
            <a:endCxn id="515" idx="2"/>
          </p:cNvCxnSpPr>
          <p:nvPr/>
        </p:nvCxnSpPr>
        <p:spPr>
          <a:xfrm rot="10800000" flipH="1">
            <a:off x="4222064" y="4552686"/>
            <a:ext cx="1445400" cy="545400"/>
          </a:xfrm>
          <a:prstGeom prst="straightConnector1">
            <a:avLst/>
          </a:prstGeom>
          <a:noFill/>
          <a:ln w="9525" cap="flat" cmpd="sng">
            <a:solidFill>
              <a:srgbClr val="000000"/>
            </a:solidFill>
            <a:prstDash val="solid"/>
            <a:round/>
            <a:headEnd type="none" w="med" len="med"/>
            <a:tailEnd type="none" w="med" len="med"/>
          </a:ln>
        </p:spPr>
      </p:cxnSp>
      <p:cxnSp>
        <p:nvCxnSpPr>
          <p:cNvPr id="541" name="Shape 541"/>
          <p:cNvCxnSpPr>
            <a:stCxn id="511" idx="7"/>
            <a:endCxn id="513" idx="3"/>
          </p:cNvCxnSpPr>
          <p:nvPr/>
        </p:nvCxnSpPr>
        <p:spPr>
          <a:xfrm rot="10800000" flipH="1">
            <a:off x="4222064" y="4997586"/>
            <a:ext cx="786300" cy="100500"/>
          </a:xfrm>
          <a:prstGeom prst="straightConnector1">
            <a:avLst/>
          </a:prstGeom>
          <a:noFill/>
          <a:ln w="9525" cap="flat" cmpd="sng">
            <a:solidFill>
              <a:srgbClr val="000000"/>
            </a:solidFill>
            <a:prstDash val="solid"/>
            <a:round/>
            <a:headEnd type="none" w="med" len="med"/>
            <a:tailEnd type="none" w="med" len="med"/>
          </a:ln>
        </p:spPr>
      </p:cxnSp>
      <p:cxnSp>
        <p:nvCxnSpPr>
          <p:cNvPr id="542" name="Shape 542"/>
          <p:cNvCxnSpPr>
            <a:stCxn id="511" idx="7"/>
            <a:endCxn id="516" idx="2"/>
          </p:cNvCxnSpPr>
          <p:nvPr/>
        </p:nvCxnSpPr>
        <p:spPr>
          <a:xfrm rot="10800000" flipH="1">
            <a:off x="4222064" y="5009886"/>
            <a:ext cx="1140600" cy="88200"/>
          </a:xfrm>
          <a:prstGeom prst="straightConnector1">
            <a:avLst/>
          </a:prstGeom>
          <a:noFill/>
          <a:ln w="9525" cap="flat" cmpd="sng">
            <a:solidFill>
              <a:srgbClr val="000000"/>
            </a:solidFill>
            <a:prstDash val="solid"/>
            <a:round/>
            <a:headEnd type="none" w="med" len="med"/>
            <a:tailEnd type="none" w="med" len="med"/>
          </a:ln>
        </p:spPr>
      </p:cxnSp>
      <p:sp>
        <p:nvSpPr>
          <p:cNvPr id="519" name="Shape 519"/>
          <p:cNvSpPr/>
          <p:nvPr/>
        </p:nvSpPr>
        <p:spPr>
          <a:xfrm rot="3139984">
            <a:off x="4515339" y="4559690"/>
            <a:ext cx="181158" cy="181158"/>
          </a:xfrm>
          <a:prstGeom prst="ellipse">
            <a:avLst/>
          </a:prstGeom>
          <a:solidFill>
            <a:srgbClr val="FF9900"/>
          </a:solidFill>
          <a:ln w="9525" cap="flat" cmpd="sng">
            <a:solidFill>
              <a:srgbClr val="000000"/>
            </a:solidFill>
            <a:prstDash val="solid"/>
            <a:round/>
            <a:headEnd type="none" w="sm" len="sm"/>
            <a:tailEnd type="none" w="sm" len="sm"/>
          </a:ln>
        </p:spPr>
        <p:txBody>
          <a:bodyPr spcFirstLastPara="1" wrap="square" lIns="91425" tIns="91425" rIns="91425" bIns="91425" rtlCol="0" anchor="ctr" anchorCtr="0">
            <a:noAutofit/>
          </a:bodyPr>
          <a:lstStyle/>
          <a:p>
            <a:pPr marL="0" lvl="0" indent="0" rtl="0">
              <a:spcBef>
                <a:spcPts val="0"/>
              </a:spcBef>
              <a:spcAft>
                <a:spcPts val="0"/>
              </a:spcAft>
              <a:buNone/>
            </a:pP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Shape 547"/>
          <p:cNvSpPr txBox="1">
            <a:spLocks noGrp="1"/>
          </p:cNvSpPr>
          <p:nvPr>
            <p:ph type="title"/>
          </p:nvPr>
        </p:nvSpPr>
        <p:spPr>
          <a:xfrm>
            <a:off x="447793" y="145248"/>
            <a:ext cx="6096000" cy="395700"/>
          </a:xfrm>
          <a:prstGeom prst="rect">
            <a:avLst/>
          </a:prstGeom>
          <a:noFill/>
          <a:ln>
            <a:noFill/>
          </a:ln>
        </p:spPr>
        <p:txBody>
          <a:bodyPr spcFirstLastPara="1" wrap="square" lIns="0" tIns="0" rIns="0" bIns="0" rtlCol="0" anchor="ctr" anchorCtr="0">
            <a:noAutofit/>
          </a:bodyPr>
          <a:lstStyle/>
          <a:p>
            <a:pPr marL="0" marR="0" lvl="0" indent="0" algn="l" rtl="0">
              <a:spcBef>
                <a:spcPts val="0"/>
              </a:spcBef>
              <a:spcAft>
                <a:spcPts val="0"/>
              </a:spcAft>
              <a:buClr>
                <a:schemeClr val="dk1"/>
              </a:buClr>
              <a:buFont typeface="Raleway"/>
              <a:buNone/>
            </a:pPr>
            <a:r>
              <a:rPr lang="pt-BR" dirty="0"/>
              <a:t>CLUSTERING HIERÁRQUICO: LINKAGE</a:t>
            </a:r>
            <a:endParaRPr sz="1400" b="1" i="0" strike="noStrike" cap="none" dirty="0">
              <a:solidFill>
                <a:schemeClr val="dk1"/>
              </a:solidFill>
              <a:latin typeface="Raleway"/>
              <a:ea typeface="Raleway"/>
              <a:cs typeface="Raleway"/>
              <a:sym typeface="Raleway"/>
            </a:endParaRPr>
          </a:p>
        </p:txBody>
      </p:sp>
      <p:sp>
        <p:nvSpPr>
          <p:cNvPr id="548" name="Shape 548"/>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p>
            <a:pPr marL="0" marR="0" lvl="0" indent="0" algn="r" rtl="0">
              <a:spcBef>
                <a:spcPts val="0"/>
              </a:spcBef>
              <a:spcAft>
                <a:spcPts val="0"/>
              </a:spcAft>
              <a:buNone/>
            </a:pPr>
            <a:fld id="{00000000-1234-1234-1234-123412341234}" type="slidenum">
              <a:rPr lang="x-none" sz="1200">
                <a:solidFill>
                  <a:srgbClr val="888888"/>
                </a:solidFill>
                <a:latin typeface="Calibri"/>
                <a:ea typeface="Calibri"/>
                <a:cs typeface="Calibri"/>
                <a:sym typeface="Calibri"/>
              </a:rPr>
              <a:t>16</a:t>
            </a:fld>
            <a:endParaRPr sz="1200" dirty="0">
              <a:solidFill>
                <a:srgbClr val="888888"/>
              </a:solidFill>
              <a:latin typeface="Calibri"/>
              <a:ea typeface="Calibri"/>
              <a:cs typeface="Calibri"/>
              <a:sym typeface="Calibri"/>
            </a:endParaRPr>
          </a:p>
        </p:txBody>
      </p:sp>
      <p:sp>
        <p:nvSpPr>
          <p:cNvPr id="549" name="Shape 549"/>
          <p:cNvSpPr txBox="1"/>
          <p:nvPr/>
        </p:nvSpPr>
        <p:spPr>
          <a:xfrm>
            <a:off x="304800" y="1215518"/>
            <a:ext cx="8543806" cy="3600900"/>
          </a:xfrm>
          <a:prstGeom prst="rect">
            <a:avLst/>
          </a:prstGeom>
          <a:noFill/>
          <a:ln>
            <a:noFill/>
          </a:ln>
        </p:spPr>
        <p:txBody>
          <a:bodyPr spcFirstLastPara="1" wrap="square" lIns="91425" tIns="45700" rIns="91425" bIns="45700" rtlCol="0" anchor="t" anchorCtr="0">
            <a:noAutofit/>
          </a:bodyPr>
          <a:lstStyle/>
          <a:p>
            <a:pPr marL="0" marR="0" lvl="0" indent="0" algn="just" rtl="0">
              <a:spcBef>
                <a:spcPts val="0"/>
              </a:spcBef>
              <a:spcAft>
                <a:spcPts val="0"/>
              </a:spcAft>
              <a:buClr>
                <a:schemeClr val="dk1"/>
              </a:buClr>
              <a:buSzPts val="1100"/>
              <a:buFont typeface="Arial"/>
              <a:buNone/>
            </a:pPr>
            <a:endParaRPr b="1" dirty="0">
              <a:solidFill>
                <a:schemeClr val="accent2"/>
              </a:solidFill>
              <a:latin typeface="Calibri"/>
              <a:ea typeface="Calibri"/>
              <a:cs typeface="Calibri"/>
              <a:sym typeface="Calibri"/>
            </a:endParaRPr>
          </a:p>
          <a:p>
            <a:pPr marL="0" lvl="0" indent="0" rtl="0">
              <a:spcBef>
                <a:spcPts val="0"/>
              </a:spcBef>
              <a:spcAft>
                <a:spcPts val="0"/>
              </a:spcAft>
              <a:buClr>
                <a:schemeClr val="dk1"/>
              </a:buClr>
              <a:buSzPts val="1100"/>
              <a:buFont typeface="Arial"/>
              <a:buNone/>
            </a:pPr>
            <a:r>
              <a:rPr lang="pt-BR" dirty="0">
                <a:latin typeface="Calibri"/>
                <a:ea typeface="Calibri"/>
                <a:cs typeface="Calibri"/>
                <a:sym typeface="Calibri"/>
              </a:rPr>
              <a:t>O tipo de linkage pode gerar resultados diferentes</a:t>
            </a:r>
            <a:endParaRPr dirty="0">
              <a:latin typeface="Calibri"/>
              <a:ea typeface="Calibri"/>
              <a:cs typeface="Calibri"/>
              <a:sym typeface="Calibri"/>
            </a:endParaRPr>
          </a:p>
          <a:p>
            <a:pPr marL="0" lvl="0" indent="0" rtl="0">
              <a:spcBef>
                <a:spcPts val="0"/>
              </a:spcBef>
              <a:spcAft>
                <a:spcPts val="0"/>
              </a:spcAft>
              <a:buClr>
                <a:schemeClr val="dk1"/>
              </a:buClr>
              <a:buSzPts val="1100"/>
              <a:buFont typeface="Arial"/>
              <a:buNone/>
            </a:pPr>
            <a:endParaRPr sz="1200" dirty="0">
              <a:latin typeface="Calibri"/>
              <a:ea typeface="Calibri"/>
              <a:cs typeface="Calibri"/>
              <a:sym typeface="Calibri"/>
            </a:endParaRPr>
          </a:p>
          <a:p>
            <a:pPr marL="457200" lvl="0" indent="-317500" algn="just" rtl="0">
              <a:spcBef>
                <a:spcPts val="0"/>
              </a:spcBef>
              <a:spcAft>
                <a:spcPts val="0"/>
              </a:spcAft>
              <a:buClr>
                <a:schemeClr val="accent2"/>
              </a:buClr>
              <a:buSzPts val="1400"/>
              <a:buFont typeface="Calibri"/>
              <a:buChar char="ㅡ"/>
            </a:pPr>
            <a:r>
              <a:rPr lang="pt-BR" dirty="0">
                <a:solidFill>
                  <a:schemeClr val="dk1"/>
                </a:solidFill>
                <a:latin typeface="Calibri"/>
                <a:ea typeface="Calibri"/>
                <a:cs typeface="Calibri"/>
                <a:sym typeface="Calibri"/>
              </a:rPr>
              <a:t>Complete e average linkage costumam gerar clusters com tamanhos similares. </a:t>
            </a:r>
            <a:endParaRPr dirty="0">
              <a:solidFill>
                <a:schemeClr val="dk1"/>
              </a:solidFill>
              <a:latin typeface="Calibri"/>
              <a:ea typeface="Calibri"/>
              <a:cs typeface="Calibri"/>
              <a:sym typeface="Calibri"/>
            </a:endParaRPr>
          </a:p>
          <a:p>
            <a:pPr marL="0" lvl="0" indent="0" algn="just" rtl="0">
              <a:spcBef>
                <a:spcPts val="0"/>
              </a:spcBef>
              <a:spcAft>
                <a:spcPts val="0"/>
              </a:spcAft>
              <a:buNone/>
            </a:pPr>
            <a:endParaRPr dirty="0">
              <a:solidFill>
                <a:schemeClr val="dk1"/>
              </a:solidFill>
              <a:latin typeface="Calibri"/>
              <a:ea typeface="Calibri"/>
              <a:cs typeface="Calibri"/>
              <a:sym typeface="Calibri"/>
            </a:endParaRPr>
          </a:p>
          <a:p>
            <a:pPr marL="457200" lvl="0" indent="-317500" rtl="0">
              <a:spcBef>
                <a:spcPts val="0"/>
              </a:spcBef>
              <a:spcAft>
                <a:spcPts val="0"/>
              </a:spcAft>
              <a:buClr>
                <a:schemeClr val="accent2"/>
              </a:buClr>
              <a:buSzPts val="1400"/>
              <a:buFont typeface="Calibri"/>
              <a:buChar char="ㅡ"/>
            </a:pPr>
            <a:r>
              <a:rPr lang="pt-BR" dirty="0">
                <a:solidFill>
                  <a:schemeClr val="dk1"/>
                </a:solidFill>
                <a:latin typeface="Calibri"/>
                <a:ea typeface="Calibri"/>
                <a:cs typeface="Calibri"/>
                <a:sym typeface="Calibri"/>
              </a:rPr>
              <a:t>Por outro lado, single linkage tende a gerar clusters estendidos em que as folhas vão se fundindo uma a uma.</a:t>
            </a:r>
            <a:endParaRPr dirty="0">
              <a:solidFill>
                <a:schemeClr val="dk1"/>
              </a:solidFill>
              <a:latin typeface="Calibri"/>
              <a:ea typeface="Calibri"/>
              <a:cs typeface="Calibri"/>
              <a:sym typeface="Calibri"/>
            </a:endParaRPr>
          </a:p>
          <a:p>
            <a:pPr marL="0" lvl="0" indent="0" algn="just" rtl="0">
              <a:spcBef>
                <a:spcPts val="0"/>
              </a:spcBef>
              <a:spcAft>
                <a:spcPts val="0"/>
              </a:spcAft>
              <a:buNone/>
            </a:pPr>
            <a:endParaRPr dirty="0">
              <a:solidFill>
                <a:schemeClr val="dk1"/>
              </a:solidFill>
              <a:latin typeface="Calibri"/>
              <a:ea typeface="Calibri"/>
              <a:cs typeface="Calibri"/>
              <a:sym typeface="Calibri"/>
            </a:endParaRPr>
          </a:p>
          <a:p>
            <a:pPr marL="0" lvl="0" indent="0" algn="just" rtl="0">
              <a:spcBef>
                <a:spcPts val="0"/>
              </a:spcBef>
              <a:spcAft>
                <a:spcPts val="0"/>
              </a:spcAft>
              <a:buNone/>
            </a:pPr>
            <a:endParaRPr dirty="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Shape 554"/>
          <p:cNvSpPr txBox="1">
            <a:spLocks noGrp="1"/>
          </p:cNvSpPr>
          <p:nvPr>
            <p:ph type="title"/>
          </p:nvPr>
        </p:nvSpPr>
        <p:spPr>
          <a:xfrm>
            <a:off x="447793" y="145248"/>
            <a:ext cx="6096000" cy="395700"/>
          </a:xfrm>
          <a:prstGeom prst="rect">
            <a:avLst/>
          </a:prstGeom>
          <a:noFill/>
          <a:ln>
            <a:noFill/>
          </a:ln>
        </p:spPr>
        <p:txBody>
          <a:bodyPr spcFirstLastPara="1" wrap="square" lIns="0" tIns="0" rIns="0" bIns="0" rtlCol="0" anchor="ctr" anchorCtr="0">
            <a:noAutofit/>
          </a:bodyPr>
          <a:lstStyle/>
          <a:p>
            <a:pPr marL="0" marR="0" lvl="0" indent="0" algn="l" rtl="0">
              <a:spcBef>
                <a:spcPts val="0"/>
              </a:spcBef>
              <a:spcAft>
                <a:spcPts val="0"/>
              </a:spcAft>
              <a:buClr>
                <a:schemeClr val="dk1"/>
              </a:buClr>
              <a:buFont typeface="Raleway"/>
              <a:buNone/>
            </a:pPr>
            <a:r>
              <a:rPr lang="pt-BR" dirty="0"/>
              <a:t>CLUSTERING HIERÁRQUICO: LINKAGE</a:t>
            </a:r>
            <a:endParaRPr sz="1400" b="1" i="0" strike="noStrike" cap="none" dirty="0">
              <a:solidFill>
                <a:schemeClr val="dk1"/>
              </a:solidFill>
              <a:latin typeface="Raleway"/>
              <a:ea typeface="Raleway"/>
              <a:cs typeface="Raleway"/>
              <a:sym typeface="Raleway"/>
            </a:endParaRPr>
          </a:p>
        </p:txBody>
      </p:sp>
      <p:sp>
        <p:nvSpPr>
          <p:cNvPr id="555" name="Shape 555"/>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p>
            <a:pPr marL="0" marR="0" lvl="0" indent="0" algn="r" rtl="0">
              <a:spcBef>
                <a:spcPts val="0"/>
              </a:spcBef>
              <a:spcAft>
                <a:spcPts val="0"/>
              </a:spcAft>
              <a:buNone/>
            </a:pPr>
            <a:fld id="{00000000-1234-1234-1234-123412341234}" type="slidenum">
              <a:rPr lang="x-none" sz="1200">
                <a:solidFill>
                  <a:srgbClr val="888888"/>
                </a:solidFill>
                <a:latin typeface="Calibri"/>
                <a:ea typeface="Calibri"/>
                <a:cs typeface="Calibri"/>
                <a:sym typeface="Calibri"/>
              </a:rPr>
              <a:t>17</a:t>
            </a:fld>
            <a:endParaRPr sz="1200" dirty="0">
              <a:solidFill>
                <a:srgbClr val="888888"/>
              </a:solidFill>
              <a:latin typeface="Calibri"/>
              <a:ea typeface="Calibri"/>
              <a:cs typeface="Calibri"/>
              <a:sym typeface="Calibri"/>
            </a:endParaRPr>
          </a:p>
        </p:txBody>
      </p:sp>
      <p:sp>
        <p:nvSpPr>
          <p:cNvPr id="556" name="Shape 556"/>
          <p:cNvSpPr txBox="1"/>
          <p:nvPr/>
        </p:nvSpPr>
        <p:spPr>
          <a:xfrm>
            <a:off x="447794" y="1063118"/>
            <a:ext cx="8238900" cy="3600900"/>
          </a:xfrm>
          <a:prstGeom prst="rect">
            <a:avLst/>
          </a:prstGeom>
          <a:noFill/>
          <a:ln>
            <a:noFill/>
          </a:ln>
        </p:spPr>
        <p:txBody>
          <a:bodyPr spcFirstLastPara="1" wrap="square" lIns="91425" tIns="45700" rIns="91425" bIns="45700" rtlCol="0" anchor="t" anchorCtr="0">
            <a:noAutofit/>
          </a:bodyPr>
          <a:lstStyle/>
          <a:p>
            <a:pPr marL="0" lvl="0" indent="0" rtl="0">
              <a:spcBef>
                <a:spcPts val="0"/>
              </a:spcBef>
              <a:spcAft>
                <a:spcPts val="0"/>
              </a:spcAft>
              <a:buClr>
                <a:schemeClr val="dk1"/>
              </a:buClr>
              <a:buSzPts val="1100"/>
              <a:buFont typeface="Arial"/>
              <a:buNone/>
            </a:pPr>
            <a:r>
              <a:rPr lang="pt-BR" dirty="0">
                <a:latin typeface="Calibri"/>
                <a:ea typeface="Calibri"/>
                <a:cs typeface="Calibri"/>
                <a:sym typeface="Calibri"/>
              </a:rPr>
              <a:t>Como é possível avaliar um clustering hierárquico?</a:t>
            </a:r>
            <a:endParaRPr dirty="0">
              <a:latin typeface="Calibri"/>
              <a:ea typeface="Calibri"/>
              <a:cs typeface="Calibri"/>
              <a:sym typeface="Calibri"/>
            </a:endParaRPr>
          </a:p>
          <a:p>
            <a:pPr marL="0" lvl="0" indent="0" rtl="0">
              <a:spcBef>
                <a:spcPts val="0"/>
              </a:spcBef>
              <a:spcAft>
                <a:spcPts val="0"/>
              </a:spcAft>
              <a:buClr>
                <a:schemeClr val="dk1"/>
              </a:buClr>
              <a:buSzPts val="1100"/>
              <a:buFont typeface="Arial"/>
              <a:buNone/>
            </a:pPr>
            <a:endParaRPr sz="1200" dirty="0">
              <a:latin typeface="Calibri"/>
              <a:ea typeface="Calibri"/>
              <a:cs typeface="Calibri"/>
              <a:sym typeface="Calibri"/>
            </a:endParaRPr>
          </a:p>
          <a:p>
            <a:pPr marL="457200" lvl="0" indent="-317500" algn="just" rtl="0">
              <a:spcBef>
                <a:spcPts val="0"/>
              </a:spcBef>
              <a:spcAft>
                <a:spcPts val="0"/>
              </a:spcAft>
              <a:buClr>
                <a:schemeClr val="accent2"/>
              </a:buClr>
              <a:buSzPts val="1400"/>
              <a:buFont typeface="Calibri"/>
              <a:buChar char="ㅡ"/>
            </a:pPr>
            <a:r>
              <a:rPr lang="pt-BR" dirty="0">
                <a:solidFill>
                  <a:schemeClr val="dk1"/>
                </a:solidFill>
                <a:latin typeface="Calibri"/>
                <a:ea typeface="Calibri"/>
                <a:cs typeface="Calibri"/>
                <a:sym typeface="Calibri"/>
              </a:rPr>
              <a:t>Uma forma é através do coeficiente cofenético (Cophenetic Coefficient)</a:t>
            </a:r>
            <a:endParaRPr dirty="0">
              <a:solidFill>
                <a:schemeClr val="dk1"/>
              </a:solidFill>
              <a:latin typeface="Calibri"/>
              <a:ea typeface="Calibri"/>
              <a:cs typeface="Calibri"/>
              <a:sym typeface="Calibri"/>
            </a:endParaRPr>
          </a:p>
          <a:p>
            <a:pPr marL="457200" lvl="0" indent="0" algn="just" rtl="0">
              <a:spcBef>
                <a:spcPts val="0"/>
              </a:spcBef>
              <a:spcAft>
                <a:spcPts val="0"/>
              </a:spcAft>
              <a:buNone/>
            </a:pPr>
            <a:endParaRPr dirty="0">
              <a:solidFill>
                <a:schemeClr val="dk1"/>
              </a:solidFill>
              <a:latin typeface="Calibri"/>
              <a:ea typeface="Calibri"/>
              <a:cs typeface="Calibri"/>
              <a:sym typeface="Calibri"/>
            </a:endParaRPr>
          </a:p>
          <a:p>
            <a:pPr marL="914400" lvl="1" indent="-317500" algn="just" rtl="0">
              <a:spcBef>
                <a:spcPts val="0"/>
              </a:spcBef>
              <a:spcAft>
                <a:spcPts val="0"/>
              </a:spcAft>
              <a:buClr>
                <a:schemeClr val="dk1"/>
              </a:buClr>
              <a:buSzPts val="1400"/>
              <a:buFont typeface="Calibri"/>
              <a:buChar char="○"/>
            </a:pPr>
            <a:r>
              <a:rPr lang="pt-BR" dirty="0">
                <a:solidFill>
                  <a:schemeClr val="dk1"/>
                </a:solidFill>
                <a:latin typeface="Calibri"/>
                <a:ea typeface="Calibri"/>
                <a:cs typeface="Calibri"/>
                <a:sym typeface="Calibri"/>
              </a:rPr>
              <a:t>Compara as distâncias originais entre os pontos com as distâncias que surgem do agrupamento gerado pelo processo de clustering</a:t>
            </a:r>
            <a:endParaRPr dirty="0">
              <a:solidFill>
                <a:schemeClr val="dk1"/>
              </a:solidFill>
              <a:latin typeface="Calibri"/>
              <a:ea typeface="Calibri"/>
              <a:cs typeface="Calibri"/>
              <a:sym typeface="Calibri"/>
            </a:endParaRPr>
          </a:p>
          <a:p>
            <a:pPr marL="914400" lvl="0" indent="0" algn="just" rtl="0">
              <a:spcBef>
                <a:spcPts val="0"/>
              </a:spcBef>
              <a:spcAft>
                <a:spcPts val="0"/>
              </a:spcAft>
              <a:buNone/>
            </a:pPr>
            <a:endParaRPr dirty="0">
              <a:solidFill>
                <a:schemeClr val="dk1"/>
              </a:solidFill>
              <a:latin typeface="Calibri"/>
              <a:ea typeface="Calibri"/>
              <a:cs typeface="Calibri"/>
              <a:sym typeface="Calibri"/>
            </a:endParaRPr>
          </a:p>
          <a:p>
            <a:pPr marL="1371600" lvl="2" indent="-317500" algn="just" rtl="0">
              <a:spcBef>
                <a:spcPts val="0"/>
              </a:spcBef>
              <a:spcAft>
                <a:spcPts val="0"/>
              </a:spcAft>
              <a:buClr>
                <a:schemeClr val="dk1"/>
              </a:buClr>
              <a:buSzPts val="1400"/>
              <a:buFont typeface="Calibri"/>
              <a:buChar char="■"/>
            </a:pPr>
            <a:r>
              <a:rPr lang="pt-BR" dirty="0">
                <a:solidFill>
                  <a:schemeClr val="dk1"/>
                </a:solidFill>
                <a:latin typeface="Calibri"/>
                <a:ea typeface="Calibri"/>
                <a:cs typeface="Calibri"/>
                <a:sym typeface="Calibri"/>
              </a:rPr>
              <a:t>A ideia é que os valores próximos ao coeficiente indicam que as duas distâncias estão muito correlacionadas.</a:t>
            </a:r>
            <a:endParaRPr dirty="0">
              <a:solidFill>
                <a:schemeClr val="dk1"/>
              </a:solidFill>
              <a:latin typeface="Calibri"/>
              <a:ea typeface="Calibri"/>
              <a:cs typeface="Calibri"/>
              <a:sym typeface="Calibri"/>
            </a:endParaRPr>
          </a:p>
          <a:p>
            <a:pPr marL="457200" lvl="0" indent="0" algn="just" rtl="0">
              <a:spcBef>
                <a:spcPts val="0"/>
              </a:spcBef>
              <a:spcAft>
                <a:spcPts val="0"/>
              </a:spcAft>
              <a:buNone/>
            </a:pPr>
            <a:endParaRPr dirty="0">
              <a:solidFill>
                <a:schemeClr val="dk1"/>
              </a:solidFill>
              <a:latin typeface="Calibri"/>
              <a:ea typeface="Calibri"/>
              <a:cs typeface="Calibri"/>
              <a:sym typeface="Calibri"/>
            </a:endParaRPr>
          </a:p>
          <a:p>
            <a:pPr marL="0" lvl="0" indent="0" algn="just" rtl="0">
              <a:spcBef>
                <a:spcPts val="0"/>
              </a:spcBef>
              <a:spcAft>
                <a:spcPts val="0"/>
              </a:spcAft>
              <a:buNone/>
            </a:pPr>
            <a:endParaRPr dirty="0">
              <a:solidFill>
                <a:schemeClr val="dk1"/>
              </a:solidFill>
              <a:latin typeface="Calibri"/>
              <a:ea typeface="Calibri"/>
              <a:cs typeface="Calibri"/>
              <a:sym typeface="Calibri"/>
            </a:endParaRPr>
          </a:p>
          <a:p>
            <a:pPr marL="914400" lvl="0" indent="0" algn="just" rtl="0">
              <a:spcBef>
                <a:spcPts val="0"/>
              </a:spcBef>
              <a:spcAft>
                <a:spcPts val="0"/>
              </a:spcAft>
              <a:buNone/>
            </a:pPr>
            <a:endParaRPr dirty="0">
              <a:solidFill>
                <a:schemeClr val="dk1"/>
              </a:solidFill>
              <a:latin typeface="Calibri"/>
              <a:ea typeface="Calibri"/>
              <a:cs typeface="Calibri"/>
              <a:sym typeface="Calibri"/>
            </a:endParaRPr>
          </a:p>
          <a:p>
            <a:pPr marL="914400" lvl="0" indent="0" algn="just" rtl="0">
              <a:spcBef>
                <a:spcPts val="0"/>
              </a:spcBef>
              <a:spcAft>
                <a:spcPts val="0"/>
              </a:spcAft>
              <a:buNone/>
            </a:pPr>
            <a:endParaRPr dirty="0">
              <a:solidFill>
                <a:schemeClr val="dk1"/>
              </a:solidFill>
              <a:latin typeface="Calibri"/>
              <a:ea typeface="Calibri"/>
              <a:cs typeface="Calibri"/>
              <a:sym typeface="Calibri"/>
            </a:endParaRPr>
          </a:p>
          <a:p>
            <a:pPr marL="914400" lvl="0" indent="0" algn="just" rtl="0">
              <a:spcBef>
                <a:spcPts val="0"/>
              </a:spcBef>
              <a:spcAft>
                <a:spcPts val="0"/>
              </a:spcAft>
              <a:buNone/>
            </a:pPr>
            <a:endParaRPr dirty="0">
              <a:solidFill>
                <a:schemeClr val="dk1"/>
              </a:solidFill>
              <a:latin typeface="Calibri"/>
              <a:ea typeface="Calibri"/>
              <a:cs typeface="Calibri"/>
              <a:sym typeface="Calibri"/>
            </a:endParaRPr>
          </a:p>
          <a:p>
            <a:pPr marL="914400" lvl="0" indent="0" algn="just" rtl="0">
              <a:spcBef>
                <a:spcPts val="0"/>
              </a:spcBef>
              <a:spcAft>
                <a:spcPts val="0"/>
              </a:spcAft>
              <a:buNone/>
            </a:pPr>
            <a:endParaRPr dirty="0">
              <a:solidFill>
                <a:schemeClr val="dk1"/>
              </a:solidFill>
              <a:latin typeface="Calibri"/>
              <a:ea typeface="Calibri"/>
              <a:cs typeface="Calibri"/>
              <a:sym typeface="Calibri"/>
            </a:endParaRPr>
          </a:p>
          <a:p>
            <a:pPr marL="1371600" lvl="2" indent="-317500" algn="just" rtl="0">
              <a:spcBef>
                <a:spcPts val="0"/>
              </a:spcBef>
              <a:spcAft>
                <a:spcPts val="0"/>
              </a:spcAft>
              <a:buClr>
                <a:schemeClr val="dk1"/>
              </a:buClr>
              <a:buSzPts val="1400"/>
              <a:buFont typeface="Calibri"/>
              <a:buChar char="■"/>
            </a:pPr>
            <a:r>
              <a:rPr lang="pt-BR" dirty="0">
                <a:solidFill>
                  <a:schemeClr val="dk1"/>
                </a:solidFill>
                <a:latin typeface="Calibri"/>
                <a:ea typeface="Calibri"/>
                <a:cs typeface="Calibri"/>
                <a:sym typeface="Calibri"/>
              </a:rPr>
              <a:t>x(i,j) são as distâncias entre os pontos</a:t>
            </a:r>
            <a:endParaRPr dirty="0">
              <a:solidFill>
                <a:schemeClr val="dk1"/>
              </a:solidFill>
              <a:latin typeface="Calibri"/>
              <a:ea typeface="Calibri"/>
              <a:cs typeface="Calibri"/>
              <a:sym typeface="Calibri"/>
            </a:endParaRPr>
          </a:p>
          <a:p>
            <a:pPr marL="1371600" lvl="2" indent="-317500" algn="just" rtl="0">
              <a:spcBef>
                <a:spcPts val="0"/>
              </a:spcBef>
              <a:spcAft>
                <a:spcPts val="0"/>
              </a:spcAft>
              <a:buClr>
                <a:schemeClr val="dk1"/>
              </a:buClr>
              <a:buSzPts val="1400"/>
              <a:buFont typeface="Calibri"/>
              <a:buChar char="■"/>
            </a:pPr>
            <a:r>
              <a:rPr lang="pt-BR" dirty="0">
                <a:solidFill>
                  <a:schemeClr val="dk1"/>
                </a:solidFill>
                <a:latin typeface="Calibri"/>
                <a:ea typeface="Calibri"/>
                <a:cs typeface="Calibri"/>
                <a:sym typeface="Calibri"/>
              </a:rPr>
              <a:t>t(i,j) são as distâncias entre os clusters (o ponto em que se unem no dendrograma)</a:t>
            </a:r>
            <a:endParaRPr dirty="0">
              <a:solidFill>
                <a:schemeClr val="dk1"/>
              </a:solidFill>
              <a:latin typeface="Calibri"/>
              <a:ea typeface="Calibri"/>
              <a:cs typeface="Calibri"/>
              <a:sym typeface="Calibri"/>
            </a:endParaRPr>
          </a:p>
          <a:p>
            <a:pPr marL="0" lvl="0" indent="0" algn="just" rtl="0">
              <a:spcBef>
                <a:spcPts val="0"/>
              </a:spcBef>
              <a:spcAft>
                <a:spcPts val="0"/>
              </a:spcAft>
              <a:buClr>
                <a:srgbClr val="000000"/>
              </a:buClr>
              <a:buSzPts val="1100"/>
              <a:buFont typeface="Arial"/>
              <a:buNone/>
            </a:pPr>
            <a:endParaRPr dirty="0">
              <a:solidFill>
                <a:schemeClr val="dk1"/>
              </a:solidFill>
              <a:latin typeface="Calibri"/>
              <a:ea typeface="Calibri"/>
              <a:cs typeface="Calibri"/>
              <a:sym typeface="Calibri"/>
            </a:endParaRPr>
          </a:p>
          <a:p>
            <a:pPr marL="0" lvl="0" indent="0" algn="just" rtl="0">
              <a:spcBef>
                <a:spcPts val="0"/>
              </a:spcBef>
              <a:spcAft>
                <a:spcPts val="0"/>
              </a:spcAft>
              <a:buClr>
                <a:srgbClr val="000000"/>
              </a:buClr>
              <a:buSzPts val="1100"/>
              <a:buFont typeface="Arial"/>
              <a:buNone/>
            </a:pPr>
            <a:endParaRPr dirty="0">
              <a:solidFill>
                <a:schemeClr val="dk1"/>
              </a:solidFill>
              <a:latin typeface="Calibri"/>
              <a:ea typeface="Calibri"/>
              <a:cs typeface="Calibri"/>
              <a:sym typeface="Calibri"/>
            </a:endParaRPr>
          </a:p>
          <a:p>
            <a:pPr marL="0" marR="0" lvl="0" indent="0" algn="just" rtl="0">
              <a:spcBef>
                <a:spcPts val="0"/>
              </a:spcBef>
              <a:spcAft>
                <a:spcPts val="0"/>
              </a:spcAft>
              <a:buClr>
                <a:schemeClr val="dk1"/>
              </a:buClr>
              <a:buSzPts val="1100"/>
              <a:buFont typeface="Arial"/>
              <a:buNone/>
            </a:pPr>
            <a:endParaRPr dirty="0">
              <a:latin typeface="Calibri"/>
              <a:ea typeface="Calibri"/>
              <a:cs typeface="Calibri"/>
              <a:sym typeface="Calibri"/>
            </a:endParaRPr>
          </a:p>
          <a:p>
            <a:pPr marL="0" lvl="0" indent="0" algn="just" rtl="0">
              <a:spcBef>
                <a:spcPts val="0"/>
              </a:spcBef>
              <a:spcAft>
                <a:spcPts val="0"/>
              </a:spcAft>
              <a:buNone/>
            </a:pPr>
            <a:endParaRPr dirty="0">
              <a:solidFill>
                <a:schemeClr val="dk1"/>
              </a:solidFill>
              <a:latin typeface="Calibri"/>
              <a:ea typeface="Calibri"/>
              <a:cs typeface="Calibri"/>
              <a:sym typeface="Calibri"/>
            </a:endParaRPr>
          </a:p>
        </p:txBody>
      </p:sp>
      <p:pic>
        <p:nvPicPr>
          <p:cNvPr id="557" name="Shape 557"/>
          <p:cNvPicPr preferRelativeResize="0"/>
          <p:nvPr/>
        </p:nvPicPr>
        <p:blipFill>
          <a:blip r:embed="rId3">
            <a:alphaModFix/>
          </a:blip>
          <a:stretch>
            <a:fillRect/>
          </a:stretch>
        </p:blipFill>
        <p:spPr>
          <a:xfrm>
            <a:off x="1987775" y="3129779"/>
            <a:ext cx="4889700" cy="9413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Shape 562"/>
          <p:cNvSpPr/>
          <p:nvPr/>
        </p:nvSpPr>
        <p:spPr>
          <a:xfrm>
            <a:off x="0" y="0"/>
            <a:ext cx="9144000" cy="5715000"/>
          </a:xfrm>
          <a:prstGeom prst="rect">
            <a:avLst/>
          </a:prstGeom>
          <a:solidFill>
            <a:srgbClr val="D8D8D8"/>
          </a:solidFill>
          <a:ln>
            <a:noFill/>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563" name="Shape 563"/>
          <p:cNvSpPr/>
          <p:nvPr/>
        </p:nvSpPr>
        <p:spPr>
          <a:xfrm>
            <a:off x="0" y="0"/>
            <a:ext cx="9144000" cy="5715000"/>
          </a:xfrm>
          <a:prstGeom prst="rect">
            <a:avLst/>
          </a:prstGeom>
          <a:solidFill>
            <a:srgbClr val="5B0D0E">
              <a:alpha val="65880"/>
            </a:srgbClr>
          </a:solidFill>
          <a:ln>
            <a:noFill/>
          </a:ln>
        </p:spPr>
        <p:txBody>
          <a:bodyPr spcFirstLastPara="1" wrap="square" lIns="0" tIns="0" rIns="0" bIns="0" rtlCol="0" anchor="ctr" anchorCtr="0">
            <a:noAutofit/>
          </a:bodyPr>
          <a:lstStyle/>
          <a:p>
            <a:pPr marL="0" marR="0" lvl="0" indent="0" algn="ctr" rtl="0">
              <a:spcBef>
                <a:spcPts val="0"/>
              </a:spcBef>
              <a:spcAft>
                <a:spcPts val="0"/>
              </a:spcAft>
              <a:buNone/>
            </a:pPr>
            <a:endParaRPr sz="3200" dirty="0">
              <a:solidFill>
                <a:schemeClr val="dk1"/>
              </a:solidFill>
              <a:latin typeface="Raleway"/>
              <a:ea typeface="Raleway"/>
              <a:cs typeface="Raleway"/>
              <a:sym typeface="Raleway"/>
            </a:endParaRPr>
          </a:p>
        </p:txBody>
      </p:sp>
      <p:sp>
        <p:nvSpPr>
          <p:cNvPr id="564" name="Shape 564"/>
          <p:cNvSpPr/>
          <p:nvPr/>
        </p:nvSpPr>
        <p:spPr>
          <a:xfrm>
            <a:off x="961050" y="1473241"/>
            <a:ext cx="7221900" cy="1122900"/>
          </a:xfrm>
          <a:prstGeom prst="rect">
            <a:avLst/>
          </a:prstGeom>
          <a:noFill/>
          <a:ln>
            <a:noFill/>
          </a:ln>
        </p:spPr>
        <p:txBody>
          <a:bodyPr spcFirstLastPara="1" wrap="square" lIns="91425" tIns="45700" rIns="91425" bIns="45700" rtlCol="0" anchor="ctr" anchorCtr="0">
            <a:noAutofit/>
          </a:bodyPr>
          <a:lstStyle/>
          <a:p>
            <a:pPr marL="0" marR="0" lvl="0" indent="0" algn="ctr" rtl="0">
              <a:lnSpc>
                <a:spcPct val="140000"/>
              </a:lnSpc>
              <a:spcBef>
                <a:spcPts val="0"/>
              </a:spcBef>
              <a:spcAft>
                <a:spcPts val="0"/>
              </a:spcAft>
              <a:buNone/>
            </a:pPr>
            <a:r>
              <a:rPr lang="pt-BR" sz="3600" b="1" dirty="0">
                <a:solidFill>
                  <a:schemeClr val="lt1"/>
                </a:solidFill>
                <a:latin typeface="Raleway"/>
                <a:ea typeface="Raleway"/>
                <a:cs typeface="Raleway"/>
                <a:sym typeface="Raleway"/>
              </a:rPr>
              <a:t>CONCLUSÃO</a:t>
            </a:r>
            <a:endParaRPr dirty="0"/>
          </a:p>
        </p:txBody>
      </p:sp>
      <p:sp>
        <p:nvSpPr>
          <p:cNvPr id="565" name="Shape 565"/>
          <p:cNvSpPr/>
          <p:nvPr/>
        </p:nvSpPr>
        <p:spPr>
          <a:xfrm>
            <a:off x="4009262" y="2726668"/>
            <a:ext cx="1122900" cy="1122900"/>
          </a:xfrm>
          <a:prstGeom prst="ellipse">
            <a:avLst/>
          </a:prstGeom>
          <a:solidFill>
            <a:schemeClr val="accent3"/>
          </a:solidFill>
          <a:ln>
            <a:noFill/>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566" name="Shape 566"/>
          <p:cNvSpPr/>
          <p:nvPr/>
        </p:nvSpPr>
        <p:spPr>
          <a:xfrm>
            <a:off x="4373767" y="3071751"/>
            <a:ext cx="393900" cy="432900"/>
          </a:xfrm>
          <a:custGeom>
            <a:avLst/>
            <a:gdLst/>
            <a:ahLst/>
            <a:cxnLst/>
            <a:rect l="0" t="0" r="0" b="0"/>
            <a:pathLst>
              <a:path w="120000" h="120000" extrusionOk="0">
                <a:moveTo>
                  <a:pt x="42913" y="65513"/>
                </a:moveTo>
                <a:cubicBezTo>
                  <a:pt x="41324" y="65513"/>
                  <a:pt x="39735" y="66810"/>
                  <a:pt x="39735" y="68108"/>
                </a:cubicBezTo>
                <a:cubicBezTo>
                  <a:pt x="39735" y="70054"/>
                  <a:pt x="41324" y="70702"/>
                  <a:pt x="42913" y="70702"/>
                </a:cubicBezTo>
                <a:cubicBezTo>
                  <a:pt x="45298" y="70702"/>
                  <a:pt x="46887" y="70054"/>
                  <a:pt x="46887" y="68108"/>
                </a:cubicBezTo>
                <a:cubicBezTo>
                  <a:pt x="46887" y="66810"/>
                  <a:pt x="45298" y="65513"/>
                  <a:pt x="42913" y="65513"/>
                </a:cubicBezTo>
                <a:close/>
                <a:moveTo>
                  <a:pt x="59602" y="76540"/>
                </a:moveTo>
                <a:cubicBezTo>
                  <a:pt x="56423" y="76540"/>
                  <a:pt x="53245" y="79135"/>
                  <a:pt x="53245" y="81729"/>
                </a:cubicBezTo>
                <a:cubicBezTo>
                  <a:pt x="53245" y="84972"/>
                  <a:pt x="56423" y="87567"/>
                  <a:pt x="59602" y="87567"/>
                </a:cubicBezTo>
                <a:cubicBezTo>
                  <a:pt x="63576" y="87567"/>
                  <a:pt x="66754" y="84972"/>
                  <a:pt x="66754" y="81729"/>
                </a:cubicBezTo>
                <a:cubicBezTo>
                  <a:pt x="66754" y="79135"/>
                  <a:pt x="63576" y="76540"/>
                  <a:pt x="59602" y="76540"/>
                </a:cubicBezTo>
                <a:close/>
                <a:moveTo>
                  <a:pt x="33377" y="87567"/>
                </a:moveTo>
                <a:cubicBezTo>
                  <a:pt x="29403" y="87567"/>
                  <a:pt x="26225" y="90162"/>
                  <a:pt x="26225" y="92756"/>
                </a:cubicBezTo>
                <a:cubicBezTo>
                  <a:pt x="26225" y="96000"/>
                  <a:pt x="29403" y="98594"/>
                  <a:pt x="33377" y="98594"/>
                </a:cubicBezTo>
                <a:cubicBezTo>
                  <a:pt x="36556" y="98594"/>
                  <a:pt x="39735" y="96000"/>
                  <a:pt x="39735" y="92756"/>
                </a:cubicBezTo>
                <a:cubicBezTo>
                  <a:pt x="39735" y="90162"/>
                  <a:pt x="36556" y="87567"/>
                  <a:pt x="33377" y="87567"/>
                </a:cubicBezTo>
                <a:close/>
                <a:moveTo>
                  <a:pt x="93774" y="43459"/>
                </a:moveTo>
                <a:cubicBezTo>
                  <a:pt x="93774" y="16216"/>
                  <a:pt x="93774" y="16216"/>
                  <a:pt x="93774" y="16216"/>
                </a:cubicBezTo>
                <a:cubicBezTo>
                  <a:pt x="100132" y="16216"/>
                  <a:pt x="100132" y="16216"/>
                  <a:pt x="100132" y="16216"/>
                </a:cubicBezTo>
                <a:cubicBezTo>
                  <a:pt x="104105" y="16216"/>
                  <a:pt x="107284" y="13621"/>
                  <a:pt x="107284" y="11027"/>
                </a:cubicBezTo>
                <a:cubicBezTo>
                  <a:pt x="107284" y="5189"/>
                  <a:pt x="107284" y="5189"/>
                  <a:pt x="107284" y="5189"/>
                </a:cubicBezTo>
                <a:cubicBezTo>
                  <a:pt x="107284" y="2594"/>
                  <a:pt x="104105" y="0"/>
                  <a:pt x="100132" y="0"/>
                </a:cubicBezTo>
                <a:cubicBezTo>
                  <a:pt x="19867" y="0"/>
                  <a:pt x="19867" y="0"/>
                  <a:pt x="19867" y="0"/>
                </a:cubicBezTo>
                <a:cubicBezTo>
                  <a:pt x="15894" y="0"/>
                  <a:pt x="12715" y="2594"/>
                  <a:pt x="12715" y="5189"/>
                </a:cubicBezTo>
                <a:cubicBezTo>
                  <a:pt x="12715" y="11027"/>
                  <a:pt x="12715" y="11027"/>
                  <a:pt x="12715" y="11027"/>
                </a:cubicBezTo>
                <a:cubicBezTo>
                  <a:pt x="12715" y="13621"/>
                  <a:pt x="15894" y="16216"/>
                  <a:pt x="19867" y="16216"/>
                </a:cubicBezTo>
                <a:cubicBezTo>
                  <a:pt x="26225" y="16216"/>
                  <a:pt x="26225" y="16216"/>
                  <a:pt x="26225" y="16216"/>
                </a:cubicBezTo>
                <a:cubicBezTo>
                  <a:pt x="26225" y="43459"/>
                  <a:pt x="26225" y="43459"/>
                  <a:pt x="26225" y="43459"/>
                </a:cubicBezTo>
                <a:cubicBezTo>
                  <a:pt x="10331" y="52540"/>
                  <a:pt x="0" y="67459"/>
                  <a:pt x="0" y="84972"/>
                </a:cubicBezTo>
                <a:cubicBezTo>
                  <a:pt x="0" y="98594"/>
                  <a:pt x="7152" y="111567"/>
                  <a:pt x="18278" y="120000"/>
                </a:cubicBezTo>
                <a:cubicBezTo>
                  <a:pt x="101721" y="120000"/>
                  <a:pt x="101721" y="120000"/>
                  <a:pt x="101721" y="120000"/>
                </a:cubicBezTo>
                <a:cubicBezTo>
                  <a:pt x="112847" y="111567"/>
                  <a:pt x="120000" y="98594"/>
                  <a:pt x="120000" y="84972"/>
                </a:cubicBezTo>
                <a:cubicBezTo>
                  <a:pt x="120000" y="67459"/>
                  <a:pt x="109668" y="52540"/>
                  <a:pt x="93774" y="43459"/>
                </a:cubicBezTo>
                <a:close/>
                <a:moveTo>
                  <a:pt x="19867" y="11027"/>
                </a:moveTo>
                <a:cubicBezTo>
                  <a:pt x="19867" y="5189"/>
                  <a:pt x="19867" y="5189"/>
                  <a:pt x="19867" y="5189"/>
                </a:cubicBezTo>
                <a:cubicBezTo>
                  <a:pt x="100132" y="5189"/>
                  <a:pt x="100132" y="5189"/>
                  <a:pt x="100132" y="5189"/>
                </a:cubicBezTo>
                <a:cubicBezTo>
                  <a:pt x="100132" y="11027"/>
                  <a:pt x="100132" y="11027"/>
                  <a:pt x="100132" y="11027"/>
                </a:cubicBezTo>
                <a:lnTo>
                  <a:pt x="19867" y="11027"/>
                </a:lnTo>
                <a:close/>
                <a:moveTo>
                  <a:pt x="86622" y="16216"/>
                </a:moveTo>
                <a:cubicBezTo>
                  <a:pt x="86622" y="24000"/>
                  <a:pt x="86622" y="24000"/>
                  <a:pt x="86622" y="24000"/>
                </a:cubicBezTo>
                <a:cubicBezTo>
                  <a:pt x="80264" y="24000"/>
                  <a:pt x="71523" y="25297"/>
                  <a:pt x="61986" y="29837"/>
                </a:cubicBezTo>
                <a:cubicBezTo>
                  <a:pt x="50860" y="35027"/>
                  <a:pt x="40529" y="33081"/>
                  <a:pt x="33377" y="30486"/>
                </a:cubicBezTo>
                <a:cubicBezTo>
                  <a:pt x="33377" y="16216"/>
                  <a:pt x="33377" y="16216"/>
                  <a:pt x="33377" y="16216"/>
                </a:cubicBezTo>
                <a:lnTo>
                  <a:pt x="86622" y="16216"/>
                </a:lnTo>
                <a:close/>
                <a:moveTo>
                  <a:pt x="98543" y="114810"/>
                </a:moveTo>
                <a:cubicBezTo>
                  <a:pt x="21456" y="114810"/>
                  <a:pt x="21456" y="114810"/>
                  <a:pt x="21456" y="114810"/>
                </a:cubicBezTo>
                <a:cubicBezTo>
                  <a:pt x="11920" y="106378"/>
                  <a:pt x="6357" y="96000"/>
                  <a:pt x="6357" y="84972"/>
                </a:cubicBezTo>
                <a:cubicBezTo>
                  <a:pt x="6357" y="70054"/>
                  <a:pt x="15099" y="56432"/>
                  <a:pt x="30198" y="48000"/>
                </a:cubicBezTo>
                <a:cubicBezTo>
                  <a:pt x="31788" y="47351"/>
                  <a:pt x="33377" y="45405"/>
                  <a:pt x="33377" y="43459"/>
                </a:cubicBezTo>
                <a:cubicBezTo>
                  <a:pt x="33377" y="36324"/>
                  <a:pt x="33377" y="36324"/>
                  <a:pt x="33377" y="36324"/>
                </a:cubicBezTo>
                <a:cubicBezTo>
                  <a:pt x="37350" y="37621"/>
                  <a:pt x="42119" y="38270"/>
                  <a:pt x="46887" y="38270"/>
                </a:cubicBezTo>
                <a:cubicBezTo>
                  <a:pt x="52450" y="38270"/>
                  <a:pt x="58807" y="37621"/>
                  <a:pt x="65165" y="34378"/>
                </a:cubicBezTo>
                <a:cubicBezTo>
                  <a:pt x="73907" y="30486"/>
                  <a:pt x="81059" y="29189"/>
                  <a:pt x="86622" y="29837"/>
                </a:cubicBezTo>
                <a:cubicBezTo>
                  <a:pt x="86622" y="43459"/>
                  <a:pt x="86622" y="43459"/>
                  <a:pt x="86622" y="43459"/>
                </a:cubicBezTo>
                <a:cubicBezTo>
                  <a:pt x="86622" y="45405"/>
                  <a:pt x="88211" y="47351"/>
                  <a:pt x="89801" y="48000"/>
                </a:cubicBezTo>
                <a:cubicBezTo>
                  <a:pt x="104900" y="56432"/>
                  <a:pt x="113642" y="70054"/>
                  <a:pt x="113642" y="84972"/>
                </a:cubicBezTo>
                <a:cubicBezTo>
                  <a:pt x="113642" y="96000"/>
                  <a:pt x="108079" y="106378"/>
                  <a:pt x="98543" y="114810"/>
                </a:cubicBezTo>
                <a:close/>
                <a:moveTo>
                  <a:pt x="89801" y="87567"/>
                </a:moveTo>
                <a:cubicBezTo>
                  <a:pt x="88211" y="87567"/>
                  <a:pt x="86622" y="88864"/>
                  <a:pt x="86622" y="90162"/>
                </a:cubicBezTo>
                <a:cubicBezTo>
                  <a:pt x="86622" y="91459"/>
                  <a:pt x="88211" y="92756"/>
                  <a:pt x="89801" y="92756"/>
                </a:cubicBezTo>
                <a:cubicBezTo>
                  <a:pt x="92185" y="92756"/>
                  <a:pt x="93774" y="91459"/>
                  <a:pt x="93774" y="90162"/>
                </a:cubicBezTo>
                <a:cubicBezTo>
                  <a:pt x="93774" y="88864"/>
                  <a:pt x="92185" y="87567"/>
                  <a:pt x="89801" y="87567"/>
                </a:cubicBezTo>
                <a:close/>
                <a:moveTo>
                  <a:pt x="69933" y="49297"/>
                </a:moveTo>
                <a:cubicBezTo>
                  <a:pt x="64370" y="49297"/>
                  <a:pt x="59602" y="52540"/>
                  <a:pt x="59602" y="57081"/>
                </a:cubicBezTo>
                <a:cubicBezTo>
                  <a:pt x="59602" y="61621"/>
                  <a:pt x="64370" y="65513"/>
                  <a:pt x="69933" y="65513"/>
                </a:cubicBezTo>
                <a:cubicBezTo>
                  <a:pt x="75496" y="65513"/>
                  <a:pt x="80264" y="61621"/>
                  <a:pt x="80264" y="57081"/>
                </a:cubicBezTo>
                <a:cubicBezTo>
                  <a:pt x="80264" y="52540"/>
                  <a:pt x="75496" y="49297"/>
                  <a:pt x="69933" y="49297"/>
                </a:cubicBezTo>
                <a:close/>
                <a:moveTo>
                  <a:pt x="69933" y="60324"/>
                </a:moveTo>
                <a:cubicBezTo>
                  <a:pt x="68344" y="60324"/>
                  <a:pt x="66754" y="59027"/>
                  <a:pt x="66754" y="57081"/>
                </a:cubicBezTo>
                <a:cubicBezTo>
                  <a:pt x="66754" y="55783"/>
                  <a:pt x="68344" y="54486"/>
                  <a:pt x="69933" y="54486"/>
                </a:cubicBezTo>
                <a:cubicBezTo>
                  <a:pt x="71523" y="54486"/>
                  <a:pt x="73112" y="55783"/>
                  <a:pt x="73112" y="57081"/>
                </a:cubicBezTo>
                <a:cubicBezTo>
                  <a:pt x="73112" y="59027"/>
                  <a:pt x="71523" y="60324"/>
                  <a:pt x="69933" y="60324"/>
                </a:cubicBezTo>
                <a:close/>
                <a:moveTo>
                  <a:pt x="69933" y="98594"/>
                </a:moveTo>
                <a:cubicBezTo>
                  <a:pt x="68344" y="98594"/>
                  <a:pt x="66754" y="99891"/>
                  <a:pt x="66754" y="101189"/>
                </a:cubicBezTo>
                <a:cubicBezTo>
                  <a:pt x="66754" y="102486"/>
                  <a:pt x="68344" y="103783"/>
                  <a:pt x="69933" y="103783"/>
                </a:cubicBezTo>
                <a:cubicBezTo>
                  <a:pt x="71523" y="103783"/>
                  <a:pt x="73112" y="102486"/>
                  <a:pt x="73112" y="101189"/>
                </a:cubicBezTo>
                <a:cubicBezTo>
                  <a:pt x="73112" y="99891"/>
                  <a:pt x="71523" y="98594"/>
                  <a:pt x="69933" y="98594"/>
                </a:cubicBezTo>
                <a:close/>
              </a:path>
            </a:pathLst>
          </a:custGeom>
          <a:solidFill>
            <a:schemeClr val="lt1"/>
          </a:solidFill>
          <a:ln>
            <a:noFill/>
          </a:ln>
        </p:spPr>
        <p:txBody>
          <a:bodyPr spcFirstLastPara="1" wrap="square" lIns="68575" tIns="34275" rIns="68575" bIns="34275" rtlCol="0" anchor="t" anchorCtr="0">
            <a:noAutofit/>
          </a:bodyPr>
          <a:lstStyle/>
          <a:p>
            <a:pPr marL="0" marR="0" lvl="0" indent="0" algn="l" rtl="0">
              <a:spcBef>
                <a:spcPts val="0"/>
              </a:spcBef>
              <a:spcAft>
                <a:spcPts val="0"/>
              </a:spcAft>
              <a:buNone/>
            </a:pPr>
            <a:endParaRPr sz="1350" dirty="0">
              <a:solidFill>
                <a:srgbClr val="000000"/>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Shape 571"/>
          <p:cNvSpPr txBox="1">
            <a:spLocks noGrp="1"/>
          </p:cNvSpPr>
          <p:nvPr>
            <p:ph type="title"/>
          </p:nvPr>
        </p:nvSpPr>
        <p:spPr>
          <a:xfrm>
            <a:off x="447793" y="145248"/>
            <a:ext cx="6096000" cy="395700"/>
          </a:xfrm>
          <a:prstGeom prst="rect">
            <a:avLst/>
          </a:prstGeom>
          <a:noFill/>
          <a:ln>
            <a:noFill/>
          </a:ln>
        </p:spPr>
        <p:txBody>
          <a:bodyPr spcFirstLastPara="1" wrap="square" lIns="0" tIns="0" rIns="0" bIns="0" rtlCol="0" anchor="ctr" anchorCtr="0">
            <a:noAutofit/>
          </a:bodyPr>
          <a:lstStyle/>
          <a:p>
            <a:pPr marL="0" marR="0" lvl="0" indent="0" algn="l" rtl="0">
              <a:spcBef>
                <a:spcPts val="0"/>
              </a:spcBef>
              <a:spcAft>
                <a:spcPts val="0"/>
              </a:spcAft>
              <a:buClr>
                <a:schemeClr val="dk1"/>
              </a:buClr>
              <a:buFont typeface="Raleway"/>
              <a:buNone/>
            </a:pPr>
            <a:r>
              <a:rPr lang="pt-BR" dirty="0"/>
              <a:t>CONCLUSÃO</a:t>
            </a:r>
            <a:endParaRPr sz="1400" b="1" i="0" u="none" strike="noStrike" cap="none" dirty="0">
              <a:solidFill>
                <a:schemeClr val="dk1"/>
              </a:solidFill>
              <a:latin typeface="Raleway"/>
              <a:ea typeface="Raleway"/>
              <a:cs typeface="Raleway"/>
              <a:sym typeface="Raleway"/>
            </a:endParaRPr>
          </a:p>
        </p:txBody>
      </p:sp>
      <p:sp>
        <p:nvSpPr>
          <p:cNvPr id="572" name="Shape 572"/>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p>
            <a:pPr marL="0" marR="0" lvl="0" indent="0" algn="r" rtl="0">
              <a:spcBef>
                <a:spcPts val="0"/>
              </a:spcBef>
              <a:spcAft>
                <a:spcPts val="0"/>
              </a:spcAft>
              <a:buNone/>
            </a:pPr>
            <a:fld id="{00000000-1234-1234-1234-123412341234}" type="slidenum">
              <a:rPr lang="x-none" sz="1200">
                <a:solidFill>
                  <a:srgbClr val="888888"/>
                </a:solidFill>
                <a:latin typeface="Calibri"/>
                <a:ea typeface="Calibri"/>
                <a:cs typeface="Calibri"/>
                <a:sym typeface="Calibri"/>
              </a:rPr>
              <a:t>19</a:t>
            </a:fld>
            <a:endParaRPr sz="1200" dirty="0">
              <a:solidFill>
                <a:srgbClr val="888888"/>
              </a:solidFill>
              <a:latin typeface="Calibri"/>
              <a:ea typeface="Calibri"/>
              <a:cs typeface="Calibri"/>
              <a:sym typeface="Calibri"/>
            </a:endParaRPr>
          </a:p>
        </p:txBody>
      </p:sp>
      <p:sp>
        <p:nvSpPr>
          <p:cNvPr id="573" name="Shape 573"/>
          <p:cNvSpPr txBox="1"/>
          <p:nvPr/>
        </p:nvSpPr>
        <p:spPr>
          <a:xfrm>
            <a:off x="608850" y="1152889"/>
            <a:ext cx="7926300" cy="3714000"/>
          </a:xfrm>
          <a:prstGeom prst="rect">
            <a:avLst/>
          </a:prstGeom>
          <a:no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None/>
            </a:pPr>
            <a:endParaRPr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dirty="0">
              <a:solidFill>
                <a:schemeClr val="dk1"/>
              </a:solidFill>
              <a:latin typeface="Calibri"/>
              <a:ea typeface="Calibri"/>
              <a:cs typeface="Calibri"/>
              <a:sym typeface="Calibri"/>
            </a:endParaRPr>
          </a:p>
          <a:p>
            <a:pPr marL="285750" lvl="0" indent="-304800" rtl="0">
              <a:spcBef>
                <a:spcPts val="0"/>
              </a:spcBef>
              <a:spcAft>
                <a:spcPts val="0"/>
              </a:spcAft>
              <a:buClr>
                <a:schemeClr val="accent2"/>
              </a:buClr>
              <a:buSzPts val="1400"/>
              <a:buFont typeface="Raleway"/>
              <a:buChar char="—"/>
            </a:pPr>
            <a:r>
              <a:rPr lang="pt-BR" dirty="0">
                <a:solidFill>
                  <a:schemeClr val="dk1"/>
                </a:solidFill>
                <a:latin typeface="Calibri"/>
                <a:ea typeface="Calibri"/>
                <a:cs typeface="Calibri"/>
                <a:sym typeface="Calibri"/>
              </a:rPr>
              <a:t>Oferecem uma vantagem em relação a K-Means, pois não exigem a definição prévia da quantidade de clusters a criar.</a:t>
            </a:r>
            <a:endParaRPr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dirty="0">
              <a:solidFill>
                <a:schemeClr val="dk1"/>
              </a:solidFill>
              <a:latin typeface="Calibri"/>
              <a:ea typeface="Calibri"/>
              <a:cs typeface="Calibri"/>
              <a:sym typeface="Calibri"/>
            </a:endParaRPr>
          </a:p>
          <a:p>
            <a:pPr marL="285750" lvl="0" indent="-304800" rtl="0">
              <a:spcBef>
                <a:spcPts val="0"/>
              </a:spcBef>
              <a:spcAft>
                <a:spcPts val="0"/>
              </a:spcAft>
              <a:buClr>
                <a:schemeClr val="accent2"/>
              </a:buClr>
              <a:buSzPts val="1400"/>
              <a:buFont typeface="Raleway"/>
              <a:buChar char="—"/>
            </a:pPr>
            <a:r>
              <a:rPr lang="pt-BR" dirty="0">
                <a:solidFill>
                  <a:schemeClr val="dk1"/>
                </a:solidFill>
                <a:latin typeface="Calibri"/>
                <a:ea typeface="Calibri"/>
                <a:cs typeface="Calibri"/>
                <a:sym typeface="Calibri"/>
              </a:rPr>
              <a:t>Oferecem uma representação gráfica (dendrograma) do processo de geração de clusters</a:t>
            </a:r>
            <a:endParaRPr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dirty="0">
              <a:solidFill>
                <a:schemeClr val="dk1"/>
              </a:solidFill>
              <a:latin typeface="Calibri"/>
              <a:ea typeface="Calibri"/>
              <a:cs typeface="Calibri"/>
              <a:sym typeface="Calibri"/>
            </a:endParaRPr>
          </a:p>
          <a:p>
            <a:pPr marL="285750" marR="0" lvl="0" indent="-304800" algn="l" rtl="0">
              <a:lnSpc>
                <a:spcPct val="100000"/>
              </a:lnSpc>
              <a:spcBef>
                <a:spcPts val="0"/>
              </a:spcBef>
              <a:spcAft>
                <a:spcPts val="0"/>
              </a:spcAft>
              <a:buClr>
                <a:schemeClr val="accent2"/>
              </a:buClr>
              <a:buSzPts val="1400"/>
              <a:buFont typeface="Raleway"/>
              <a:buChar char="—"/>
            </a:pPr>
            <a:r>
              <a:rPr lang="pt-BR" dirty="0">
                <a:solidFill>
                  <a:schemeClr val="dk1"/>
                </a:solidFill>
                <a:latin typeface="Calibri"/>
                <a:ea typeface="Calibri"/>
                <a:cs typeface="Calibri"/>
                <a:sym typeface="Calibri"/>
              </a:rPr>
              <a:t>Existem vários métodos para definir a forma de união (linkage) entre os diferentes clusters</a:t>
            </a:r>
            <a:endParaRPr dirty="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Shape 340"/>
          <p:cNvSpPr txBox="1">
            <a:spLocks noGrp="1"/>
          </p:cNvSpPr>
          <p:nvPr>
            <p:ph type="ctrTitle"/>
          </p:nvPr>
        </p:nvSpPr>
        <p:spPr>
          <a:xfrm>
            <a:off x="685800" y="2244994"/>
            <a:ext cx="7772400" cy="1224900"/>
          </a:xfrm>
          <a:prstGeom prst="rect">
            <a:avLst/>
          </a:prstGeom>
        </p:spPr>
        <p:txBody>
          <a:bodyPr spcFirstLastPara="1" wrap="square" lIns="91425" tIns="91425" rIns="91425" bIns="91425" rtlCol="0" anchor="ctr" anchorCtr="0">
            <a:noAutofit/>
          </a:bodyPr>
          <a:lstStyle/>
          <a:p>
            <a:pPr marL="0" lvl="0" indent="0" rtl="0">
              <a:spcBef>
                <a:spcPts val="0"/>
              </a:spcBef>
              <a:spcAft>
                <a:spcPts val="0"/>
              </a:spcAft>
              <a:buNone/>
            </a:pPr>
            <a:r>
              <a:rPr lang="pt-BR" dirty="0"/>
              <a:t>Clustering hierárquico</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Shape 345"/>
          <p:cNvSpPr txBox="1">
            <a:spLocks noGrp="1"/>
          </p:cNvSpPr>
          <p:nvPr>
            <p:ph type="title"/>
          </p:nvPr>
        </p:nvSpPr>
        <p:spPr>
          <a:xfrm>
            <a:off x="447793" y="145248"/>
            <a:ext cx="6096000" cy="395700"/>
          </a:xfrm>
          <a:prstGeom prst="rect">
            <a:avLst/>
          </a:prstGeom>
          <a:noFill/>
          <a:ln>
            <a:noFill/>
          </a:ln>
        </p:spPr>
        <p:txBody>
          <a:bodyPr spcFirstLastPara="1" wrap="square" lIns="0" tIns="0" rIns="0" bIns="0" rtlCol="0" anchor="ctr" anchorCtr="0">
            <a:noAutofit/>
          </a:bodyPr>
          <a:lstStyle/>
          <a:p>
            <a:pPr marL="0" marR="0" lvl="0" indent="0" algn="l" rtl="0">
              <a:spcBef>
                <a:spcPts val="0"/>
              </a:spcBef>
              <a:spcAft>
                <a:spcPts val="0"/>
              </a:spcAft>
              <a:buClr>
                <a:schemeClr val="dk1"/>
              </a:buClr>
              <a:buFont typeface="Raleway"/>
              <a:buNone/>
            </a:pPr>
            <a:r>
              <a:rPr lang="pt-BR" dirty="0"/>
              <a:t>OBJETIVOS DA AULA</a:t>
            </a:r>
            <a:endParaRPr sz="1400" b="1" i="0" u="none" strike="noStrike" cap="none" dirty="0">
              <a:solidFill>
                <a:schemeClr val="dk1"/>
              </a:solidFill>
              <a:latin typeface="Raleway"/>
              <a:ea typeface="Raleway"/>
              <a:cs typeface="Raleway"/>
              <a:sym typeface="Raleway"/>
            </a:endParaRPr>
          </a:p>
        </p:txBody>
      </p:sp>
      <p:sp>
        <p:nvSpPr>
          <p:cNvPr id="346" name="Shape 346"/>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p>
            <a:pPr marL="0" marR="0" lvl="0" indent="0" algn="r" rtl="0">
              <a:spcBef>
                <a:spcPts val="0"/>
              </a:spcBef>
              <a:spcAft>
                <a:spcPts val="0"/>
              </a:spcAft>
              <a:buNone/>
            </a:pPr>
            <a:fld id="{00000000-1234-1234-1234-123412341234}" type="slidenum">
              <a:rPr lang="x-none" sz="1200">
                <a:solidFill>
                  <a:srgbClr val="888888"/>
                </a:solidFill>
                <a:latin typeface="Calibri"/>
                <a:ea typeface="Calibri"/>
                <a:cs typeface="Calibri"/>
                <a:sym typeface="Calibri"/>
              </a:rPr>
              <a:t>3</a:t>
            </a:fld>
            <a:endParaRPr sz="1200" dirty="0">
              <a:solidFill>
                <a:srgbClr val="888888"/>
              </a:solidFill>
              <a:latin typeface="Calibri"/>
              <a:ea typeface="Calibri"/>
              <a:cs typeface="Calibri"/>
              <a:sym typeface="Calibri"/>
            </a:endParaRPr>
          </a:p>
        </p:txBody>
      </p:sp>
      <p:sp>
        <p:nvSpPr>
          <p:cNvPr id="347" name="Shape 347"/>
          <p:cNvSpPr/>
          <p:nvPr/>
        </p:nvSpPr>
        <p:spPr>
          <a:xfrm>
            <a:off x="790544" y="1367236"/>
            <a:ext cx="498900" cy="498900"/>
          </a:xfrm>
          <a:prstGeom prst="ellipse">
            <a:avLst/>
          </a:prstGeom>
          <a:noFill/>
          <a:ln w="9525" cap="flat" cmpd="sng">
            <a:solidFill>
              <a:schemeClr val="accent1"/>
            </a:solidFill>
            <a:prstDash val="solid"/>
            <a:round/>
            <a:headEnd type="none" w="sm" len="sm"/>
            <a:tailEnd type="none" w="sm" len="sm"/>
          </a:ln>
        </p:spPr>
        <p:txBody>
          <a:bodyPr spcFirstLastPara="1" wrap="square" lIns="91425" tIns="45700" rIns="91425" bIns="45700" rtlCol="0" anchor="ctr" anchorCtr="0">
            <a:noAutofit/>
          </a:bodyPr>
          <a:lstStyle/>
          <a:p>
            <a:pPr marL="0" marR="0" lvl="0" indent="0" algn="ctr" rtl="0">
              <a:spcBef>
                <a:spcPts val="0"/>
              </a:spcBef>
              <a:spcAft>
                <a:spcPts val="0"/>
              </a:spcAft>
              <a:buNone/>
            </a:pPr>
            <a:r>
              <a:rPr lang="pt-BR" sz="1400" dirty="0">
                <a:solidFill>
                  <a:schemeClr val="dk1"/>
                </a:solidFill>
                <a:latin typeface="Calibri"/>
                <a:ea typeface="Calibri"/>
                <a:cs typeface="Calibri"/>
                <a:sym typeface="Calibri"/>
              </a:rPr>
              <a:t>1</a:t>
            </a:r>
            <a:endParaRPr dirty="0"/>
          </a:p>
        </p:txBody>
      </p:sp>
      <p:sp>
        <p:nvSpPr>
          <p:cNvPr id="348" name="Shape 348"/>
          <p:cNvSpPr/>
          <p:nvPr/>
        </p:nvSpPr>
        <p:spPr>
          <a:xfrm>
            <a:off x="1373300" y="1443750"/>
            <a:ext cx="4480800" cy="253800"/>
          </a:xfrm>
          <a:prstGeom prst="rect">
            <a:avLst/>
          </a:pr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Clr>
                <a:schemeClr val="dk1"/>
              </a:buClr>
              <a:buSzPts val="1100"/>
              <a:buFont typeface="Arial"/>
              <a:buNone/>
            </a:pPr>
            <a:r>
              <a:rPr lang="pt-BR" b="1" dirty="0">
                <a:solidFill>
                  <a:schemeClr val="dk1"/>
                </a:solidFill>
                <a:latin typeface="Raleway"/>
                <a:ea typeface="Raleway"/>
                <a:cs typeface="Raleway"/>
                <a:sym typeface="Raleway"/>
              </a:rPr>
              <a:t>Introduzir conceitos vinculados ao clustering hierárquico</a:t>
            </a:r>
            <a:endParaRPr sz="1000" b="1" dirty="0">
              <a:solidFill>
                <a:schemeClr val="dk1"/>
              </a:solidFill>
              <a:latin typeface="Raleway"/>
              <a:ea typeface="Raleway"/>
              <a:cs typeface="Raleway"/>
              <a:sym typeface="Raleway"/>
            </a:endParaRPr>
          </a:p>
        </p:txBody>
      </p:sp>
      <p:sp>
        <p:nvSpPr>
          <p:cNvPr id="349" name="Shape 349"/>
          <p:cNvSpPr/>
          <p:nvPr/>
        </p:nvSpPr>
        <p:spPr>
          <a:xfrm>
            <a:off x="790544" y="2134523"/>
            <a:ext cx="498900" cy="498900"/>
          </a:xfrm>
          <a:prstGeom prst="ellipse">
            <a:avLst/>
          </a:prstGeom>
          <a:noFill/>
          <a:ln w="9525" cap="flat" cmpd="sng">
            <a:solidFill>
              <a:schemeClr val="accent2"/>
            </a:solidFill>
            <a:prstDash val="solid"/>
            <a:round/>
            <a:headEnd type="none" w="sm" len="sm"/>
            <a:tailEnd type="none" w="sm" len="sm"/>
          </a:ln>
        </p:spPr>
        <p:txBody>
          <a:bodyPr spcFirstLastPara="1" wrap="square" lIns="91425" tIns="45700" rIns="91425" bIns="45700" rtlCol="0" anchor="ctr" anchorCtr="0">
            <a:noAutofit/>
          </a:bodyPr>
          <a:lstStyle/>
          <a:p>
            <a:pPr marL="0" marR="0" lvl="0" indent="0" algn="ctr" rtl="0">
              <a:spcBef>
                <a:spcPts val="0"/>
              </a:spcBef>
              <a:spcAft>
                <a:spcPts val="0"/>
              </a:spcAft>
              <a:buNone/>
            </a:pPr>
            <a:r>
              <a:rPr lang="pt-BR" sz="1400" dirty="0">
                <a:solidFill>
                  <a:schemeClr val="dk1"/>
                </a:solidFill>
                <a:latin typeface="Calibri"/>
                <a:ea typeface="Calibri"/>
                <a:cs typeface="Calibri"/>
                <a:sym typeface="Calibri"/>
              </a:rPr>
              <a:t>2</a:t>
            </a:r>
            <a:endParaRPr dirty="0"/>
          </a:p>
        </p:txBody>
      </p:sp>
      <p:sp>
        <p:nvSpPr>
          <p:cNvPr id="350" name="Shape 350"/>
          <p:cNvSpPr/>
          <p:nvPr/>
        </p:nvSpPr>
        <p:spPr>
          <a:xfrm>
            <a:off x="1373300" y="2195925"/>
            <a:ext cx="4248600" cy="498900"/>
          </a:xfrm>
          <a:prstGeom prst="rect">
            <a:avLst/>
          </a:pr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r>
              <a:rPr lang="pt-BR" b="1" dirty="0">
                <a:solidFill>
                  <a:schemeClr val="dk1"/>
                </a:solidFill>
                <a:latin typeface="Raleway"/>
                <a:ea typeface="Raleway"/>
                <a:cs typeface="Raleway"/>
                <a:sym typeface="Raleway"/>
              </a:rPr>
              <a:t>Explicar o que é um dendrograma</a:t>
            </a:r>
            <a:endParaRPr sz="1000" b="1" dirty="0">
              <a:solidFill>
                <a:schemeClr val="dk1"/>
              </a:solidFill>
              <a:latin typeface="Raleway"/>
              <a:ea typeface="Raleway"/>
              <a:cs typeface="Raleway"/>
              <a:sym typeface="Raleway"/>
            </a:endParaRPr>
          </a:p>
        </p:txBody>
      </p:sp>
      <p:sp>
        <p:nvSpPr>
          <p:cNvPr id="351" name="Shape 351"/>
          <p:cNvSpPr/>
          <p:nvPr/>
        </p:nvSpPr>
        <p:spPr>
          <a:xfrm>
            <a:off x="790544" y="2901823"/>
            <a:ext cx="498900" cy="498900"/>
          </a:xfrm>
          <a:prstGeom prst="ellipse">
            <a:avLst/>
          </a:prstGeom>
          <a:noFill/>
          <a:ln w="9525" cap="flat" cmpd="sng">
            <a:solidFill>
              <a:schemeClr val="accent3"/>
            </a:solidFill>
            <a:prstDash val="solid"/>
            <a:round/>
            <a:headEnd type="none" w="sm" len="sm"/>
            <a:tailEnd type="none" w="sm" len="sm"/>
          </a:ln>
        </p:spPr>
        <p:txBody>
          <a:bodyPr spcFirstLastPara="1" wrap="square" lIns="91425" tIns="45700" rIns="91425" bIns="45700" rtlCol="0" anchor="ctr" anchorCtr="0">
            <a:noAutofit/>
          </a:bodyPr>
          <a:lstStyle/>
          <a:p>
            <a:pPr marL="0" marR="0" lvl="0" indent="0" algn="ctr" rtl="0">
              <a:spcBef>
                <a:spcPts val="0"/>
              </a:spcBef>
              <a:spcAft>
                <a:spcPts val="0"/>
              </a:spcAft>
              <a:buNone/>
            </a:pPr>
            <a:r>
              <a:rPr lang="pt-BR" sz="1400" dirty="0">
                <a:solidFill>
                  <a:schemeClr val="dk1"/>
                </a:solidFill>
                <a:latin typeface="Calibri"/>
                <a:ea typeface="Calibri"/>
                <a:cs typeface="Calibri"/>
                <a:sym typeface="Calibri"/>
              </a:rPr>
              <a:t>3</a:t>
            </a:r>
            <a:endParaRPr dirty="0"/>
          </a:p>
        </p:txBody>
      </p:sp>
      <p:sp>
        <p:nvSpPr>
          <p:cNvPr id="352" name="Shape 352"/>
          <p:cNvSpPr/>
          <p:nvPr/>
        </p:nvSpPr>
        <p:spPr>
          <a:xfrm>
            <a:off x="1373300" y="2978375"/>
            <a:ext cx="4390800" cy="253800"/>
          </a:xfrm>
          <a:prstGeom prst="rect">
            <a:avLst/>
          </a:pr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Clr>
                <a:schemeClr val="dk1"/>
              </a:buClr>
              <a:buSzPts val="1100"/>
              <a:buFont typeface="Arial"/>
              <a:buNone/>
            </a:pPr>
            <a:r>
              <a:rPr lang="pt-BR" b="1" dirty="0">
                <a:solidFill>
                  <a:schemeClr val="dk1"/>
                </a:solidFill>
                <a:latin typeface="Raleway"/>
                <a:ea typeface="Raleway"/>
                <a:cs typeface="Raleway"/>
                <a:sym typeface="Raleway"/>
              </a:rPr>
              <a:t>Explicar aspectos vinculados às diferentes medidas de diferença</a:t>
            </a:r>
            <a:endParaRPr b="1" dirty="0">
              <a:solidFill>
                <a:schemeClr val="dk1"/>
              </a:solidFill>
              <a:latin typeface="Raleway"/>
              <a:ea typeface="Raleway"/>
              <a:cs typeface="Raleway"/>
              <a:sym typeface="Raleway"/>
            </a:endParaRPr>
          </a:p>
          <a:p>
            <a:pPr marL="0" marR="0" lvl="0" indent="0" algn="l" rtl="0">
              <a:spcBef>
                <a:spcPts val="0"/>
              </a:spcBef>
              <a:spcAft>
                <a:spcPts val="0"/>
              </a:spcAft>
              <a:buClr>
                <a:schemeClr val="dk1"/>
              </a:buClr>
              <a:buSzPts val="1100"/>
              <a:buFont typeface="Arial"/>
              <a:buNone/>
            </a:pPr>
            <a:endParaRPr sz="1000" b="1" dirty="0">
              <a:solidFill>
                <a:schemeClr val="dk1"/>
              </a:solidFill>
              <a:latin typeface="Raleway"/>
              <a:ea typeface="Raleway"/>
              <a:cs typeface="Raleway"/>
              <a:sym typeface="Raleway"/>
            </a:endParaRPr>
          </a:p>
          <a:p>
            <a:pPr marL="0" marR="0" lvl="0" indent="0" algn="l" rtl="0">
              <a:spcBef>
                <a:spcPts val="0"/>
              </a:spcBef>
              <a:spcAft>
                <a:spcPts val="0"/>
              </a:spcAft>
              <a:buNone/>
            </a:pPr>
            <a:endParaRPr sz="1000" b="1" dirty="0">
              <a:solidFill>
                <a:schemeClr val="dk1"/>
              </a:solidFill>
              <a:latin typeface="Raleway"/>
              <a:ea typeface="Raleway"/>
              <a:cs typeface="Raleway"/>
              <a:sym typeface="Raleway"/>
            </a:endParaRPr>
          </a:p>
        </p:txBody>
      </p:sp>
      <p:pic>
        <p:nvPicPr>
          <p:cNvPr id="353" name="Shape 353"/>
          <p:cNvPicPr preferRelativeResize="0"/>
          <p:nvPr/>
        </p:nvPicPr>
        <p:blipFill>
          <a:blip r:embed="rId3">
            <a:alphaModFix/>
          </a:blip>
          <a:stretch>
            <a:fillRect/>
          </a:stretch>
        </p:blipFill>
        <p:spPr>
          <a:xfrm>
            <a:off x="5847944" y="1601213"/>
            <a:ext cx="2904034" cy="2178026"/>
          </a:xfrm>
          <a:prstGeom prst="rect">
            <a:avLst/>
          </a:prstGeom>
          <a:noFill/>
          <a:ln>
            <a:noFill/>
          </a:ln>
        </p:spPr>
      </p:pic>
      <p:sp>
        <p:nvSpPr>
          <p:cNvPr id="354" name="Shape 354"/>
          <p:cNvSpPr/>
          <p:nvPr/>
        </p:nvSpPr>
        <p:spPr>
          <a:xfrm>
            <a:off x="790544" y="3779248"/>
            <a:ext cx="498900" cy="498900"/>
          </a:xfrm>
          <a:prstGeom prst="ellipse">
            <a:avLst/>
          </a:prstGeom>
          <a:noFill/>
          <a:ln w="9525" cap="flat" cmpd="sng">
            <a:solidFill>
              <a:schemeClr val="accent3"/>
            </a:solidFill>
            <a:prstDash val="solid"/>
            <a:round/>
            <a:headEnd type="none" w="sm" len="sm"/>
            <a:tailEnd type="none" w="sm" len="sm"/>
          </a:ln>
        </p:spPr>
        <p:txBody>
          <a:bodyPr spcFirstLastPara="1" wrap="square" lIns="91425" tIns="45700" rIns="91425" bIns="45700" rtlCol="0" anchor="ctr" anchorCtr="0">
            <a:noAutofit/>
          </a:bodyPr>
          <a:lstStyle/>
          <a:p>
            <a:pPr marL="0" marR="0" lvl="0" indent="0" algn="ctr" rtl="0">
              <a:spcBef>
                <a:spcPts val="0"/>
              </a:spcBef>
              <a:spcAft>
                <a:spcPts val="0"/>
              </a:spcAft>
              <a:buNone/>
            </a:pPr>
            <a:r>
              <a:rPr lang="pt-BR" dirty="0">
                <a:solidFill>
                  <a:schemeClr val="dk1"/>
                </a:solidFill>
                <a:latin typeface="Calibri"/>
                <a:ea typeface="Calibri"/>
                <a:cs typeface="Calibri"/>
                <a:sym typeface="Calibri"/>
              </a:rPr>
              <a:t>4</a:t>
            </a:r>
            <a:endParaRPr dirty="0"/>
          </a:p>
        </p:txBody>
      </p:sp>
      <p:sp>
        <p:nvSpPr>
          <p:cNvPr id="355" name="Shape 355"/>
          <p:cNvSpPr/>
          <p:nvPr/>
        </p:nvSpPr>
        <p:spPr>
          <a:xfrm>
            <a:off x="1373300" y="3855800"/>
            <a:ext cx="4390800" cy="253800"/>
          </a:xfrm>
          <a:prstGeom prst="rect">
            <a:avLst/>
          </a:pr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Clr>
                <a:schemeClr val="dk1"/>
              </a:buClr>
              <a:buSzPts val="1100"/>
              <a:buFont typeface="Arial"/>
              <a:buNone/>
            </a:pPr>
            <a:r>
              <a:rPr lang="pt-BR" b="1" dirty="0">
                <a:solidFill>
                  <a:schemeClr val="dk1"/>
                </a:solidFill>
                <a:latin typeface="Raleway"/>
                <a:ea typeface="Raleway"/>
                <a:cs typeface="Raleway"/>
                <a:sym typeface="Raleway"/>
              </a:rPr>
              <a:t>Identificar as diferenças e semelhanças com o método de K-Means</a:t>
            </a:r>
            <a:endParaRPr b="1" dirty="0">
              <a:solidFill>
                <a:schemeClr val="dk1"/>
              </a:solidFill>
              <a:latin typeface="Raleway"/>
              <a:ea typeface="Raleway"/>
              <a:cs typeface="Raleway"/>
              <a:sym typeface="Raleway"/>
            </a:endParaRPr>
          </a:p>
          <a:p>
            <a:pPr marL="0" marR="0" lvl="0" indent="0" algn="l" rtl="0">
              <a:spcBef>
                <a:spcPts val="0"/>
              </a:spcBef>
              <a:spcAft>
                <a:spcPts val="0"/>
              </a:spcAft>
              <a:buClr>
                <a:schemeClr val="dk1"/>
              </a:buClr>
              <a:buSzPts val="1100"/>
              <a:buFont typeface="Arial"/>
              <a:buNone/>
            </a:pPr>
            <a:endParaRPr sz="1000" b="1" dirty="0">
              <a:solidFill>
                <a:schemeClr val="dk1"/>
              </a:solidFill>
              <a:latin typeface="Raleway"/>
              <a:ea typeface="Raleway"/>
              <a:cs typeface="Raleway"/>
              <a:sym typeface="Raleway"/>
            </a:endParaRPr>
          </a:p>
          <a:p>
            <a:pPr marL="0" marR="0" lvl="0" indent="0" algn="l" rtl="0">
              <a:spcBef>
                <a:spcPts val="0"/>
              </a:spcBef>
              <a:spcAft>
                <a:spcPts val="0"/>
              </a:spcAft>
              <a:buNone/>
            </a:pPr>
            <a:endParaRPr sz="1000" b="1" dirty="0">
              <a:solidFill>
                <a:schemeClr val="dk1"/>
              </a:solidFill>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Shape 360"/>
          <p:cNvSpPr txBox="1">
            <a:spLocks noGrp="1"/>
          </p:cNvSpPr>
          <p:nvPr>
            <p:ph type="title"/>
          </p:nvPr>
        </p:nvSpPr>
        <p:spPr>
          <a:xfrm>
            <a:off x="447793" y="145248"/>
            <a:ext cx="6096000" cy="395700"/>
          </a:xfrm>
          <a:prstGeom prst="rect">
            <a:avLst/>
          </a:prstGeom>
          <a:noFill/>
          <a:ln>
            <a:noFill/>
          </a:ln>
        </p:spPr>
        <p:txBody>
          <a:bodyPr spcFirstLastPara="1" wrap="square" lIns="0" tIns="0" rIns="0" bIns="0" rtlCol="0" anchor="ctr" anchorCtr="0">
            <a:noAutofit/>
          </a:bodyPr>
          <a:lstStyle/>
          <a:p>
            <a:pPr marL="0" marR="0" lvl="0" indent="0" algn="l" rtl="0">
              <a:spcBef>
                <a:spcPts val="0"/>
              </a:spcBef>
              <a:spcAft>
                <a:spcPts val="0"/>
              </a:spcAft>
              <a:buClr>
                <a:schemeClr val="dk1"/>
              </a:buClr>
              <a:buFont typeface="Raleway"/>
              <a:buNone/>
            </a:pPr>
            <a:r>
              <a:rPr lang="pt-BR" dirty="0"/>
              <a:t>INTRODUÇÃO</a:t>
            </a:r>
            <a:endParaRPr sz="1400" b="1" i="0" strike="noStrike" cap="none" dirty="0">
              <a:solidFill>
                <a:schemeClr val="dk1"/>
              </a:solidFill>
              <a:latin typeface="Raleway"/>
              <a:ea typeface="Raleway"/>
              <a:cs typeface="Raleway"/>
              <a:sym typeface="Raleway"/>
            </a:endParaRPr>
          </a:p>
        </p:txBody>
      </p:sp>
      <p:sp>
        <p:nvSpPr>
          <p:cNvPr id="361" name="Shape 361"/>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p>
            <a:pPr marL="0" marR="0" lvl="0" indent="0" algn="r" rtl="0">
              <a:spcBef>
                <a:spcPts val="0"/>
              </a:spcBef>
              <a:spcAft>
                <a:spcPts val="0"/>
              </a:spcAft>
              <a:buNone/>
            </a:pPr>
            <a:fld id="{00000000-1234-1234-1234-123412341234}" type="slidenum">
              <a:rPr lang="x-none" sz="1200">
                <a:solidFill>
                  <a:srgbClr val="888888"/>
                </a:solidFill>
                <a:latin typeface="Calibri"/>
                <a:ea typeface="Calibri"/>
                <a:cs typeface="Calibri"/>
                <a:sym typeface="Calibri"/>
              </a:rPr>
              <a:t>4</a:t>
            </a:fld>
            <a:endParaRPr sz="1200" dirty="0">
              <a:solidFill>
                <a:srgbClr val="888888"/>
              </a:solidFill>
              <a:latin typeface="Calibri"/>
              <a:ea typeface="Calibri"/>
              <a:cs typeface="Calibri"/>
              <a:sym typeface="Calibri"/>
            </a:endParaRPr>
          </a:p>
        </p:txBody>
      </p:sp>
      <p:sp>
        <p:nvSpPr>
          <p:cNvPr id="362" name="Shape 362"/>
          <p:cNvSpPr txBox="1"/>
          <p:nvPr/>
        </p:nvSpPr>
        <p:spPr>
          <a:xfrm>
            <a:off x="447794" y="1215518"/>
            <a:ext cx="8238900" cy="3600900"/>
          </a:xfrm>
          <a:prstGeom prst="rect">
            <a:avLst/>
          </a:prstGeom>
          <a:noFill/>
          <a:ln>
            <a:noFill/>
          </a:ln>
        </p:spPr>
        <p:txBody>
          <a:bodyPr spcFirstLastPara="1" wrap="square" lIns="91425" tIns="45700" rIns="91425" bIns="45700" rtlCol="0" anchor="t" anchorCtr="0">
            <a:noAutofit/>
          </a:bodyPr>
          <a:lstStyle/>
          <a:p>
            <a:pPr marL="0" marR="0" lvl="0" indent="0" algn="just" rtl="0">
              <a:spcBef>
                <a:spcPts val="0"/>
              </a:spcBef>
              <a:spcAft>
                <a:spcPts val="0"/>
              </a:spcAft>
              <a:buClr>
                <a:schemeClr val="dk1"/>
              </a:buClr>
              <a:buSzPts val="1100"/>
              <a:buFont typeface="Arial"/>
              <a:buNone/>
            </a:pPr>
            <a:r>
              <a:rPr lang="pt-BR" sz="1800" b="1" dirty="0">
                <a:solidFill>
                  <a:schemeClr val="accent2"/>
                </a:solidFill>
                <a:latin typeface="Calibri"/>
                <a:ea typeface="Calibri"/>
                <a:cs typeface="Calibri"/>
                <a:sym typeface="Calibri"/>
              </a:rPr>
              <a:t>Clustering hierárquico</a:t>
            </a:r>
            <a:endParaRPr sz="1800" b="1" dirty="0">
              <a:solidFill>
                <a:schemeClr val="accent2"/>
              </a:solidFill>
              <a:latin typeface="Calibri"/>
              <a:ea typeface="Calibri"/>
              <a:cs typeface="Calibri"/>
              <a:sym typeface="Calibri"/>
            </a:endParaRPr>
          </a:p>
          <a:p>
            <a:pPr marL="0" marR="0" lvl="0" indent="0" algn="just" rtl="0">
              <a:spcBef>
                <a:spcPts val="0"/>
              </a:spcBef>
              <a:spcAft>
                <a:spcPts val="0"/>
              </a:spcAft>
              <a:buClr>
                <a:schemeClr val="dk1"/>
              </a:buClr>
              <a:buSzPts val="1100"/>
              <a:buFont typeface="Arial"/>
              <a:buNone/>
            </a:pPr>
            <a:endParaRPr b="1" dirty="0">
              <a:solidFill>
                <a:schemeClr val="accent2"/>
              </a:solidFill>
              <a:latin typeface="Calibri"/>
              <a:ea typeface="Calibri"/>
              <a:cs typeface="Calibri"/>
              <a:sym typeface="Calibri"/>
            </a:endParaRPr>
          </a:p>
          <a:p>
            <a:pPr marL="0" lvl="0" indent="0" rtl="0">
              <a:spcBef>
                <a:spcPts val="0"/>
              </a:spcBef>
              <a:spcAft>
                <a:spcPts val="0"/>
              </a:spcAft>
              <a:buClr>
                <a:schemeClr val="dk1"/>
              </a:buClr>
              <a:buSzPts val="1100"/>
              <a:buFont typeface="Arial"/>
              <a:buNone/>
            </a:pPr>
            <a:endParaRPr sz="1200" dirty="0">
              <a:latin typeface="Calibri"/>
              <a:ea typeface="Calibri"/>
              <a:cs typeface="Calibri"/>
              <a:sym typeface="Calibri"/>
            </a:endParaRPr>
          </a:p>
          <a:p>
            <a:pPr marL="457200" lvl="0" indent="-317500" algn="just" rtl="0">
              <a:spcBef>
                <a:spcPts val="0"/>
              </a:spcBef>
              <a:spcAft>
                <a:spcPts val="0"/>
              </a:spcAft>
              <a:buClr>
                <a:schemeClr val="accent2"/>
              </a:buClr>
              <a:buSzPts val="1400"/>
              <a:buFont typeface="Calibri"/>
              <a:buChar char="ㅡ"/>
            </a:pPr>
            <a:r>
              <a:rPr lang="pt-BR" dirty="0">
                <a:solidFill>
                  <a:schemeClr val="dk1"/>
                </a:solidFill>
                <a:latin typeface="Calibri"/>
                <a:ea typeface="Calibri"/>
                <a:cs typeface="Calibri"/>
                <a:sym typeface="Calibri"/>
              </a:rPr>
              <a:t>Como já vimos, K-Means exige a especificação antecipada do número de clusters que vamos construir (k). Isso pode ser uma desvantagem</a:t>
            </a:r>
            <a:endParaRPr dirty="0">
              <a:solidFill>
                <a:schemeClr val="dk1"/>
              </a:solidFill>
              <a:latin typeface="Calibri"/>
              <a:ea typeface="Calibri"/>
              <a:cs typeface="Calibri"/>
              <a:sym typeface="Calibri"/>
            </a:endParaRPr>
          </a:p>
          <a:p>
            <a:pPr marL="0" lvl="0" indent="0" algn="just" rtl="0">
              <a:spcBef>
                <a:spcPts val="0"/>
              </a:spcBef>
              <a:spcAft>
                <a:spcPts val="0"/>
              </a:spcAft>
              <a:buNone/>
            </a:pPr>
            <a:endParaRPr dirty="0">
              <a:solidFill>
                <a:schemeClr val="dk1"/>
              </a:solidFill>
              <a:latin typeface="Calibri"/>
              <a:ea typeface="Calibri"/>
              <a:cs typeface="Calibri"/>
              <a:sym typeface="Calibri"/>
            </a:endParaRPr>
          </a:p>
          <a:p>
            <a:pPr marL="457200" lvl="0" indent="-317500" algn="just" rtl="0">
              <a:spcBef>
                <a:spcPts val="0"/>
              </a:spcBef>
              <a:spcAft>
                <a:spcPts val="0"/>
              </a:spcAft>
              <a:buClr>
                <a:schemeClr val="accent2"/>
              </a:buClr>
              <a:buSzPts val="1400"/>
              <a:buFont typeface="Calibri"/>
              <a:buChar char="ㅡ"/>
            </a:pPr>
            <a:r>
              <a:rPr lang="pt-BR" dirty="0">
                <a:solidFill>
                  <a:schemeClr val="dk1"/>
                </a:solidFill>
                <a:latin typeface="Calibri"/>
                <a:ea typeface="Calibri"/>
                <a:cs typeface="Calibri"/>
                <a:sym typeface="Calibri"/>
              </a:rPr>
              <a:t>O clustering hierárquico é uma técnica que não requer essa definição antecipada: não é necessário que o k seja definido anteriormente.</a:t>
            </a:r>
            <a:endParaRPr dirty="0">
              <a:solidFill>
                <a:schemeClr val="dk1"/>
              </a:solidFill>
              <a:latin typeface="Calibri"/>
              <a:ea typeface="Calibri"/>
              <a:cs typeface="Calibri"/>
              <a:sym typeface="Calibri"/>
            </a:endParaRPr>
          </a:p>
          <a:p>
            <a:pPr marL="0" lvl="0" indent="0" algn="just" rtl="0">
              <a:spcBef>
                <a:spcPts val="0"/>
              </a:spcBef>
              <a:spcAft>
                <a:spcPts val="0"/>
              </a:spcAft>
              <a:buNone/>
            </a:pPr>
            <a:endParaRPr dirty="0">
              <a:solidFill>
                <a:schemeClr val="dk1"/>
              </a:solidFill>
              <a:latin typeface="Calibri"/>
              <a:ea typeface="Calibri"/>
              <a:cs typeface="Calibri"/>
              <a:sym typeface="Calibri"/>
            </a:endParaRPr>
          </a:p>
          <a:p>
            <a:pPr marL="457200" lvl="0" indent="-317500" algn="just" rtl="0">
              <a:spcBef>
                <a:spcPts val="0"/>
              </a:spcBef>
              <a:spcAft>
                <a:spcPts val="0"/>
              </a:spcAft>
              <a:buClr>
                <a:schemeClr val="accent2"/>
              </a:buClr>
              <a:buSzPts val="1400"/>
              <a:buFont typeface="Calibri"/>
              <a:buChar char="ㅡ"/>
            </a:pPr>
            <a:r>
              <a:rPr lang="pt-BR" dirty="0">
                <a:solidFill>
                  <a:schemeClr val="dk1"/>
                </a:solidFill>
                <a:latin typeface="Calibri"/>
                <a:ea typeface="Calibri"/>
                <a:cs typeface="Calibri"/>
                <a:sym typeface="Calibri"/>
              </a:rPr>
              <a:t>Além disso, oferece uma representação visual das observações em forma de árvore, resumindo os clusters obtidos para cada um dos possíveis k (de 1 a n).</a:t>
            </a:r>
            <a:endParaRPr dirty="0">
              <a:solidFill>
                <a:schemeClr val="dk1"/>
              </a:solidFill>
              <a:latin typeface="Calibri"/>
              <a:ea typeface="Calibri"/>
              <a:cs typeface="Calibri"/>
              <a:sym typeface="Calibri"/>
            </a:endParaRPr>
          </a:p>
          <a:p>
            <a:pPr marL="0" lvl="0" indent="0" algn="just" rtl="0">
              <a:spcBef>
                <a:spcPts val="0"/>
              </a:spcBef>
              <a:spcAft>
                <a:spcPts val="0"/>
              </a:spcAft>
              <a:buNone/>
            </a:pPr>
            <a:endParaRPr dirty="0">
              <a:solidFill>
                <a:schemeClr val="dk1"/>
              </a:solidFill>
              <a:latin typeface="Calibri"/>
              <a:ea typeface="Calibri"/>
              <a:cs typeface="Calibri"/>
              <a:sym typeface="Calibri"/>
            </a:endParaRPr>
          </a:p>
          <a:p>
            <a:pPr marL="457200" lvl="0" indent="-317500" algn="just" rtl="0">
              <a:spcBef>
                <a:spcPts val="0"/>
              </a:spcBef>
              <a:spcAft>
                <a:spcPts val="0"/>
              </a:spcAft>
              <a:buClr>
                <a:schemeClr val="accent2"/>
              </a:buClr>
              <a:buSzPts val="1400"/>
              <a:buFont typeface="Calibri"/>
              <a:buChar char="ㅡ"/>
            </a:pPr>
            <a:r>
              <a:rPr lang="pt-BR" dirty="0">
                <a:solidFill>
                  <a:schemeClr val="dk1"/>
                </a:solidFill>
                <a:latin typeface="Calibri"/>
                <a:ea typeface="Calibri"/>
                <a:cs typeface="Calibri"/>
                <a:sym typeface="Calibri"/>
              </a:rPr>
              <a:t>Vamos ver os métodos de clustering chamados “aglomerativos” ou “bottom-up”, que estão entre os mais comuns. A denominação se refere ao fato de que o dendrograma é construído a partir das folhas (os “pontos”) até o tronco.</a:t>
            </a:r>
            <a:endParaRPr dirty="0">
              <a:solidFill>
                <a:schemeClr val="dk1"/>
              </a:solidFill>
              <a:latin typeface="Calibri"/>
              <a:ea typeface="Calibri"/>
              <a:cs typeface="Calibri"/>
              <a:sym typeface="Calibri"/>
            </a:endParaRPr>
          </a:p>
          <a:p>
            <a:pPr marL="0" lvl="0" indent="0" algn="just" rtl="0">
              <a:spcBef>
                <a:spcPts val="0"/>
              </a:spcBef>
              <a:spcAft>
                <a:spcPts val="0"/>
              </a:spcAft>
              <a:buNone/>
            </a:pPr>
            <a:endParaRPr sz="1100" dirty="0">
              <a:solidFill>
                <a:schemeClr val="dk1"/>
              </a:solidFill>
              <a:highlight>
                <a:schemeClr val="lt1"/>
              </a:highlight>
              <a:latin typeface="Consolas"/>
              <a:ea typeface="Consolas"/>
              <a:cs typeface="Consolas"/>
              <a:sym typeface="Consolas"/>
            </a:endParaRPr>
          </a:p>
          <a:p>
            <a:pPr marL="0" lvl="0" indent="0" algn="just" rtl="0">
              <a:spcBef>
                <a:spcPts val="0"/>
              </a:spcBef>
              <a:spcAft>
                <a:spcPts val="0"/>
              </a:spcAft>
              <a:buNone/>
            </a:pPr>
            <a:endParaRPr dirty="0">
              <a:solidFill>
                <a:schemeClr val="dk1"/>
              </a:solidFill>
              <a:latin typeface="Calibri"/>
              <a:ea typeface="Calibri"/>
              <a:cs typeface="Calibri"/>
              <a:sym typeface="Calibri"/>
            </a:endParaRPr>
          </a:p>
          <a:p>
            <a:pPr marL="0" lvl="0" indent="0" algn="just" rtl="0">
              <a:spcBef>
                <a:spcPts val="0"/>
              </a:spcBef>
              <a:spcAft>
                <a:spcPts val="0"/>
              </a:spcAft>
              <a:buNone/>
            </a:pPr>
            <a:endParaRPr dirty="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Shape 367"/>
          <p:cNvSpPr/>
          <p:nvPr/>
        </p:nvSpPr>
        <p:spPr>
          <a:xfrm>
            <a:off x="0" y="0"/>
            <a:ext cx="9144000" cy="5715000"/>
          </a:xfrm>
          <a:prstGeom prst="rect">
            <a:avLst/>
          </a:prstGeom>
          <a:solidFill>
            <a:srgbClr val="D8D8D8"/>
          </a:solidFill>
          <a:ln>
            <a:noFill/>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368" name="Shape 368"/>
          <p:cNvSpPr/>
          <p:nvPr/>
        </p:nvSpPr>
        <p:spPr>
          <a:xfrm>
            <a:off x="0" y="0"/>
            <a:ext cx="9144000" cy="5715000"/>
          </a:xfrm>
          <a:prstGeom prst="rect">
            <a:avLst/>
          </a:prstGeom>
          <a:solidFill>
            <a:srgbClr val="5B0D0E">
              <a:alpha val="65880"/>
            </a:srgbClr>
          </a:solidFill>
          <a:ln>
            <a:noFill/>
          </a:ln>
        </p:spPr>
        <p:txBody>
          <a:bodyPr spcFirstLastPara="1" wrap="square" lIns="0" tIns="0" rIns="0" bIns="0" rtlCol="0" anchor="ctr" anchorCtr="0">
            <a:noAutofit/>
          </a:bodyPr>
          <a:lstStyle/>
          <a:p>
            <a:pPr marL="0" marR="0" lvl="0" indent="0" algn="ctr" rtl="0">
              <a:spcBef>
                <a:spcPts val="0"/>
              </a:spcBef>
              <a:spcAft>
                <a:spcPts val="0"/>
              </a:spcAft>
              <a:buNone/>
            </a:pPr>
            <a:endParaRPr sz="3200" dirty="0">
              <a:solidFill>
                <a:schemeClr val="dk1"/>
              </a:solidFill>
              <a:latin typeface="Raleway"/>
              <a:ea typeface="Raleway"/>
              <a:cs typeface="Raleway"/>
              <a:sym typeface="Raleway"/>
            </a:endParaRPr>
          </a:p>
        </p:txBody>
      </p:sp>
      <p:sp>
        <p:nvSpPr>
          <p:cNvPr id="369" name="Shape 369"/>
          <p:cNvSpPr/>
          <p:nvPr/>
        </p:nvSpPr>
        <p:spPr>
          <a:xfrm>
            <a:off x="0" y="1808602"/>
            <a:ext cx="9143999" cy="1122900"/>
          </a:xfrm>
          <a:prstGeom prst="rect">
            <a:avLst/>
          </a:prstGeom>
          <a:noFill/>
          <a:ln>
            <a:noFill/>
          </a:ln>
        </p:spPr>
        <p:txBody>
          <a:bodyPr spcFirstLastPara="1" wrap="square" lIns="91425" tIns="45700" rIns="91425" bIns="45700" rtlCol="0" anchor="ctr" anchorCtr="0">
            <a:noAutofit/>
          </a:bodyPr>
          <a:lstStyle/>
          <a:p>
            <a:pPr marL="0" marR="0" lvl="0" indent="0" algn="ctr" rtl="0">
              <a:lnSpc>
                <a:spcPct val="140000"/>
              </a:lnSpc>
              <a:spcBef>
                <a:spcPts val="0"/>
              </a:spcBef>
              <a:spcAft>
                <a:spcPts val="0"/>
              </a:spcAft>
              <a:buNone/>
            </a:pPr>
            <a:r>
              <a:rPr lang="pt-BR" sz="3600" b="1" dirty="0">
                <a:solidFill>
                  <a:schemeClr val="lt1"/>
                </a:solidFill>
                <a:latin typeface="Raleway"/>
                <a:ea typeface="Raleway"/>
                <a:cs typeface="Raleway"/>
                <a:sym typeface="Raleway"/>
              </a:rPr>
              <a:t>Clustering hierárquico: Conceito</a:t>
            </a:r>
            <a:endParaRPr dirty="0"/>
          </a:p>
        </p:txBody>
      </p:sp>
      <p:sp>
        <p:nvSpPr>
          <p:cNvPr id="370" name="Shape 370"/>
          <p:cNvSpPr/>
          <p:nvPr/>
        </p:nvSpPr>
        <p:spPr>
          <a:xfrm>
            <a:off x="4009262" y="2726668"/>
            <a:ext cx="1122900" cy="1122900"/>
          </a:xfrm>
          <a:prstGeom prst="ellipse">
            <a:avLst/>
          </a:prstGeom>
          <a:solidFill>
            <a:schemeClr val="accent3"/>
          </a:solidFill>
          <a:ln>
            <a:noFill/>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371" name="Shape 371"/>
          <p:cNvSpPr/>
          <p:nvPr/>
        </p:nvSpPr>
        <p:spPr>
          <a:xfrm>
            <a:off x="4373767" y="3071751"/>
            <a:ext cx="393900" cy="432900"/>
          </a:xfrm>
          <a:custGeom>
            <a:avLst/>
            <a:gdLst/>
            <a:ahLst/>
            <a:cxnLst/>
            <a:rect l="0" t="0" r="0" b="0"/>
            <a:pathLst>
              <a:path w="120000" h="120000" extrusionOk="0">
                <a:moveTo>
                  <a:pt x="42913" y="65513"/>
                </a:moveTo>
                <a:cubicBezTo>
                  <a:pt x="41324" y="65513"/>
                  <a:pt x="39735" y="66810"/>
                  <a:pt x="39735" y="68108"/>
                </a:cubicBezTo>
                <a:cubicBezTo>
                  <a:pt x="39735" y="70054"/>
                  <a:pt x="41324" y="70702"/>
                  <a:pt x="42913" y="70702"/>
                </a:cubicBezTo>
                <a:cubicBezTo>
                  <a:pt x="45298" y="70702"/>
                  <a:pt x="46887" y="70054"/>
                  <a:pt x="46887" y="68108"/>
                </a:cubicBezTo>
                <a:cubicBezTo>
                  <a:pt x="46887" y="66810"/>
                  <a:pt x="45298" y="65513"/>
                  <a:pt x="42913" y="65513"/>
                </a:cubicBezTo>
                <a:close/>
                <a:moveTo>
                  <a:pt x="59602" y="76540"/>
                </a:moveTo>
                <a:cubicBezTo>
                  <a:pt x="56423" y="76540"/>
                  <a:pt x="53245" y="79135"/>
                  <a:pt x="53245" y="81729"/>
                </a:cubicBezTo>
                <a:cubicBezTo>
                  <a:pt x="53245" y="84972"/>
                  <a:pt x="56423" y="87567"/>
                  <a:pt x="59602" y="87567"/>
                </a:cubicBezTo>
                <a:cubicBezTo>
                  <a:pt x="63576" y="87567"/>
                  <a:pt x="66754" y="84972"/>
                  <a:pt x="66754" y="81729"/>
                </a:cubicBezTo>
                <a:cubicBezTo>
                  <a:pt x="66754" y="79135"/>
                  <a:pt x="63576" y="76540"/>
                  <a:pt x="59602" y="76540"/>
                </a:cubicBezTo>
                <a:close/>
                <a:moveTo>
                  <a:pt x="33377" y="87567"/>
                </a:moveTo>
                <a:cubicBezTo>
                  <a:pt x="29403" y="87567"/>
                  <a:pt x="26225" y="90162"/>
                  <a:pt x="26225" y="92756"/>
                </a:cubicBezTo>
                <a:cubicBezTo>
                  <a:pt x="26225" y="96000"/>
                  <a:pt x="29403" y="98594"/>
                  <a:pt x="33377" y="98594"/>
                </a:cubicBezTo>
                <a:cubicBezTo>
                  <a:pt x="36556" y="98594"/>
                  <a:pt x="39735" y="96000"/>
                  <a:pt x="39735" y="92756"/>
                </a:cubicBezTo>
                <a:cubicBezTo>
                  <a:pt x="39735" y="90162"/>
                  <a:pt x="36556" y="87567"/>
                  <a:pt x="33377" y="87567"/>
                </a:cubicBezTo>
                <a:close/>
                <a:moveTo>
                  <a:pt x="93774" y="43459"/>
                </a:moveTo>
                <a:cubicBezTo>
                  <a:pt x="93774" y="16216"/>
                  <a:pt x="93774" y="16216"/>
                  <a:pt x="93774" y="16216"/>
                </a:cubicBezTo>
                <a:cubicBezTo>
                  <a:pt x="100132" y="16216"/>
                  <a:pt x="100132" y="16216"/>
                  <a:pt x="100132" y="16216"/>
                </a:cubicBezTo>
                <a:cubicBezTo>
                  <a:pt x="104105" y="16216"/>
                  <a:pt x="107284" y="13621"/>
                  <a:pt x="107284" y="11027"/>
                </a:cubicBezTo>
                <a:cubicBezTo>
                  <a:pt x="107284" y="5189"/>
                  <a:pt x="107284" y="5189"/>
                  <a:pt x="107284" y="5189"/>
                </a:cubicBezTo>
                <a:cubicBezTo>
                  <a:pt x="107284" y="2594"/>
                  <a:pt x="104105" y="0"/>
                  <a:pt x="100132" y="0"/>
                </a:cubicBezTo>
                <a:cubicBezTo>
                  <a:pt x="19867" y="0"/>
                  <a:pt x="19867" y="0"/>
                  <a:pt x="19867" y="0"/>
                </a:cubicBezTo>
                <a:cubicBezTo>
                  <a:pt x="15894" y="0"/>
                  <a:pt x="12715" y="2594"/>
                  <a:pt x="12715" y="5189"/>
                </a:cubicBezTo>
                <a:cubicBezTo>
                  <a:pt x="12715" y="11027"/>
                  <a:pt x="12715" y="11027"/>
                  <a:pt x="12715" y="11027"/>
                </a:cubicBezTo>
                <a:cubicBezTo>
                  <a:pt x="12715" y="13621"/>
                  <a:pt x="15894" y="16216"/>
                  <a:pt x="19867" y="16216"/>
                </a:cubicBezTo>
                <a:cubicBezTo>
                  <a:pt x="26225" y="16216"/>
                  <a:pt x="26225" y="16216"/>
                  <a:pt x="26225" y="16216"/>
                </a:cubicBezTo>
                <a:cubicBezTo>
                  <a:pt x="26225" y="43459"/>
                  <a:pt x="26225" y="43459"/>
                  <a:pt x="26225" y="43459"/>
                </a:cubicBezTo>
                <a:cubicBezTo>
                  <a:pt x="10331" y="52540"/>
                  <a:pt x="0" y="67459"/>
                  <a:pt x="0" y="84972"/>
                </a:cubicBezTo>
                <a:cubicBezTo>
                  <a:pt x="0" y="98594"/>
                  <a:pt x="7152" y="111567"/>
                  <a:pt x="18278" y="120000"/>
                </a:cubicBezTo>
                <a:cubicBezTo>
                  <a:pt x="101721" y="120000"/>
                  <a:pt x="101721" y="120000"/>
                  <a:pt x="101721" y="120000"/>
                </a:cubicBezTo>
                <a:cubicBezTo>
                  <a:pt x="112847" y="111567"/>
                  <a:pt x="120000" y="98594"/>
                  <a:pt x="120000" y="84972"/>
                </a:cubicBezTo>
                <a:cubicBezTo>
                  <a:pt x="120000" y="67459"/>
                  <a:pt x="109668" y="52540"/>
                  <a:pt x="93774" y="43459"/>
                </a:cubicBezTo>
                <a:close/>
                <a:moveTo>
                  <a:pt x="19867" y="11027"/>
                </a:moveTo>
                <a:cubicBezTo>
                  <a:pt x="19867" y="5189"/>
                  <a:pt x="19867" y="5189"/>
                  <a:pt x="19867" y="5189"/>
                </a:cubicBezTo>
                <a:cubicBezTo>
                  <a:pt x="100132" y="5189"/>
                  <a:pt x="100132" y="5189"/>
                  <a:pt x="100132" y="5189"/>
                </a:cubicBezTo>
                <a:cubicBezTo>
                  <a:pt x="100132" y="11027"/>
                  <a:pt x="100132" y="11027"/>
                  <a:pt x="100132" y="11027"/>
                </a:cubicBezTo>
                <a:lnTo>
                  <a:pt x="19867" y="11027"/>
                </a:lnTo>
                <a:close/>
                <a:moveTo>
                  <a:pt x="86622" y="16216"/>
                </a:moveTo>
                <a:cubicBezTo>
                  <a:pt x="86622" y="24000"/>
                  <a:pt x="86622" y="24000"/>
                  <a:pt x="86622" y="24000"/>
                </a:cubicBezTo>
                <a:cubicBezTo>
                  <a:pt x="80264" y="24000"/>
                  <a:pt x="71523" y="25297"/>
                  <a:pt x="61986" y="29837"/>
                </a:cubicBezTo>
                <a:cubicBezTo>
                  <a:pt x="50860" y="35027"/>
                  <a:pt x="40529" y="33081"/>
                  <a:pt x="33377" y="30486"/>
                </a:cubicBezTo>
                <a:cubicBezTo>
                  <a:pt x="33377" y="16216"/>
                  <a:pt x="33377" y="16216"/>
                  <a:pt x="33377" y="16216"/>
                </a:cubicBezTo>
                <a:lnTo>
                  <a:pt x="86622" y="16216"/>
                </a:lnTo>
                <a:close/>
                <a:moveTo>
                  <a:pt x="98543" y="114810"/>
                </a:moveTo>
                <a:cubicBezTo>
                  <a:pt x="21456" y="114810"/>
                  <a:pt x="21456" y="114810"/>
                  <a:pt x="21456" y="114810"/>
                </a:cubicBezTo>
                <a:cubicBezTo>
                  <a:pt x="11920" y="106378"/>
                  <a:pt x="6357" y="96000"/>
                  <a:pt x="6357" y="84972"/>
                </a:cubicBezTo>
                <a:cubicBezTo>
                  <a:pt x="6357" y="70054"/>
                  <a:pt x="15099" y="56432"/>
                  <a:pt x="30198" y="48000"/>
                </a:cubicBezTo>
                <a:cubicBezTo>
                  <a:pt x="31788" y="47351"/>
                  <a:pt x="33377" y="45405"/>
                  <a:pt x="33377" y="43459"/>
                </a:cubicBezTo>
                <a:cubicBezTo>
                  <a:pt x="33377" y="36324"/>
                  <a:pt x="33377" y="36324"/>
                  <a:pt x="33377" y="36324"/>
                </a:cubicBezTo>
                <a:cubicBezTo>
                  <a:pt x="37350" y="37621"/>
                  <a:pt x="42119" y="38270"/>
                  <a:pt x="46887" y="38270"/>
                </a:cubicBezTo>
                <a:cubicBezTo>
                  <a:pt x="52450" y="38270"/>
                  <a:pt x="58807" y="37621"/>
                  <a:pt x="65165" y="34378"/>
                </a:cubicBezTo>
                <a:cubicBezTo>
                  <a:pt x="73907" y="30486"/>
                  <a:pt x="81059" y="29189"/>
                  <a:pt x="86622" y="29837"/>
                </a:cubicBezTo>
                <a:cubicBezTo>
                  <a:pt x="86622" y="43459"/>
                  <a:pt x="86622" y="43459"/>
                  <a:pt x="86622" y="43459"/>
                </a:cubicBezTo>
                <a:cubicBezTo>
                  <a:pt x="86622" y="45405"/>
                  <a:pt x="88211" y="47351"/>
                  <a:pt x="89801" y="48000"/>
                </a:cubicBezTo>
                <a:cubicBezTo>
                  <a:pt x="104900" y="56432"/>
                  <a:pt x="113642" y="70054"/>
                  <a:pt x="113642" y="84972"/>
                </a:cubicBezTo>
                <a:cubicBezTo>
                  <a:pt x="113642" y="96000"/>
                  <a:pt x="108079" y="106378"/>
                  <a:pt x="98543" y="114810"/>
                </a:cubicBezTo>
                <a:close/>
                <a:moveTo>
                  <a:pt x="89801" y="87567"/>
                </a:moveTo>
                <a:cubicBezTo>
                  <a:pt x="88211" y="87567"/>
                  <a:pt x="86622" y="88864"/>
                  <a:pt x="86622" y="90162"/>
                </a:cubicBezTo>
                <a:cubicBezTo>
                  <a:pt x="86622" y="91459"/>
                  <a:pt x="88211" y="92756"/>
                  <a:pt x="89801" y="92756"/>
                </a:cubicBezTo>
                <a:cubicBezTo>
                  <a:pt x="92185" y="92756"/>
                  <a:pt x="93774" y="91459"/>
                  <a:pt x="93774" y="90162"/>
                </a:cubicBezTo>
                <a:cubicBezTo>
                  <a:pt x="93774" y="88864"/>
                  <a:pt x="92185" y="87567"/>
                  <a:pt x="89801" y="87567"/>
                </a:cubicBezTo>
                <a:close/>
                <a:moveTo>
                  <a:pt x="69933" y="49297"/>
                </a:moveTo>
                <a:cubicBezTo>
                  <a:pt x="64370" y="49297"/>
                  <a:pt x="59602" y="52540"/>
                  <a:pt x="59602" y="57081"/>
                </a:cubicBezTo>
                <a:cubicBezTo>
                  <a:pt x="59602" y="61621"/>
                  <a:pt x="64370" y="65513"/>
                  <a:pt x="69933" y="65513"/>
                </a:cubicBezTo>
                <a:cubicBezTo>
                  <a:pt x="75496" y="65513"/>
                  <a:pt x="80264" y="61621"/>
                  <a:pt x="80264" y="57081"/>
                </a:cubicBezTo>
                <a:cubicBezTo>
                  <a:pt x="80264" y="52540"/>
                  <a:pt x="75496" y="49297"/>
                  <a:pt x="69933" y="49297"/>
                </a:cubicBezTo>
                <a:close/>
                <a:moveTo>
                  <a:pt x="69933" y="60324"/>
                </a:moveTo>
                <a:cubicBezTo>
                  <a:pt x="68344" y="60324"/>
                  <a:pt x="66754" y="59027"/>
                  <a:pt x="66754" y="57081"/>
                </a:cubicBezTo>
                <a:cubicBezTo>
                  <a:pt x="66754" y="55783"/>
                  <a:pt x="68344" y="54486"/>
                  <a:pt x="69933" y="54486"/>
                </a:cubicBezTo>
                <a:cubicBezTo>
                  <a:pt x="71523" y="54486"/>
                  <a:pt x="73112" y="55783"/>
                  <a:pt x="73112" y="57081"/>
                </a:cubicBezTo>
                <a:cubicBezTo>
                  <a:pt x="73112" y="59027"/>
                  <a:pt x="71523" y="60324"/>
                  <a:pt x="69933" y="60324"/>
                </a:cubicBezTo>
                <a:close/>
                <a:moveTo>
                  <a:pt x="69933" y="98594"/>
                </a:moveTo>
                <a:cubicBezTo>
                  <a:pt x="68344" y="98594"/>
                  <a:pt x="66754" y="99891"/>
                  <a:pt x="66754" y="101189"/>
                </a:cubicBezTo>
                <a:cubicBezTo>
                  <a:pt x="66754" y="102486"/>
                  <a:pt x="68344" y="103783"/>
                  <a:pt x="69933" y="103783"/>
                </a:cubicBezTo>
                <a:cubicBezTo>
                  <a:pt x="71523" y="103783"/>
                  <a:pt x="73112" y="102486"/>
                  <a:pt x="73112" y="101189"/>
                </a:cubicBezTo>
                <a:cubicBezTo>
                  <a:pt x="73112" y="99891"/>
                  <a:pt x="71523" y="98594"/>
                  <a:pt x="69933" y="98594"/>
                </a:cubicBezTo>
                <a:close/>
              </a:path>
            </a:pathLst>
          </a:custGeom>
          <a:solidFill>
            <a:schemeClr val="lt1"/>
          </a:solidFill>
          <a:ln>
            <a:noFill/>
          </a:ln>
        </p:spPr>
        <p:txBody>
          <a:bodyPr spcFirstLastPara="1" wrap="square" lIns="68575" tIns="34275" rIns="68575" bIns="34275" rtlCol="0" anchor="t" anchorCtr="0">
            <a:noAutofit/>
          </a:bodyPr>
          <a:lstStyle/>
          <a:p>
            <a:pPr marL="0" marR="0" lvl="0" indent="0" algn="l" rtl="0">
              <a:spcBef>
                <a:spcPts val="0"/>
              </a:spcBef>
              <a:spcAft>
                <a:spcPts val="0"/>
              </a:spcAft>
              <a:buNone/>
            </a:pPr>
            <a:endParaRPr sz="1350" dirty="0">
              <a:solidFill>
                <a:srgbClr val="00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Shape 376"/>
          <p:cNvSpPr txBox="1">
            <a:spLocks noGrp="1"/>
          </p:cNvSpPr>
          <p:nvPr>
            <p:ph type="title"/>
          </p:nvPr>
        </p:nvSpPr>
        <p:spPr>
          <a:xfrm>
            <a:off x="447793" y="145248"/>
            <a:ext cx="6096000" cy="395700"/>
          </a:xfrm>
          <a:prstGeom prst="rect">
            <a:avLst/>
          </a:prstGeom>
          <a:noFill/>
          <a:ln>
            <a:noFill/>
          </a:ln>
        </p:spPr>
        <p:txBody>
          <a:bodyPr spcFirstLastPara="1" wrap="square" lIns="0" tIns="0" rIns="0" bIns="0" rtlCol="0" anchor="ctr" anchorCtr="0">
            <a:noAutofit/>
          </a:bodyPr>
          <a:lstStyle/>
          <a:p>
            <a:pPr marL="0" marR="0" lvl="0" indent="0" algn="l" rtl="0">
              <a:spcBef>
                <a:spcPts val="0"/>
              </a:spcBef>
              <a:spcAft>
                <a:spcPts val="0"/>
              </a:spcAft>
              <a:buClr>
                <a:schemeClr val="dk1"/>
              </a:buClr>
              <a:buFont typeface="Raleway"/>
              <a:buNone/>
            </a:pPr>
            <a:r>
              <a:rPr lang="pt-BR" dirty="0"/>
              <a:t>CLUSTERING HIERÁRQUICO: CONCEITO</a:t>
            </a:r>
            <a:endParaRPr sz="1400" b="1" i="0" strike="noStrike" cap="none" dirty="0">
              <a:solidFill>
                <a:schemeClr val="dk1"/>
              </a:solidFill>
              <a:latin typeface="Raleway"/>
              <a:ea typeface="Raleway"/>
              <a:cs typeface="Raleway"/>
              <a:sym typeface="Raleway"/>
            </a:endParaRPr>
          </a:p>
        </p:txBody>
      </p:sp>
      <p:sp>
        <p:nvSpPr>
          <p:cNvPr id="377" name="Shape 377"/>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p>
            <a:pPr marL="0" marR="0" lvl="0" indent="0" algn="r" rtl="0">
              <a:spcBef>
                <a:spcPts val="0"/>
              </a:spcBef>
              <a:spcAft>
                <a:spcPts val="0"/>
              </a:spcAft>
              <a:buNone/>
            </a:pPr>
            <a:fld id="{00000000-1234-1234-1234-123412341234}" type="slidenum">
              <a:rPr lang="x-none" sz="1200">
                <a:solidFill>
                  <a:srgbClr val="888888"/>
                </a:solidFill>
                <a:latin typeface="Calibri"/>
                <a:ea typeface="Calibri"/>
                <a:cs typeface="Calibri"/>
                <a:sym typeface="Calibri"/>
              </a:rPr>
              <a:t>6</a:t>
            </a:fld>
            <a:endParaRPr sz="1200" dirty="0">
              <a:solidFill>
                <a:srgbClr val="888888"/>
              </a:solidFill>
              <a:latin typeface="Calibri"/>
              <a:ea typeface="Calibri"/>
              <a:cs typeface="Calibri"/>
              <a:sym typeface="Calibri"/>
            </a:endParaRPr>
          </a:p>
        </p:txBody>
      </p:sp>
      <p:sp>
        <p:nvSpPr>
          <p:cNvPr id="378" name="Shape 378"/>
          <p:cNvSpPr txBox="1"/>
          <p:nvPr/>
        </p:nvSpPr>
        <p:spPr>
          <a:xfrm>
            <a:off x="447794" y="1215518"/>
            <a:ext cx="8238900" cy="3600900"/>
          </a:xfrm>
          <a:prstGeom prst="rect">
            <a:avLst/>
          </a:prstGeom>
          <a:noFill/>
          <a:ln>
            <a:noFill/>
          </a:ln>
        </p:spPr>
        <p:txBody>
          <a:bodyPr spcFirstLastPara="1" wrap="square" lIns="91425" tIns="45700" rIns="91425" bIns="45700" rtlCol="0" anchor="t" anchorCtr="0">
            <a:noAutofit/>
          </a:bodyPr>
          <a:lstStyle/>
          <a:p>
            <a:pPr marL="0" marR="0" lvl="0" indent="0" algn="just" rtl="0">
              <a:spcBef>
                <a:spcPts val="0"/>
              </a:spcBef>
              <a:spcAft>
                <a:spcPts val="0"/>
              </a:spcAft>
              <a:buClr>
                <a:schemeClr val="dk1"/>
              </a:buClr>
              <a:buSzPts val="1100"/>
              <a:buFont typeface="Arial"/>
              <a:buNone/>
            </a:pPr>
            <a:r>
              <a:rPr lang="pt-BR" sz="1800" b="1" dirty="0">
                <a:solidFill>
                  <a:schemeClr val="accent2"/>
                </a:solidFill>
                <a:latin typeface="Calibri"/>
                <a:ea typeface="Calibri"/>
                <a:cs typeface="Calibri"/>
                <a:sym typeface="Calibri"/>
              </a:rPr>
              <a:t>Visão geral do algoritmo</a:t>
            </a:r>
            <a:endParaRPr sz="1800" b="1" dirty="0">
              <a:solidFill>
                <a:schemeClr val="accent2"/>
              </a:solidFill>
              <a:latin typeface="Calibri"/>
              <a:ea typeface="Calibri"/>
              <a:cs typeface="Calibri"/>
              <a:sym typeface="Calibri"/>
            </a:endParaRPr>
          </a:p>
          <a:p>
            <a:pPr marL="0" marR="0" lvl="0" indent="0" algn="just" rtl="0">
              <a:spcBef>
                <a:spcPts val="0"/>
              </a:spcBef>
              <a:spcAft>
                <a:spcPts val="0"/>
              </a:spcAft>
              <a:buClr>
                <a:schemeClr val="dk1"/>
              </a:buClr>
              <a:buSzPts val="1100"/>
              <a:buFont typeface="Arial"/>
              <a:buNone/>
            </a:pPr>
            <a:endParaRPr b="1" dirty="0">
              <a:solidFill>
                <a:schemeClr val="accent2"/>
              </a:solidFill>
              <a:latin typeface="Calibri"/>
              <a:ea typeface="Calibri"/>
              <a:cs typeface="Calibri"/>
              <a:sym typeface="Calibri"/>
            </a:endParaRPr>
          </a:p>
          <a:p>
            <a:pPr marL="0" lvl="0" indent="0" rtl="0">
              <a:spcBef>
                <a:spcPts val="0"/>
              </a:spcBef>
              <a:spcAft>
                <a:spcPts val="0"/>
              </a:spcAft>
              <a:buClr>
                <a:schemeClr val="dk1"/>
              </a:buClr>
              <a:buSzPts val="1100"/>
              <a:buFont typeface="Arial"/>
              <a:buNone/>
            </a:pPr>
            <a:r>
              <a:rPr lang="pt-BR" dirty="0">
                <a:latin typeface="Calibri"/>
                <a:ea typeface="Calibri"/>
                <a:cs typeface="Calibri"/>
                <a:sym typeface="Calibri"/>
              </a:rPr>
              <a:t>A abordagem de clusters hierárquicos funciona da seguinte forma</a:t>
            </a:r>
            <a:endParaRPr dirty="0">
              <a:latin typeface="Calibri"/>
              <a:ea typeface="Calibri"/>
              <a:cs typeface="Calibri"/>
              <a:sym typeface="Calibri"/>
            </a:endParaRPr>
          </a:p>
          <a:p>
            <a:pPr marL="0" lvl="0" indent="0" rtl="0">
              <a:spcBef>
                <a:spcPts val="0"/>
              </a:spcBef>
              <a:spcAft>
                <a:spcPts val="0"/>
              </a:spcAft>
              <a:buClr>
                <a:schemeClr val="dk1"/>
              </a:buClr>
              <a:buSzPts val="1100"/>
              <a:buFont typeface="Arial"/>
              <a:buNone/>
            </a:pPr>
            <a:endParaRPr sz="1200" dirty="0">
              <a:latin typeface="Calibri"/>
              <a:ea typeface="Calibri"/>
              <a:cs typeface="Calibri"/>
              <a:sym typeface="Calibri"/>
            </a:endParaRPr>
          </a:p>
          <a:p>
            <a:pPr marL="457200" lvl="0" indent="-317500" algn="just" rtl="0">
              <a:spcBef>
                <a:spcPts val="0"/>
              </a:spcBef>
              <a:spcAft>
                <a:spcPts val="0"/>
              </a:spcAft>
              <a:buClr>
                <a:schemeClr val="accent2"/>
              </a:buClr>
              <a:buSzPts val="1400"/>
              <a:buFont typeface="Calibri"/>
              <a:buChar char="ㅡ"/>
            </a:pPr>
            <a:r>
              <a:rPr lang="pt-BR" dirty="0">
                <a:solidFill>
                  <a:schemeClr val="dk1"/>
                </a:solidFill>
                <a:latin typeface="Calibri"/>
                <a:ea typeface="Calibri"/>
                <a:cs typeface="Calibri"/>
                <a:sym typeface="Calibri"/>
              </a:rPr>
              <a:t>Começa com cada ponto como um cluster</a:t>
            </a:r>
            <a:endParaRPr dirty="0">
              <a:solidFill>
                <a:schemeClr val="dk1"/>
              </a:solidFill>
              <a:latin typeface="Calibri"/>
              <a:ea typeface="Calibri"/>
              <a:cs typeface="Calibri"/>
              <a:sym typeface="Calibri"/>
            </a:endParaRPr>
          </a:p>
          <a:p>
            <a:pPr marL="0" lvl="0" indent="0" algn="just" rtl="0">
              <a:spcBef>
                <a:spcPts val="0"/>
              </a:spcBef>
              <a:spcAft>
                <a:spcPts val="0"/>
              </a:spcAft>
              <a:buNone/>
            </a:pPr>
            <a:endParaRPr dirty="0">
              <a:solidFill>
                <a:schemeClr val="dk1"/>
              </a:solidFill>
              <a:latin typeface="Calibri"/>
              <a:ea typeface="Calibri"/>
              <a:cs typeface="Calibri"/>
              <a:sym typeface="Calibri"/>
            </a:endParaRPr>
          </a:p>
          <a:p>
            <a:pPr marL="457200" lvl="0" indent="-317500" algn="just" rtl="0">
              <a:spcBef>
                <a:spcPts val="0"/>
              </a:spcBef>
              <a:spcAft>
                <a:spcPts val="0"/>
              </a:spcAft>
              <a:buClr>
                <a:schemeClr val="accent2"/>
              </a:buClr>
              <a:buSzPts val="1400"/>
              <a:buFont typeface="Calibri"/>
              <a:buChar char="ㅡ"/>
            </a:pPr>
            <a:r>
              <a:rPr lang="pt-BR" dirty="0">
                <a:solidFill>
                  <a:schemeClr val="dk1"/>
                </a:solidFill>
                <a:latin typeface="Calibri"/>
                <a:ea typeface="Calibri"/>
                <a:cs typeface="Calibri"/>
                <a:sym typeface="Calibri"/>
              </a:rPr>
              <a:t>Identifica os dois clusters mais próximos e forma outro cluster, aglomerando esses dois</a:t>
            </a:r>
            <a:endParaRPr dirty="0">
              <a:solidFill>
                <a:schemeClr val="dk1"/>
              </a:solidFill>
              <a:latin typeface="Calibri"/>
              <a:ea typeface="Calibri"/>
              <a:cs typeface="Calibri"/>
              <a:sym typeface="Calibri"/>
            </a:endParaRPr>
          </a:p>
          <a:p>
            <a:pPr marL="914400" lvl="1" indent="-317500" algn="just" rtl="0">
              <a:spcBef>
                <a:spcPts val="0"/>
              </a:spcBef>
              <a:spcAft>
                <a:spcPts val="0"/>
              </a:spcAft>
              <a:buClr>
                <a:schemeClr val="dk1"/>
              </a:buClr>
              <a:buSzPts val="1400"/>
              <a:buFont typeface="Calibri"/>
              <a:buChar char="○"/>
            </a:pPr>
            <a:r>
              <a:rPr lang="pt-BR" dirty="0">
                <a:solidFill>
                  <a:schemeClr val="dk1"/>
                </a:solidFill>
                <a:latin typeface="Calibri"/>
                <a:ea typeface="Calibri"/>
                <a:cs typeface="Calibri"/>
                <a:sym typeface="Calibri"/>
              </a:rPr>
              <a:t>Para isso, calcula alguma medida de diferença entre todos os clusters</a:t>
            </a:r>
            <a:endParaRPr dirty="0">
              <a:solidFill>
                <a:schemeClr val="dk1"/>
              </a:solidFill>
              <a:latin typeface="Calibri"/>
              <a:ea typeface="Calibri"/>
              <a:cs typeface="Calibri"/>
              <a:sym typeface="Calibri"/>
            </a:endParaRPr>
          </a:p>
          <a:p>
            <a:pPr marL="0" lvl="0" indent="0" algn="just" rtl="0">
              <a:spcBef>
                <a:spcPts val="0"/>
              </a:spcBef>
              <a:spcAft>
                <a:spcPts val="0"/>
              </a:spcAft>
              <a:buNone/>
            </a:pPr>
            <a:endParaRPr dirty="0">
              <a:solidFill>
                <a:schemeClr val="dk1"/>
              </a:solidFill>
              <a:latin typeface="Calibri"/>
              <a:ea typeface="Calibri"/>
              <a:cs typeface="Calibri"/>
              <a:sym typeface="Calibri"/>
            </a:endParaRPr>
          </a:p>
          <a:p>
            <a:pPr marL="457200" lvl="0" indent="-317500" algn="just" rtl="0">
              <a:spcBef>
                <a:spcPts val="0"/>
              </a:spcBef>
              <a:spcAft>
                <a:spcPts val="0"/>
              </a:spcAft>
              <a:buClr>
                <a:schemeClr val="accent2"/>
              </a:buClr>
              <a:buSzPts val="1400"/>
              <a:buFont typeface="Calibri"/>
              <a:buChar char="ㅡ"/>
            </a:pPr>
            <a:r>
              <a:rPr lang="pt-BR" dirty="0">
                <a:solidFill>
                  <a:schemeClr val="dk1"/>
                </a:solidFill>
                <a:latin typeface="Calibri"/>
                <a:ea typeface="Calibri"/>
                <a:cs typeface="Calibri"/>
                <a:sym typeface="Calibri"/>
              </a:rPr>
              <a:t>O processo se repete</a:t>
            </a:r>
            <a:endParaRPr dirty="0">
              <a:solidFill>
                <a:schemeClr val="dk1"/>
              </a:solidFill>
              <a:latin typeface="Calibri"/>
              <a:ea typeface="Calibri"/>
              <a:cs typeface="Calibri"/>
              <a:sym typeface="Calibri"/>
            </a:endParaRPr>
          </a:p>
          <a:p>
            <a:pPr marL="0" lvl="0" indent="0" algn="just" rtl="0">
              <a:spcBef>
                <a:spcPts val="0"/>
              </a:spcBef>
              <a:spcAft>
                <a:spcPts val="0"/>
              </a:spcAft>
              <a:buNone/>
            </a:pPr>
            <a:endParaRPr dirty="0">
              <a:solidFill>
                <a:schemeClr val="dk1"/>
              </a:solidFill>
              <a:latin typeface="Calibri"/>
              <a:ea typeface="Calibri"/>
              <a:cs typeface="Calibri"/>
              <a:sym typeface="Calibri"/>
            </a:endParaRPr>
          </a:p>
          <a:p>
            <a:pPr marL="457200" lvl="0" indent="-317500" algn="just" rtl="0">
              <a:spcBef>
                <a:spcPts val="0"/>
              </a:spcBef>
              <a:spcAft>
                <a:spcPts val="0"/>
              </a:spcAft>
              <a:buClr>
                <a:schemeClr val="accent2"/>
              </a:buClr>
              <a:buSzPts val="1400"/>
              <a:buFont typeface="Calibri"/>
              <a:buChar char="ㅡ"/>
            </a:pPr>
            <a:r>
              <a:rPr lang="pt-BR" dirty="0">
                <a:solidFill>
                  <a:schemeClr val="dk1"/>
                </a:solidFill>
                <a:latin typeface="Calibri"/>
                <a:ea typeface="Calibri"/>
                <a:cs typeface="Calibri"/>
                <a:sym typeface="Calibri"/>
              </a:rPr>
              <a:t>Até que todos os pontos formem um só cluster	</a:t>
            </a:r>
            <a:endParaRPr sz="1100" dirty="0">
              <a:solidFill>
                <a:schemeClr val="dk1"/>
              </a:solidFill>
              <a:highlight>
                <a:schemeClr val="lt1"/>
              </a:highlight>
              <a:latin typeface="Consolas"/>
              <a:ea typeface="Consolas"/>
              <a:cs typeface="Consolas"/>
              <a:sym typeface="Consolas"/>
            </a:endParaRPr>
          </a:p>
          <a:p>
            <a:pPr marL="0" lvl="0" indent="0" algn="just" rtl="0">
              <a:spcBef>
                <a:spcPts val="0"/>
              </a:spcBef>
              <a:spcAft>
                <a:spcPts val="0"/>
              </a:spcAft>
              <a:buNone/>
            </a:pPr>
            <a:endParaRPr dirty="0">
              <a:solidFill>
                <a:schemeClr val="dk1"/>
              </a:solidFill>
              <a:latin typeface="Calibri"/>
              <a:ea typeface="Calibri"/>
              <a:cs typeface="Calibri"/>
              <a:sym typeface="Calibri"/>
            </a:endParaRPr>
          </a:p>
          <a:p>
            <a:pPr marL="0" lvl="0" indent="0" algn="just" rtl="0">
              <a:spcBef>
                <a:spcPts val="0"/>
              </a:spcBef>
              <a:spcAft>
                <a:spcPts val="0"/>
              </a:spcAft>
              <a:buNone/>
            </a:pPr>
            <a:endParaRPr dirty="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Shape 383"/>
          <p:cNvSpPr txBox="1">
            <a:spLocks noGrp="1"/>
          </p:cNvSpPr>
          <p:nvPr>
            <p:ph type="title"/>
          </p:nvPr>
        </p:nvSpPr>
        <p:spPr>
          <a:xfrm>
            <a:off x="447793" y="145248"/>
            <a:ext cx="6096000" cy="395700"/>
          </a:xfrm>
          <a:prstGeom prst="rect">
            <a:avLst/>
          </a:prstGeom>
          <a:noFill/>
          <a:ln>
            <a:noFill/>
          </a:ln>
        </p:spPr>
        <p:txBody>
          <a:bodyPr spcFirstLastPara="1" wrap="square" lIns="0" tIns="0" rIns="0" bIns="0" rtlCol="0" anchor="ctr" anchorCtr="0">
            <a:noAutofit/>
          </a:bodyPr>
          <a:lstStyle/>
          <a:p>
            <a:pPr marL="0" marR="0" lvl="0" indent="0" algn="l" rtl="0">
              <a:spcBef>
                <a:spcPts val="0"/>
              </a:spcBef>
              <a:spcAft>
                <a:spcPts val="0"/>
              </a:spcAft>
              <a:buClr>
                <a:schemeClr val="dk1"/>
              </a:buClr>
              <a:buFont typeface="Raleway"/>
              <a:buNone/>
            </a:pPr>
            <a:r>
              <a:rPr lang="pt-BR" dirty="0"/>
              <a:t>CLUSTERING HIERÁRQUICO: CONCEITO</a:t>
            </a:r>
            <a:endParaRPr sz="1400" b="1" i="0" strike="noStrike" cap="none" dirty="0">
              <a:solidFill>
                <a:schemeClr val="dk1"/>
              </a:solidFill>
              <a:latin typeface="Raleway"/>
              <a:ea typeface="Raleway"/>
              <a:cs typeface="Raleway"/>
              <a:sym typeface="Raleway"/>
            </a:endParaRPr>
          </a:p>
        </p:txBody>
      </p:sp>
      <p:sp>
        <p:nvSpPr>
          <p:cNvPr id="384" name="Shape 384"/>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p>
            <a:pPr marL="0" marR="0" lvl="0" indent="0" algn="r" rtl="0">
              <a:spcBef>
                <a:spcPts val="0"/>
              </a:spcBef>
              <a:spcAft>
                <a:spcPts val="0"/>
              </a:spcAft>
              <a:buNone/>
            </a:pPr>
            <a:fld id="{00000000-1234-1234-1234-123412341234}" type="slidenum">
              <a:rPr lang="x-none" sz="1200">
                <a:solidFill>
                  <a:srgbClr val="888888"/>
                </a:solidFill>
                <a:latin typeface="Calibri"/>
                <a:ea typeface="Calibri"/>
                <a:cs typeface="Calibri"/>
                <a:sym typeface="Calibri"/>
              </a:rPr>
              <a:t>7</a:t>
            </a:fld>
            <a:endParaRPr sz="1200" dirty="0">
              <a:solidFill>
                <a:srgbClr val="888888"/>
              </a:solidFill>
              <a:latin typeface="Calibri"/>
              <a:ea typeface="Calibri"/>
              <a:cs typeface="Calibri"/>
              <a:sym typeface="Calibri"/>
            </a:endParaRPr>
          </a:p>
        </p:txBody>
      </p:sp>
      <p:pic>
        <p:nvPicPr>
          <p:cNvPr id="385" name="Shape 385"/>
          <p:cNvPicPr preferRelativeResize="0"/>
          <p:nvPr/>
        </p:nvPicPr>
        <p:blipFill rotWithShape="1">
          <a:blip r:embed="rId3">
            <a:alphaModFix/>
          </a:blip>
          <a:srcRect l="27422" t="21291" r="30569" b="8739"/>
          <a:stretch/>
        </p:blipFill>
        <p:spPr>
          <a:xfrm>
            <a:off x="515750" y="1317238"/>
            <a:ext cx="3289601" cy="3080525"/>
          </a:xfrm>
          <a:prstGeom prst="rect">
            <a:avLst/>
          </a:prstGeom>
          <a:noFill/>
          <a:ln>
            <a:noFill/>
          </a:ln>
        </p:spPr>
      </p:pic>
      <p:pic>
        <p:nvPicPr>
          <p:cNvPr id="386" name="Shape 386"/>
          <p:cNvPicPr preferRelativeResize="0"/>
          <p:nvPr/>
        </p:nvPicPr>
        <p:blipFill rotWithShape="1">
          <a:blip r:embed="rId4">
            <a:alphaModFix/>
          </a:blip>
          <a:srcRect l="29420" t="23159" r="30486" b="7974"/>
          <a:stretch/>
        </p:blipFill>
        <p:spPr>
          <a:xfrm>
            <a:off x="4994725" y="1352586"/>
            <a:ext cx="3164913" cy="3056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Shape 391"/>
          <p:cNvSpPr txBox="1">
            <a:spLocks noGrp="1"/>
          </p:cNvSpPr>
          <p:nvPr>
            <p:ph type="title"/>
          </p:nvPr>
        </p:nvSpPr>
        <p:spPr>
          <a:xfrm>
            <a:off x="447793" y="145248"/>
            <a:ext cx="6096000" cy="395700"/>
          </a:xfrm>
          <a:prstGeom prst="rect">
            <a:avLst/>
          </a:prstGeom>
          <a:noFill/>
          <a:ln>
            <a:noFill/>
          </a:ln>
        </p:spPr>
        <p:txBody>
          <a:bodyPr spcFirstLastPara="1" wrap="square" lIns="0" tIns="0" rIns="0" bIns="0" rtlCol="0" anchor="ctr" anchorCtr="0">
            <a:noAutofit/>
          </a:bodyPr>
          <a:lstStyle/>
          <a:p>
            <a:pPr marL="0" marR="0" lvl="0" indent="0" algn="l" rtl="0">
              <a:spcBef>
                <a:spcPts val="0"/>
              </a:spcBef>
              <a:spcAft>
                <a:spcPts val="0"/>
              </a:spcAft>
              <a:buClr>
                <a:schemeClr val="dk1"/>
              </a:buClr>
              <a:buFont typeface="Raleway"/>
              <a:buNone/>
            </a:pPr>
            <a:r>
              <a:rPr lang="pt-BR" dirty="0"/>
              <a:t>CLUSTERING HIERÁRQUICO: CONCEITO</a:t>
            </a:r>
            <a:endParaRPr sz="1400" b="1" i="0" strike="noStrike" cap="none" dirty="0">
              <a:solidFill>
                <a:schemeClr val="dk1"/>
              </a:solidFill>
              <a:latin typeface="Raleway"/>
              <a:ea typeface="Raleway"/>
              <a:cs typeface="Raleway"/>
              <a:sym typeface="Raleway"/>
            </a:endParaRPr>
          </a:p>
        </p:txBody>
      </p:sp>
      <p:sp>
        <p:nvSpPr>
          <p:cNvPr id="392" name="Shape 392"/>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p>
            <a:pPr marL="0" marR="0" lvl="0" indent="0" algn="r" rtl="0">
              <a:spcBef>
                <a:spcPts val="0"/>
              </a:spcBef>
              <a:spcAft>
                <a:spcPts val="0"/>
              </a:spcAft>
              <a:buNone/>
            </a:pPr>
            <a:fld id="{00000000-1234-1234-1234-123412341234}" type="slidenum">
              <a:rPr lang="x-none" sz="1200">
                <a:solidFill>
                  <a:srgbClr val="888888"/>
                </a:solidFill>
                <a:latin typeface="Calibri"/>
                <a:ea typeface="Calibri"/>
                <a:cs typeface="Calibri"/>
                <a:sym typeface="Calibri"/>
              </a:rPr>
              <a:t>8</a:t>
            </a:fld>
            <a:endParaRPr sz="1200" dirty="0">
              <a:solidFill>
                <a:srgbClr val="888888"/>
              </a:solidFill>
              <a:latin typeface="Calibri"/>
              <a:ea typeface="Calibri"/>
              <a:cs typeface="Calibri"/>
              <a:sym typeface="Calibri"/>
            </a:endParaRPr>
          </a:p>
        </p:txBody>
      </p:sp>
      <p:pic>
        <p:nvPicPr>
          <p:cNvPr id="393" name="Shape 393"/>
          <p:cNvPicPr preferRelativeResize="0"/>
          <p:nvPr/>
        </p:nvPicPr>
        <p:blipFill rotWithShape="1">
          <a:blip r:embed="rId3">
            <a:alphaModFix/>
          </a:blip>
          <a:srcRect l="28844" t="16859" r="30751" b="12861"/>
          <a:stretch/>
        </p:blipFill>
        <p:spPr>
          <a:xfrm>
            <a:off x="447800" y="1101175"/>
            <a:ext cx="3164151" cy="3094451"/>
          </a:xfrm>
          <a:prstGeom prst="rect">
            <a:avLst/>
          </a:prstGeom>
          <a:noFill/>
          <a:ln>
            <a:noFill/>
          </a:ln>
        </p:spPr>
      </p:pic>
      <p:pic>
        <p:nvPicPr>
          <p:cNvPr id="394" name="Shape 394"/>
          <p:cNvPicPr preferRelativeResize="0"/>
          <p:nvPr/>
        </p:nvPicPr>
        <p:blipFill rotWithShape="1">
          <a:blip r:embed="rId4">
            <a:alphaModFix/>
          </a:blip>
          <a:srcRect l="28847" t="19073" r="30035" b="10957"/>
          <a:stretch/>
        </p:blipFill>
        <p:spPr>
          <a:xfrm>
            <a:off x="5004125" y="1184825"/>
            <a:ext cx="3219925" cy="3080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Shape 399"/>
          <p:cNvSpPr txBox="1">
            <a:spLocks noGrp="1"/>
          </p:cNvSpPr>
          <p:nvPr>
            <p:ph type="title"/>
          </p:nvPr>
        </p:nvSpPr>
        <p:spPr>
          <a:xfrm>
            <a:off x="447793" y="145248"/>
            <a:ext cx="6096000" cy="395700"/>
          </a:xfrm>
          <a:prstGeom prst="rect">
            <a:avLst/>
          </a:prstGeom>
          <a:noFill/>
          <a:ln>
            <a:noFill/>
          </a:ln>
        </p:spPr>
        <p:txBody>
          <a:bodyPr spcFirstLastPara="1" wrap="square" lIns="0" tIns="0" rIns="0" bIns="0" rtlCol="0" anchor="ctr" anchorCtr="0">
            <a:noAutofit/>
          </a:bodyPr>
          <a:lstStyle/>
          <a:p>
            <a:pPr marL="0" marR="0" lvl="0" indent="0" algn="l" rtl="0">
              <a:spcBef>
                <a:spcPts val="0"/>
              </a:spcBef>
              <a:spcAft>
                <a:spcPts val="0"/>
              </a:spcAft>
              <a:buClr>
                <a:schemeClr val="dk1"/>
              </a:buClr>
              <a:buFont typeface="Raleway"/>
              <a:buNone/>
            </a:pPr>
            <a:r>
              <a:rPr lang="pt-BR" dirty="0"/>
              <a:t>CLUSTERING HIERÁRQUICO: CONCEITO</a:t>
            </a:r>
            <a:endParaRPr sz="1400" b="1" i="0" strike="noStrike" cap="none" dirty="0">
              <a:solidFill>
                <a:schemeClr val="dk1"/>
              </a:solidFill>
              <a:latin typeface="Raleway"/>
              <a:ea typeface="Raleway"/>
              <a:cs typeface="Raleway"/>
              <a:sym typeface="Raleway"/>
            </a:endParaRPr>
          </a:p>
        </p:txBody>
      </p:sp>
      <p:sp>
        <p:nvSpPr>
          <p:cNvPr id="400" name="Shape 400"/>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p>
            <a:pPr marL="0" marR="0" lvl="0" indent="0" algn="r" rtl="0">
              <a:spcBef>
                <a:spcPts val="0"/>
              </a:spcBef>
              <a:spcAft>
                <a:spcPts val="0"/>
              </a:spcAft>
              <a:buNone/>
            </a:pPr>
            <a:fld id="{00000000-1234-1234-1234-123412341234}" type="slidenum">
              <a:rPr lang="x-none" sz="1200">
                <a:solidFill>
                  <a:srgbClr val="888888"/>
                </a:solidFill>
                <a:latin typeface="Calibri"/>
                <a:ea typeface="Calibri"/>
                <a:cs typeface="Calibri"/>
                <a:sym typeface="Calibri"/>
              </a:rPr>
              <a:t>9</a:t>
            </a:fld>
            <a:endParaRPr sz="1200" dirty="0">
              <a:solidFill>
                <a:srgbClr val="888888"/>
              </a:solidFill>
              <a:latin typeface="Calibri"/>
              <a:ea typeface="Calibri"/>
              <a:cs typeface="Calibri"/>
              <a:sym typeface="Calibri"/>
            </a:endParaRPr>
          </a:p>
        </p:txBody>
      </p:sp>
      <p:pic>
        <p:nvPicPr>
          <p:cNvPr id="401" name="Shape 401"/>
          <p:cNvPicPr preferRelativeResize="0"/>
          <p:nvPr/>
        </p:nvPicPr>
        <p:blipFill rotWithShape="1">
          <a:blip r:embed="rId3">
            <a:alphaModFix/>
          </a:blip>
          <a:srcRect l="29202" t="20345" r="30216" b="9375"/>
          <a:stretch/>
        </p:blipFill>
        <p:spPr>
          <a:xfrm>
            <a:off x="656875" y="1347600"/>
            <a:ext cx="3178101" cy="3094451"/>
          </a:xfrm>
          <a:prstGeom prst="rect">
            <a:avLst/>
          </a:prstGeom>
          <a:noFill/>
          <a:ln>
            <a:noFill/>
          </a:ln>
        </p:spPr>
      </p:pic>
      <p:pic>
        <p:nvPicPr>
          <p:cNvPr id="402" name="Shape 402"/>
          <p:cNvPicPr preferRelativeResize="0"/>
          <p:nvPr/>
        </p:nvPicPr>
        <p:blipFill rotWithShape="1">
          <a:blip r:embed="rId4">
            <a:alphaModFix/>
          </a:blip>
          <a:srcRect l="48604" t="18759" r="28256" b="32170"/>
          <a:stretch/>
        </p:blipFill>
        <p:spPr>
          <a:xfrm>
            <a:off x="4767150" y="1241175"/>
            <a:ext cx="2773875" cy="33073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Custom TEST">
      <a:dk1>
        <a:srgbClr val="000000"/>
      </a:dk1>
      <a:lt1>
        <a:srgbClr val="FFFFFF"/>
      </a:lt1>
      <a:dk2>
        <a:srgbClr val="B71C1C"/>
      </a:dk2>
      <a:lt2>
        <a:srgbClr val="FFEBEE"/>
      </a:lt2>
      <a:accent1>
        <a:srgbClr val="C62828"/>
      </a:accent1>
      <a:accent2>
        <a:srgbClr val="D32F2F"/>
      </a:accent2>
      <a:accent3>
        <a:srgbClr val="E53935"/>
      </a:accent3>
      <a:accent4>
        <a:srgbClr val="F44336"/>
      </a:accent4>
      <a:accent5>
        <a:srgbClr val="EF5350"/>
      </a:accent5>
      <a:accent6>
        <a:srgbClr val="E57373"/>
      </a:accent6>
      <a:hlink>
        <a:srgbClr val="E53935"/>
      </a:hlink>
      <a:folHlink>
        <a:srgbClr val="C6282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714</Words>
  <Application>Microsoft Office PowerPoint</Application>
  <PresentationFormat>On-screen Show (16:10)</PresentationFormat>
  <Paragraphs>130</Paragraphs>
  <Slides>19</Slides>
  <Notes>19</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19</vt:i4>
      </vt:variant>
    </vt:vector>
  </HeadingPairs>
  <TitlesOfParts>
    <vt:vector size="26" baseType="lpstr">
      <vt:lpstr>Arial</vt:lpstr>
      <vt:lpstr>Calibri</vt:lpstr>
      <vt:lpstr>Consolas</vt:lpstr>
      <vt:lpstr>Raleway</vt:lpstr>
      <vt:lpstr>Josefin Slab</vt:lpstr>
      <vt:lpstr>Simple Light</vt:lpstr>
      <vt:lpstr>Office Theme</vt:lpstr>
      <vt:lpstr>PowerPoint Presentation</vt:lpstr>
      <vt:lpstr>Clustering hierárquico</vt:lpstr>
      <vt:lpstr>OBJETIVOS DA AULA</vt:lpstr>
      <vt:lpstr>INTRODUÇÃO</vt:lpstr>
      <vt:lpstr>PowerPoint Presentation</vt:lpstr>
      <vt:lpstr>CLUSTERING HIERÁRQUICO: CONCEITO</vt:lpstr>
      <vt:lpstr>CLUSTERING HIERÁRQUICO: CONCEITO</vt:lpstr>
      <vt:lpstr>CLUSTERING HIERÁRQUICO: CONCEITO</vt:lpstr>
      <vt:lpstr>CLUSTERING HIERÁRQUICO: CONCEITO</vt:lpstr>
      <vt:lpstr>PowerPoint Presentation</vt:lpstr>
      <vt:lpstr>CLUSTERING HIERÁRQUICO: DENDROGRAMA</vt:lpstr>
      <vt:lpstr>CLUSTERING HIERÁRQUICO: DENDROGRAMA</vt:lpstr>
      <vt:lpstr>PowerPoint Presentation</vt:lpstr>
      <vt:lpstr>CLUSTERING HIERÁRQUICO: LINKAGE</vt:lpstr>
      <vt:lpstr>CLUSTERING HIERÁRQUICO: LINKAGE</vt:lpstr>
      <vt:lpstr>CLUSTERING HIERÁRQUICO: LINKAGE</vt:lpstr>
      <vt:lpstr>CLUSTERING HIERÁRQUICO: LINKAGE</vt:lpstr>
      <vt:lpstr>PowerPoint Presentation</vt:lpstr>
      <vt:lpstr>CONCLUSÃO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Vanesa Ulman</cp:lastModifiedBy>
  <cp:revision>3</cp:revision>
  <dcterms:modified xsi:type="dcterms:W3CDTF">2018-07-04T20:00:34Z</dcterms:modified>
</cp:coreProperties>
</file>